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300" r:id="rId4"/>
    <p:sldId id="257" r:id="rId5"/>
    <p:sldId id="259" r:id="rId6"/>
    <p:sldId id="297" r:id="rId7"/>
    <p:sldId id="267" r:id="rId8"/>
    <p:sldId id="269" r:id="rId9"/>
    <p:sldId id="274" r:id="rId10"/>
    <p:sldId id="301" r:id="rId11"/>
    <p:sldId id="266" r:id="rId12"/>
    <p:sldId id="286" r:id="rId13"/>
    <p:sldId id="287" r:id="rId14"/>
    <p:sldId id="279" r:id="rId15"/>
    <p:sldId id="280" r:id="rId16"/>
    <p:sldId id="292" r:id="rId17"/>
    <p:sldId id="281" r:id="rId18"/>
    <p:sldId id="282" r:id="rId19"/>
    <p:sldId id="283" r:id="rId20"/>
    <p:sldId id="284" r:id="rId21"/>
    <p:sldId id="288" r:id="rId22"/>
    <p:sldId id="289" r:id="rId23"/>
    <p:sldId id="299" r:id="rId24"/>
    <p:sldId id="277" r:id="rId25"/>
    <p:sldId id="305" r:id="rId26"/>
    <p:sldId id="303" r:id="rId27"/>
    <p:sldId id="304" r:id="rId28"/>
    <p:sldId id="278" r:id="rId29"/>
    <p:sldId id="298" r:id="rId30"/>
    <p:sldId id="275" r:id="rId31"/>
    <p:sldId id="276" r:id="rId32"/>
    <p:sldId id="306" r:id="rId33"/>
    <p:sldId id="290" r:id="rId34"/>
    <p:sldId id="307" r:id="rId35"/>
    <p:sldId id="308" r:id="rId36"/>
    <p:sldId id="30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81" autoAdjust="0"/>
  </p:normalViewPr>
  <p:slideViewPr>
    <p:cSldViewPr snapToGrid="0" snapToObjects="1">
      <p:cViewPr varScale="1">
        <p:scale>
          <a:sx n="73" d="100"/>
          <a:sy n="73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97DF-A733-5248-B82E-D2752A07DE73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4381-3185-C147-A825-3C7E6659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 West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explicit: for software bugs or your</a:t>
            </a:r>
            <a:r>
              <a:rPr lang="en-US" baseline="0" dirty="0" smtClean="0"/>
              <a:t> own programming bugs?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Emily</a:t>
            </a:r>
            <a:r>
              <a:rPr lang="en-US" baseline="0" dirty="0" smtClean="0"/>
              <a:t>’s talk (introduced yesterday)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3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example, go through the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84381-3185-C147-A825-3C7E66594F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8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wellers.com/" TargetMode="External"/><Relationship Id="rId3" Type="http://schemas.openxmlformats.org/officeDocument/2006/relationships/hyperlink" Target="http://mathcrunch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Good Coding Practices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August 4, 2014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8161" y="17320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Coding Practices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code … </a:t>
            </a:r>
            <a:br>
              <a:rPr lang="en-US" dirty="0" smtClean="0"/>
            </a:b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process, not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step through the loop 100 times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duh!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) {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}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984595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0600"/>
            <a:ext cx="8153400" cy="495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3676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Write a header block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2962" y="1981200"/>
            <a:ext cx="8686800" cy="3962400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latin typeface="Trebuchet MS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2-dimensional channel flow program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for channels with free upper surface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                                                    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           *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Original by JD West, 01/08/2006               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 Modified 02/11/2007 to increase resolution          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       </a:t>
            </a:r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merican Typewriter"/>
                <a:cs typeface="American Typewriter"/>
              </a:rPr>
              <a:t>/*****************************************</a:t>
            </a:r>
            <a:r>
              <a:rPr lang="en-US" sz="2400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*/</a:t>
            </a:r>
            <a:endParaRPr lang="en-US" sz="2400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84210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US" sz="4800">
                <a:latin typeface="Trebuchet MS" charset="0"/>
              </a:rPr>
              <a:t>Use Descriptive Variable Names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0"/>
            <a:ext cx="8610600" cy="4343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100;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8752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= 1;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 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&lt;= 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27; </a:t>
            </a:r>
            <a:r>
              <a:rPr lang="en-US" dirty="0" err="1" smtClean="0">
                <a:solidFill>
                  <a:schemeClr val="tx1"/>
                </a:solidFill>
                <a:latin typeface="American Typewriter"/>
                <a:cs typeface="American Typewriter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American Typewriter"/>
                <a:cs typeface="American Typewriter"/>
              </a:rPr>
              <a:t>+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7823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0119"/>
            <a:ext cx="8305800" cy="1295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rebuchet MS" charset="0"/>
              </a:rPr>
              <a:t>No magic (numbers)</a:t>
            </a:r>
            <a:endParaRPr lang="en-US" sz="4800" dirty="0">
              <a:latin typeface="Trebuchet M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58" y="2067022"/>
            <a:ext cx="8839200" cy="4419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increment along the surface (x axis)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// summing each point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’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s contribution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&lt;=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++)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{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…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95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848600" cy="9144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Or, use an external file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8153400" cy="44958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Declarations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iLength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// x-axis increment</a:t>
            </a:r>
          </a:p>
          <a:p>
            <a:pPr algn="l"/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	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iMax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;			// total increments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double	</a:t>
            </a:r>
            <a:r>
              <a:rPr lang="en-US" sz="2800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dVelocity</a:t>
            </a:r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[5001]; // array of velocities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// Read and set Initial Values from a file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American Typewriter"/>
                <a:cs typeface="American Typewriter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267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305800" cy="1143000"/>
          </a:xfrm>
        </p:spPr>
        <p:txBody>
          <a:bodyPr/>
          <a:lstStyle/>
          <a:p>
            <a:r>
              <a:rPr lang="en-US" sz="4800" dirty="0">
                <a:latin typeface="Trebuchet MS" charset="0"/>
              </a:rPr>
              <a:t>Use descriptive file names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7400"/>
            <a:ext cx="7848600" cy="44958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Naming your script 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 err="1">
                <a:solidFill>
                  <a:schemeClr val="tx1"/>
                </a:solidFill>
                <a:latin typeface="American Typewriter"/>
                <a:cs typeface="American Typewriter"/>
              </a:rPr>
              <a:t>test.csh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 means</a:t>
            </a:r>
          </a:p>
          <a:p>
            <a:pPr algn="l"/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“</a:t>
            </a:r>
            <a:r>
              <a:rPr 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I will never be able to reuse this code.</a:t>
            </a:r>
            <a:r>
              <a:rPr lang="ja-JP" altLang="en-US" dirty="0">
                <a:solidFill>
                  <a:schemeClr val="tx1"/>
                </a:solidFill>
                <a:latin typeface="American Typewriter"/>
                <a:cs typeface="American Typewriter"/>
              </a:rPr>
              <a:t>”</a:t>
            </a:r>
            <a:endParaRPr lang="en-US" dirty="0">
              <a:solidFill>
                <a:schemeClr val="tx1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86503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Contents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My background</a:t>
            </a:r>
          </a:p>
          <a:p>
            <a:pPr lvl="1"/>
            <a:r>
              <a:rPr lang="en-US" dirty="0" smtClean="0"/>
              <a:t>Goals of this session</a:t>
            </a:r>
          </a:p>
          <a:p>
            <a:r>
              <a:rPr lang="en-US" dirty="0" smtClean="0"/>
              <a:t>Version Control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Writing code </a:t>
            </a:r>
          </a:p>
          <a:p>
            <a:pPr lvl="1"/>
            <a:r>
              <a:rPr lang="en-US" dirty="0" smtClean="0"/>
              <a:t>Writing your own code</a:t>
            </a:r>
          </a:p>
          <a:p>
            <a:pPr lvl="1"/>
            <a:r>
              <a:rPr lang="en-US" dirty="0" smtClean="0"/>
              <a:t>Working on code with collaborators </a:t>
            </a:r>
          </a:p>
          <a:p>
            <a:pPr lvl="1"/>
            <a:r>
              <a:rPr lang="en-US" dirty="0" smtClean="0"/>
              <a:t>Joining a project where someone left off </a:t>
            </a:r>
          </a:p>
          <a:p>
            <a:r>
              <a:rPr lang="en-US" dirty="0"/>
              <a:t>Find out how to do something</a:t>
            </a:r>
          </a:p>
          <a:p>
            <a:pPr lvl="1"/>
            <a:r>
              <a:rPr lang="en-US" dirty="0"/>
              <a:t>Looking for information you need</a:t>
            </a:r>
          </a:p>
          <a:p>
            <a:pPr lvl="1"/>
            <a:r>
              <a:rPr lang="en-US" dirty="0"/>
              <a:t>Using the fruits of other peoples’ labor</a:t>
            </a:r>
            <a:endParaRPr lang="en-US" dirty="0" smtClean="0"/>
          </a:p>
          <a:p>
            <a:r>
              <a:rPr lang="en-US" dirty="0" smtClean="0"/>
              <a:t>Developing your own tool</a:t>
            </a:r>
          </a:p>
          <a:p>
            <a:pPr lvl="1"/>
            <a:r>
              <a:rPr lang="en-US" dirty="0" smtClean="0"/>
              <a:t>When to do it</a:t>
            </a:r>
          </a:p>
          <a:p>
            <a:pPr lvl="1"/>
            <a:r>
              <a:rPr lang="en-US" dirty="0" smtClean="0"/>
              <a:t>What to keep in mind </a:t>
            </a:r>
            <a:endParaRPr lang="en-US" dirty="0" smtClean="0"/>
          </a:p>
          <a:p>
            <a:r>
              <a:rPr lang="en-US" dirty="0" smtClean="0"/>
              <a:t>Writing Documentation</a:t>
            </a:r>
          </a:p>
          <a:p>
            <a:pPr lvl="1"/>
            <a:r>
              <a:rPr lang="en-US" dirty="0" smtClean="0"/>
              <a:t>Sphinx</a:t>
            </a:r>
          </a:p>
          <a:p>
            <a:pPr lvl="1"/>
            <a:r>
              <a:rPr lang="en-US" smtClean="0"/>
              <a:t>LaTeX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762000"/>
            <a:ext cx="8229600" cy="1752600"/>
          </a:xfrm>
        </p:spPr>
        <p:txBody>
          <a:bodyPr/>
          <a:lstStyle/>
          <a:p>
            <a:r>
              <a:rPr lang="en-US" sz="4800">
                <a:latin typeface="Trebuchet MS" charset="0"/>
              </a:rPr>
              <a:t>Pretend you are</a:t>
            </a:r>
            <a:br>
              <a:rPr lang="en-US" sz="4800">
                <a:latin typeface="Trebuchet MS" charset="0"/>
              </a:rPr>
            </a:br>
            <a:r>
              <a:rPr lang="en-US" sz="4800">
                <a:latin typeface="Trebuchet MS" charset="0"/>
              </a:rPr>
              <a:t>in a programming team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8153400" cy="3429000"/>
          </a:xfrm>
        </p:spPr>
        <p:txBody>
          <a:bodyPr/>
          <a:lstStyle/>
          <a:p>
            <a:pPr algn="l"/>
            <a:endParaRPr lang="en-US" dirty="0">
              <a:latin typeface="Trebuchet MS" charset="0"/>
            </a:endParaRPr>
          </a:p>
          <a:p>
            <a:pPr algn="l"/>
            <a:r>
              <a:rPr lang="en-US" dirty="0">
                <a:latin typeface="Trebuchet MS" charset="0"/>
              </a:rPr>
              <a:t>Write your code as if someone else will have to understand and modify it</a:t>
            </a:r>
          </a:p>
        </p:txBody>
      </p:sp>
    </p:spTree>
    <p:extLst>
      <p:ext uri="{BB962C8B-B14F-4D97-AF65-F5344CB8AC3E}">
        <p14:creationId xmlns:p14="http://schemas.microsoft.com/office/powerpoint/2010/main" val="42193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someone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try to understand everything in one go</a:t>
            </a:r>
          </a:p>
          <a:p>
            <a:r>
              <a:rPr lang="en-US" dirty="0" smtClean="0"/>
              <a:t>Identify one place you need to begin work on</a:t>
            </a:r>
          </a:p>
          <a:p>
            <a:r>
              <a:rPr lang="en-US" dirty="0" smtClean="0"/>
              <a:t>Ask the person who worked on it to explain what was going on in that part, then start!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over someone’s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Comment/uncomment out bits of their code</a:t>
            </a:r>
          </a:p>
          <a:p>
            <a:r>
              <a:rPr lang="en-US" dirty="0" smtClean="0"/>
              <a:t>See what part of the code controls the functionality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9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Solving Problems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hit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Coding problem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hances are someone else has a similar problem, and a solution exists</a:t>
            </a:r>
          </a:p>
          <a:p>
            <a:pPr lvl="1"/>
            <a:r>
              <a:rPr lang="en-US" dirty="0" smtClean="0"/>
              <a:t>Google it. How would you phrase that question to a human?</a:t>
            </a:r>
          </a:p>
          <a:p>
            <a:r>
              <a:rPr lang="en-US" dirty="0" smtClean="0"/>
              <a:t>Who does research in that general area?  </a:t>
            </a:r>
          </a:p>
          <a:p>
            <a:pPr lvl="1"/>
            <a:r>
              <a:rPr lang="en-US" dirty="0" smtClean="0"/>
              <a:t>Look at their papers for something similar you can adapt </a:t>
            </a:r>
          </a:p>
          <a:p>
            <a:r>
              <a:rPr lang="en-US" dirty="0" smtClean="0"/>
              <a:t>How would you do it manually?</a:t>
            </a:r>
          </a:p>
          <a:p>
            <a:pPr lvl="1"/>
            <a:r>
              <a:rPr lang="en-US" dirty="0" smtClean="0"/>
              <a:t>Describe the steps, then code it up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8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ask good questions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where to ask</a:t>
            </a:r>
          </a:p>
          <a:p>
            <a:pPr lvl="1"/>
            <a:r>
              <a:rPr lang="en-US" dirty="0" smtClean="0"/>
              <a:t>Stack </a:t>
            </a:r>
            <a:r>
              <a:rPr lang="en-US" dirty="0" err="1" smtClean="0"/>
              <a:t>Oveflow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Stack Exchange</a:t>
            </a:r>
          </a:p>
          <a:p>
            <a:r>
              <a:rPr lang="en-US" dirty="0" smtClean="0"/>
              <a:t>Search the web</a:t>
            </a:r>
          </a:p>
          <a:p>
            <a:r>
              <a:rPr lang="en-US" dirty="0" smtClean="0"/>
              <a:t>Project mailing lists</a:t>
            </a:r>
          </a:p>
          <a:p>
            <a:r>
              <a:rPr lang="en-US" dirty="0" smtClean="0"/>
              <a:t>Meaningful specific subject headers</a:t>
            </a:r>
          </a:p>
          <a:p>
            <a:r>
              <a:rPr lang="en-US" dirty="0"/>
              <a:t>Questions in readable data formats</a:t>
            </a:r>
          </a:p>
          <a:p>
            <a:r>
              <a:rPr lang="en-US" dirty="0"/>
              <a:t>Have your contact info readily </a:t>
            </a:r>
            <a:r>
              <a:rPr lang="en-US" dirty="0" err="1" smtClean="0"/>
              <a:t>availabl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13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pic>
        <p:nvPicPr>
          <p:cNvPr id="4" name="Picture 3" descr="Screen Shot 2014-07-21 at 10.0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289"/>
            <a:ext cx="9144000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42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Exchange</a:t>
            </a:r>
            <a:endParaRPr lang="en-US" dirty="0"/>
          </a:p>
        </p:txBody>
      </p:sp>
      <p:pic>
        <p:nvPicPr>
          <p:cNvPr id="4" name="Picture 3" descr="Screen Shot 2014-07-21 at 10.0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686"/>
            <a:ext cx="9144000" cy="46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2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reinvent the wheel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write your own code for a function, unless there is absolutely no choice</a:t>
            </a:r>
          </a:p>
          <a:p>
            <a:r>
              <a:rPr lang="en-US" dirty="0" smtClean="0"/>
              <a:t>If a solution is available on the internet, use it. If it popped up in </a:t>
            </a:r>
            <a:r>
              <a:rPr lang="en-US" dirty="0"/>
              <a:t>G</a:t>
            </a:r>
            <a:r>
              <a:rPr lang="en-US" dirty="0" smtClean="0"/>
              <a:t>oogle, its probably been rigorously tested by many more people than code you would write yourself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45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Developing Your Own Tool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Admin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develop your own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really need it, and no one else has done anything remotely similar you can adapt</a:t>
            </a:r>
          </a:p>
          <a:p>
            <a:r>
              <a:rPr lang="en-US" dirty="0" smtClean="0"/>
              <a:t>When there’s a clear need for it </a:t>
            </a:r>
            <a:endParaRPr lang="en-US" dirty="0"/>
          </a:p>
        </p:txBody>
      </p:sp>
      <p:pic>
        <p:nvPicPr>
          <p:cNvPr id="4" name="Picture 3" descr="Screen Shot 2014-07-11 at 5.23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05137"/>
            <a:ext cx="8534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11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Operating System compatibility</a:t>
            </a:r>
          </a:p>
          <a:p>
            <a:pPr lvl="1"/>
            <a:r>
              <a:rPr lang="en-US" dirty="0" smtClean="0"/>
              <a:t>Who are your users?</a:t>
            </a:r>
          </a:p>
          <a:p>
            <a:pPr lvl="1"/>
            <a:r>
              <a:rPr lang="en-US" dirty="0" smtClean="0"/>
              <a:t>What OS do they mainly use?</a:t>
            </a:r>
          </a:p>
          <a:p>
            <a:r>
              <a:rPr lang="en-US" dirty="0" smtClean="0"/>
              <a:t>Beta Testing</a:t>
            </a:r>
          </a:p>
          <a:p>
            <a:pPr lvl="1"/>
            <a:r>
              <a:rPr lang="en-US" dirty="0" smtClean="0"/>
              <a:t>People in your department, who haven’t used it yet</a:t>
            </a:r>
          </a:p>
          <a:p>
            <a:pPr lvl="1"/>
            <a:r>
              <a:rPr lang="en-US" dirty="0" smtClean="0"/>
              <a:t>People with only a basic knowledge of computer science  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Write good documentation if you want other people to use your program</a:t>
            </a:r>
          </a:p>
          <a:p>
            <a:pPr lvl="1"/>
            <a:r>
              <a:rPr lang="en-US" dirty="0" smtClean="0"/>
              <a:t>If its hard for them to understand what your code does, it would be easier for them to write it themselves </a:t>
            </a:r>
            <a:endParaRPr lang="en-US" dirty="0" smtClean="0"/>
          </a:p>
          <a:p>
            <a:r>
              <a:rPr lang="en-US" dirty="0" smtClean="0"/>
              <a:t>Versions of software dependencies</a:t>
            </a:r>
          </a:p>
          <a:p>
            <a:pPr lvl="1"/>
            <a:r>
              <a:rPr lang="en-US" dirty="0" smtClean="0"/>
              <a:t>What works on a higher version may be broken on a previous version</a:t>
            </a:r>
          </a:p>
          <a:p>
            <a:pPr lvl="1"/>
            <a:r>
              <a:rPr lang="en-US" dirty="0" smtClean="0"/>
              <a:t>Features in a lower version may be deprecated in a higher version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130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est cases for a program you wrote to check that it works as expected</a:t>
            </a:r>
          </a:p>
          <a:p>
            <a:r>
              <a:rPr lang="en-US" dirty="0" smtClean="0"/>
              <a:t>Needed since sometimes while working on something else/fixing it, you break another feature</a:t>
            </a:r>
          </a:p>
          <a:p>
            <a:r>
              <a:rPr lang="en-US" dirty="0" smtClean="0"/>
              <a:t>Test MVC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Controller </a:t>
            </a:r>
          </a:p>
        </p:txBody>
      </p:sp>
    </p:spTree>
    <p:extLst>
      <p:ext uri="{BB962C8B-B14F-4D97-AF65-F5344CB8AC3E}">
        <p14:creationId xmlns:p14="http://schemas.microsoft.com/office/powerpoint/2010/main" val="1700080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nsure functionality of a program</a:t>
            </a:r>
          </a:p>
          <a:p>
            <a:r>
              <a:rPr lang="en-US" dirty="0" smtClean="0"/>
              <a:t>Important for software meant for a large user base/multiple collaborators</a:t>
            </a:r>
          </a:p>
          <a:p>
            <a:r>
              <a:rPr lang="en-US" dirty="0" smtClean="0"/>
              <a:t>Defend your research </a:t>
            </a:r>
            <a:r>
              <a:rPr lang="en-US" dirty="0" smtClean="0"/>
              <a:t>results</a:t>
            </a:r>
          </a:p>
          <a:p>
            <a:r>
              <a:rPr lang="en-US" dirty="0"/>
              <a:t>Can be used to defend your results </a:t>
            </a:r>
          </a:p>
          <a:p>
            <a:r>
              <a:rPr lang="en-US" dirty="0"/>
              <a:t>Finds problems early</a:t>
            </a:r>
          </a:p>
          <a:p>
            <a:r>
              <a:rPr lang="en-US" dirty="0"/>
              <a:t>Reduces uncertainty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79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Documentation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9.3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0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7-21 at 9.34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22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I’m coming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Undergraduate (Stanford) </a:t>
            </a:r>
          </a:p>
          <a:p>
            <a:pPr lvl="1"/>
            <a:r>
              <a:rPr lang="en-US" dirty="0" smtClean="0"/>
              <a:t>Major in Math</a:t>
            </a:r>
          </a:p>
          <a:p>
            <a:pPr lvl="1"/>
            <a:r>
              <a:rPr lang="en-US" dirty="0" smtClean="0"/>
              <a:t>Minor in Computer Science</a:t>
            </a:r>
          </a:p>
          <a:p>
            <a:pPr lvl="1"/>
            <a:r>
              <a:rPr lang="en-US" dirty="0" smtClean="0"/>
              <a:t>No exposure to coding before undergrad </a:t>
            </a:r>
          </a:p>
          <a:p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Undergraduate research in computational geophysics</a:t>
            </a:r>
          </a:p>
          <a:p>
            <a:pPr lvl="1"/>
            <a:r>
              <a:rPr lang="en-US" dirty="0" smtClean="0"/>
              <a:t>Internship, Northwestern Earth and Planetary Sciences</a:t>
            </a:r>
          </a:p>
          <a:p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9 months as a software engineer at a Silicon Valley startup</a:t>
            </a:r>
          </a:p>
          <a:p>
            <a:pPr lvl="1"/>
            <a:r>
              <a:rPr lang="de-DE" dirty="0">
                <a:hlinkClick r:id="rId2"/>
              </a:rPr>
              <a:t>http://www.dwellers.com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en-US" dirty="0">
                <a:hlinkClick r:id="rId3"/>
              </a:rPr>
              <a:t>http://mathcrunch.com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de-DE" dirty="0" smtClean="0"/>
          </a:p>
          <a:p>
            <a:r>
              <a:rPr lang="en-US" dirty="0" smtClean="0"/>
              <a:t>Current (Carnegie Mellon) </a:t>
            </a:r>
          </a:p>
          <a:p>
            <a:pPr lvl="1"/>
            <a:r>
              <a:rPr lang="en-US" dirty="0" smtClean="0"/>
              <a:t>Graduate student (started Jun 30, 2014) </a:t>
            </a:r>
          </a:p>
          <a:p>
            <a:pPr lvl="1"/>
            <a:r>
              <a:rPr lang="en-US" dirty="0" smtClean="0"/>
              <a:t>Electrical and Computer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5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easily maintained code</a:t>
            </a:r>
            <a:endParaRPr lang="en-US" dirty="0"/>
          </a:p>
          <a:p>
            <a:r>
              <a:rPr lang="en-US" dirty="0" smtClean="0"/>
              <a:t>Getting unstuck when you hit a problem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Version Control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5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ctoc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8250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0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</a:t>
            </a:r>
          </a:p>
          <a:p>
            <a:r>
              <a:rPr lang="en-US" dirty="0" smtClean="0"/>
              <a:t>Useful for collaborators</a:t>
            </a:r>
          </a:p>
          <a:p>
            <a:r>
              <a:rPr lang="en-US" dirty="0" smtClean="0"/>
              <a:t>Showcase non-confidential work online</a:t>
            </a:r>
          </a:p>
          <a:p>
            <a:r>
              <a:rPr lang="en-US" dirty="0" smtClean="0"/>
              <a:t>Get it online, anywhere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Bad</a:t>
            </a:r>
          </a:p>
          <a:p>
            <a:r>
              <a:rPr lang="en-US" dirty="0" smtClean="0"/>
              <a:t>Limited allowance for privacy – free private account with .</a:t>
            </a:r>
            <a:r>
              <a:rPr lang="en-US" dirty="0" err="1" smtClean="0"/>
              <a:t>edu</a:t>
            </a:r>
            <a:r>
              <a:rPr lang="en-US" dirty="0" smtClean="0"/>
              <a:t> email for two years </a:t>
            </a:r>
          </a:p>
          <a:p>
            <a:r>
              <a:rPr lang="en-US" dirty="0" smtClean="0"/>
              <a:t>Steep learning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3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Downloading and installing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Creating a repository </a:t>
            </a:r>
          </a:p>
          <a:p>
            <a:r>
              <a:rPr lang="en-US" dirty="0" smtClean="0"/>
              <a:t>Cloning a repository</a:t>
            </a:r>
          </a:p>
          <a:p>
            <a:r>
              <a:rPr lang="en-US" dirty="0" smtClean="0"/>
              <a:t>Making commits </a:t>
            </a:r>
          </a:p>
          <a:p>
            <a:r>
              <a:rPr lang="en-US" dirty="0" smtClean="0"/>
              <a:t>Reverting a commit </a:t>
            </a:r>
          </a:p>
          <a:p>
            <a:r>
              <a:rPr lang="en-US" dirty="0" smtClean="0"/>
              <a:t>Making and pushing a branch</a:t>
            </a:r>
          </a:p>
          <a:p>
            <a:r>
              <a:rPr lang="en-US" dirty="0" smtClean="0"/>
              <a:t>Merging a branch with master </a:t>
            </a:r>
          </a:p>
          <a:p>
            <a:r>
              <a:rPr lang="en-US" dirty="0" smtClean="0"/>
              <a:t>Dealing with merge conflicts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69" y="6340699"/>
            <a:ext cx="737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pysmo</a:t>
            </a:r>
            <a:r>
              <a:rPr lang="en-US" dirty="0"/>
              <a:t>/</a:t>
            </a:r>
            <a:r>
              <a:rPr lang="en-US" dirty="0" err="1"/>
              <a:t>aimbat</a:t>
            </a:r>
            <a:r>
              <a:rPr lang="en-US" dirty="0"/>
              <a:t>-docs/wiki/Introduction-to-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1102</Words>
  <Application>Microsoft Macintosh PowerPoint</Application>
  <PresentationFormat>On-screen Show (4:3)</PresentationFormat>
  <Paragraphs>201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Good Coding Practices</vt:lpstr>
      <vt:lpstr>Contents</vt:lpstr>
      <vt:lpstr>Admin</vt:lpstr>
      <vt:lpstr>Where I’m coming from</vt:lpstr>
      <vt:lpstr>Takeaway points</vt:lpstr>
      <vt:lpstr>Version Control</vt:lpstr>
      <vt:lpstr>PowerPoint Presentation</vt:lpstr>
      <vt:lpstr>Github</vt:lpstr>
      <vt:lpstr>Demo </vt:lpstr>
      <vt:lpstr>Coding Practices</vt:lpstr>
      <vt:lpstr>Writing your own code …  Comments</vt:lpstr>
      <vt:lpstr>PowerPoint Presentation</vt:lpstr>
      <vt:lpstr>PowerPoint Presentation</vt:lpstr>
      <vt:lpstr>Write a header block</vt:lpstr>
      <vt:lpstr>Use Descriptive Variable Names</vt:lpstr>
      <vt:lpstr>No magic (numbers)</vt:lpstr>
      <vt:lpstr>No magic (numbers)</vt:lpstr>
      <vt:lpstr>Or, use an external file</vt:lpstr>
      <vt:lpstr>Use descriptive file names</vt:lpstr>
      <vt:lpstr>Pretend you are in a programming team</vt:lpstr>
      <vt:lpstr>Working with someone else</vt:lpstr>
      <vt:lpstr>Taking over someone’s project </vt:lpstr>
      <vt:lpstr>Solving Problems</vt:lpstr>
      <vt:lpstr>What if you hit a problem?</vt:lpstr>
      <vt:lpstr>How to ask good questions online</vt:lpstr>
      <vt:lpstr>Stack Overflow</vt:lpstr>
      <vt:lpstr>Stack Exchange</vt:lpstr>
      <vt:lpstr>Do not reinvent the wheel </vt:lpstr>
      <vt:lpstr>Developing Your Own Tool</vt:lpstr>
      <vt:lpstr>When to develop your own tool</vt:lpstr>
      <vt:lpstr>Things to keep in mind</vt:lpstr>
      <vt:lpstr>What is unit testing?</vt:lpstr>
      <vt:lpstr>Why Unit Testing</vt:lpstr>
      <vt:lpstr>Documentation</vt:lpstr>
      <vt:lpstr>PowerPoint Presentation</vt:lpstr>
      <vt:lpstr>PowerPoint Presentation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148</cp:revision>
  <dcterms:created xsi:type="dcterms:W3CDTF">2014-07-10T21:10:45Z</dcterms:created>
  <dcterms:modified xsi:type="dcterms:W3CDTF">2014-08-04T05:58:08Z</dcterms:modified>
</cp:coreProperties>
</file>