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6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2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9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3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0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7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6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9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4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5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Best Coding Practices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Lay </a:t>
            </a:r>
            <a:r>
              <a:rPr lang="en-US" dirty="0" err="1" smtClean="0"/>
              <a:t>Kuan</a:t>
            </a:r>
            <a:r>
              <a:rPr lang="en-US" dirty="0" smtClean="0"/>
              <a:t> Loh</a:t>
            </a:r>
          </a:p>
          <a:p>
            <a:r>
              <a:rPr lang="en-US" dirty="0" smtClean="0"/>
              <a:t>August 4,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51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Best Coding Practices</vt:lpstr>
    </vt:vector>
  </TitlesOfParts>
  <Company>Dwellers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Coding Practices</dc:title>
  <dc:creator>LK Loh</dc:creator>
  <cp:lastModifiedBy>LK Loh</cp:lastModifiedBy>
  <cp:revision>1</cp:revision>
  <dcterms:created xsi:type="dcterms:W3CDTF">2014-07-10T21:10:45Z</dcterms:created>
  <dcterms:modified xsi:type="dcterms:W3CDTF">2014-07-10T21:11:54Z</dcterms:modified>
</cp:coreProperties>
</file>