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62" r:id="rId6"/>
    <p:sldId id="263" r:id="rId7"/>
    <p:sldId id="272" r:id="rId8"/>
    <p:sldId id="277" r:id="rId9"/>
    <p:sldId id="273" r:id="rId10"/>
    <p:sldId id="276" r:id="rId11"/>
    <p:sldId id="274" r:id="rId12"/>
    <p:sldId id="259" r:id="rId13"/>
    <p:sldId id="278" r:id="rId14"/>
    <p:sldId id="275" r:id="rId15"/>
    <p:sldId id="279" r:id="rId16"/>
    <p:sldId id="264" r:id="rId17"/>
    <p:sldId id="260" r:id="rId18"/>
    <p:sldId id="281" r:id="rId19"/>
    <p:sldId id="282" r:id="rId20"/>
    <p:sldId id="280" r:id="rId21"/>
    <p:sldId id="266" r:id="rId22"/>
    <p:sldId id="283" r:id="rId23"/>
    <p:sldId id="267" r:id="rId24"/>
    <p:sldId id="284" r:id="rId25"/>
    <p:sldId id="271" r:id="rId26"/>
    <p:sldId id="268" r:id="rId27"/>
    <p:sldId id="265" r:id="rId28"/>
    <p:sldId id="286" r:id="rId29"/>
    <p:sldId id="287" r:id="rId30"/>
    <p:sldId id="288" r:id="rId31"/>
    <p:sldId id="285" r:id="rId32"/>
    <p:sldId id="289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tpick-r1-s1-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05092"/>
            <a:ext cx="6870700" cy="6221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4950" y="2860675"/>
            <a:ext cx="3092450" cy="885825"/>
          </a:xfrm>
        </p:spPr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229100"/>
            <a:ext cx="35560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Lay </a:t>
            </a:r>
            <a:r>
              <a:rPr lang="en-US" sz="2800" dirty="0" err="1" smtClean="0"/>
              <a:t>Kuan</a:t>
            </a:r>
            <a:r>
              <a:rPr lang="en-US" sz="2800" dirty="0" smtClean="0"/>
              <a:t> Loh</a:t>
            </a:r>
          </a:p>
          <a:p>
            <a:r>
              <a:rPr lang="en-US" sz="2800" dirty="0" smtClean="0"/>
              <a:t>Suzan van der Lee</a:t>
            </a:r>
          </a:p>
          <a:p>
            <a:r>
              <a:rPr lang="en-US" sz="2800" dirty="0" smtClean="0"/>
              <a:t>August 4, 2014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08558" y="4158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7-21 at 4.5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37" y="1951038"/>
            <a:ext cx="5120638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4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for rapid development in seismology </a:t>
            </a:r>
          </a:p>
        </p:txBody>
      </p:sp>
      <p:pic>
        <p:nvPicPr>
          <p:cNvPr id="6" name="Picture 5" descr="Screen Shot 2014-07-21 at 8.0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250"/>
            <a:ext cx="9144000" cy="26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0"/>
            <a:ext cx="726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Python -Geos</a:t>
            </a:r>
            <a:endParaRPr lang="en-US" dirty="0"/>
          </a:p>
        </p:txBody>
      </p:sp>
      <p:pic>
        <p:nvPicPr>
          <p:cNvPr id="4" name="Picture 3" descr="Screen Shot 2014-07-21 at 8.5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143000"/>
            <a:ext cx="7899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</a:t>
            </a:r>
            <a:r>
              <a:rPr lang="en-US" dirty="0" err="1" smtClean="0"/>
              <a:t>Basemap</a:t>
            </a:r>
            <a:endParaRPr lang="en-US" dirty="0"/>
          </a:p>
        </p:txBody>
      </p:sp>
      <p:pic>
        <p:nvPicPr>
          <p:cNvPr id="5" name="Picture 4" descr="Screen Shot 2014-07-21 at 8.5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25"/>
            <a:ext cx="9144000" cy="35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AIMBAT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pysmo.sac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4-07-21 at 8.5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1875"/>
            <a:ext cx="772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bash_profile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 smtClean="0"/>
              <a:t>Vi .</a:t>
            </a:r>
            <a:r>
              <a:rPr lang="en-US" dirty="0" err="1" smtClean="0"/>
              <a:t>bash_profile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4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673101"/>
            <a:ext cx="851866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AIMBAT</a:t>
            </a:r>
          </a:p>
          <a:p>
            <a:r>
              <a:rPr lang="en-US" dirty="0" smtClean="0"/>
              <a:t>Installing dependencies</a:t>
            </a:r>
          </a:p>
          <a:p>
            <a:r>
              <a:rPr lang="en-US" dirty="0" smtClean="0"/>
              <a:t>Installing AIMBAT</a:t>
            </a:r>
          </a:p>
          <a:p>
            <a:r>
              <a:rPr lang="en-US" dirty="0" smtClean="0"/>
              <a:t>Picking Travel Wave Arrival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pysmo.sac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4-07-21 at 8.5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2417762"/>
            <a:ext cx="7239000" cy="41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0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4" y="301625"/>
            <a:ext cx="8124825" cy="64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8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952999"/>
            <a:ext cx="8229600" cy="1173163"/>
          </a:xfrm>
        </p:spPr>
        <p:txBody>
          <a:bodyPr/>
          <a:lstStyle/>
          <a:p>
            <a:r>
              <a:rPr lang="en-US" dirty="0" smtClean="0"/>
              <a:t>Automates data selection, downloading, routine processing </a:t>
            </a:r>
            <a:endParaRPr lang="en-US" dirty="0"/>
          </a:p>
        </p:txBody>
      </p:sp>
      <p:pic>
        <p:nvPicPr>
          <p:cNvPr id="5" name="Picture 4" descr="Screen Shot 2014-07-21 at 9.1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036638"/>
            <a:ext cx="5134268" cy="32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4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9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88"/>
            <a:ext cx="9144000" cy="61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– download IRIS data</a:t>
            </a:r>
            <a:endParaRPr lang="en-US" dirty="0"/>
          </a:p>
        </p:txBody>
      </p:sp>
      <p:pic>
        <p:nvPicPr>
          <p:cNvPr id="4" name="Picture 3" descr="Screen Shot 2014-07-21 at 9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975"/>
            <a:ext cx="9144000" cy="27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6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Picking Travel Wave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Arrival Times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Ttpick.py</a:t>
            </a:r>
            <a:endParaRPr lang="en-US" dirty="0"/>
          </a:p>
        </p:txBody>
      </p:sp>
      <p:pic>
        <p:nvPicPr>
          <p:cNvPr id="4" name="Picture 3" descr="pick_travel_ti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9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Seismograms</a:t>
            </a:r>
            <a:endParaRPr lang="en-US" dirty="0"/>
          </a:p>
        </p:txBody>
      </p:sp>
      <p:pic>
        <p:nvPicPr>
          <p:cNvPr id="3" name="Picture 2" descr="align_seismo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860550"/>
            <a:ext cx="3670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orting-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19" y="0"/>
            <a:ext cx="742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1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to AIMBAT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8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iltering-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5" y="0"/>
            <a:ext cx="737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34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ACP2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64" y="0"/>
            <a:ext cx="5609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7-21 at 9.3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327274"/>
            <a:ext cx="7705066" cy="2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5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6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4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tool for measuring </a:t>
            </a:r>
            <a:r>
              <a:rPr lang="en-US" dirty="0" err="1" smtClean="0"/>
              <a:t>teleseismic</a:t>
            </a:r>
            <a:r>
              <a:rPr lang="en-US" dirty="0" smtClean="0"/>
              <a:t> arrival times for large seismic arrays</a:t>
            </a:r>
          </a:p>
          <a:p>
            <a:r>
              <a:rPr lang="en-US" dirty="0" smtClean="0"/>
              <a:t>Aligns seismograms by ICCS (iterative cross-correlation and stack)</a:t>
            </a:r>
          </a:p>
          <a:p>
            <a:r>
              <a:rPr lang="en-US" dirty="0" smtClean="0"/>
              <a:t>Picks arrival times by Multi-channel cross-correlation</a:t>
            </a:r>
          </a:p>
          <a:p>
            <a:r>
              <a:rPr lang="en-US" dirty="0" smtClean="0"/>
              <a:t>GUI for user to fine-tune arrival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4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333376"/>
            <a:ext cx="8592277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Dependencies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- </a:t>
            </a:r>
            <a:r>
              <a:rPr lang="en-US" dirty="0" err="1" smtClean="0"/>
              <a:t>Macports</a:t>
            </a:r>
            <a:endParaRPr lang="en-US" dirty="0"/>
          </a:p>
        </p:txBody>
      </p:sp>
      <p:pic>
        <p:nvPicPr>
          <p:cNvPr id="5" name="Picture 4" descr="Screen Shot 2014-07-21 at 7.4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17637"/>
            <a:ext cx="8655606" cy="47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3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- Homebrew</a:t>
            </a:r>
            <a:endParaRPr lang="en-US" dirty="0"/>
          </a:p>
        </p:txBody>
      </p:sp>
      <p:pic>
        <p:nvPicPr>
          <p:cNvPr id="5" name="Picture 4" descr="Screen Shot 2014-07-21 at 7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8204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5783263"/>
            <a:ext cx="8229600" cy="1143000"/>
          </a:xfrm>
        </p:spPr>
        <p:txBody>
          <a:bodyPr/>
          <a:lstStyle/>
          <a:p>
            <a:r>
              <a:rPr lang="en-US" dirty="0" err="1" smtClean="0"/>
              <a:t>Enthought</a:t>
            </a:r>
            <a:r>
              <a:rPr lang="en-US" dirty="0" smtClean="0"/>
              <a:t> Canopy (Python)</a:t>
            </a:r>
            <a:endParaRPr lang="en-US" dirty="0"/>
          </a:p>
        </p:txBody>
      </p:sp>
      <p:pic>
        <p:nvPicPr>
          <p:cNvPr id="7" name="Picture 6" descr="Screen Shot 2014-07-21 at 7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46049"/>
            <a:ext cx="4651375" cy="60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145</Words>
  <Application>Microsoft Macintosh PowerPoint</Application>
  <PresentationFormat>On-screen Show (4:3)</PresentationFormat>
  <Paragraphs>43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AIMBAT</vt:lpstr>
      <vt:lpstr>Contents</vt:lpstr>
      <vt:lpstr>Introduction to AIMBAT</vt:lpstr>
      <vt:lpstr>AIMBAT</vt:lpstr>
      <vt:lpstr>PowerPoint Presentation</vt:lpstr>
      <vt:lpstr>Installing Dependencies</vt:lpstr>
      <vt:lpstr>Package Manager - Macports</vt:lpstr>
      <vt:lpstr>Package Manager - Homebrew</vt:lpstr>
      <vt:lpstr>Enthought Canopy (Python)</vt:lpstr>
      <vt:lpstr>PowerPoint Presentation</vt:lpstr>
      <vt:lpstr>Python Packages</vt:lpstr>
      <vt:lpstr>Obspy</vt:lpstr>
      <vt:lpstr>PowerPoint Presentation</vt:lpstr>
      <vt:lpstr>Python -Geos</vt:lpstr>
      <vt:lpstr>Python - Basemap</vt:lpstr>
      <vt:lpstr>Installing AIMBAT</vt:lpstr>
      <vt:lpstr>Installing AIMBAT</vt:lpstr>
      <vt:lpstr>.bash_profile</vt:lpstr>
      <vt:lpstr>PowerPoint Presentation</vt:lpstr>
      <vt:lpstr>Installing AIMBAT</vt:lpstr>
      <vt:lpstr>Getting Data</vt:lpstr>
      <vt:lpstr>PowerPoint Presentation</vt:lpstr>
      <vt:lpstr>PowerPoint Presentation</vt:lpstr>
      <vt:lpstr>PowerPoint Presentation</vt:lpstr>
      <vt:lpstr>Obspy – download IRIS data</vt:lpstr>
      <vt:lpstr>Picking Travel Wave  Arrival Times</vt:lpstr>
      <vt:lpstr>Ttpick.py</vt:lpstr>
      <vt:lpstr>Aligning Seismograms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43</cp:revision>
  <dcterms:created xsi:type="dcterms:W3CDTF">2014-07-10T21:10:45Z</dcterms:created>
  <dcterms:modified xsi:type="dcterms:W3CDTF">2014-07-22T01:35:11Z</dcterms:modified>
</cp:coreProperties>
</file>