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0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871" autoAdjust="0"/>
  </p:normalViewPr>
  <p:slideViewPr>
    <p:cSldViewPr snapToGrid="0" snapToObjects="1">
      <p:cViewPr varScale="1">
        <p:scale>
          <a:sx n="77" d="100"/>
          <a:sy n="77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397DF-A733-5248-B82E-D2752A07DE73}" type="datetimeFigureOut">
              <a:rPr lang="en-US" smtClean="0"/>
              <a:t>7/10/14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84381-3185-C147-A825-3C7E6659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4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84381-3185-C147-A825-3C7E66594F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83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6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2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9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3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0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7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6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9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4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5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Best Coding Practices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Lay </a:t>
            </a:r>
            <a:r>
              <a:rPr lang="en-US" dirty="0" err="1" smtClean="0"/>
              <a:t>Kuan</a:t>
            </a:r>
            <a:r>
              <a:rPr lang="en-US" dirty="0" smtClean="0"/>
              <a:t> Loh</a:t>
            </a:r>
          </a:p>
          <a:p>
            <a:r>
              <a:rPr lang="en-US" dirty="0" smtClean="0"/>
              <a:t>August 4,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5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B.S. Math, Minor in Computer Science</a:t>
            </a:r>
          </a:p>
          <a:p>
            <a:r>
              <a:rPr lang="en-US" dirty="0" smtClean="0"/>
              <a:t>Research </a:t>
            </a:r>
          </a:p>
          <a:p>
            <a:pPr lvl="1"/>
            <a:r>
              <a:rPr lang="en-US" dirty="0" smtClean="0"/>
              <a:t>Undergrad research in computational geophysics</a:t>
            </a:r>
          </a:p>
          <a:p>
            <a:pPr lvl="1"/>
            <a:r>
              <a:rPr lang="en-US" dirty="0" smtClean="0"/>
              <a:t>Internship at Northwestern EPS department</a:t>
            </a:r>
          </a:p>
          <a:p>
            <a:r>
              <a:rPr lang="en-US" dirty="0" smtClean="0"/>
              <a:t>~9 months as a software engineer at a Silicon Valley startup</a:t>
            </a:r>
          </a:p>
          <a:p>
            <a:r>
              <a:rPr lang="en-US" dirty="0" smtClean="0"/>
              <a:t>Currently graduate student at Electrical and Computer engineering department at Carnegie Mellon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556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you own code</a:t>
            </a:r>
          </a:p>
          <a:p>
            <a:pPr lvl="1"/>
            <a:r>
              <a:rPr lang="en-US" dirty="0" smtClean="0"/>
              <a:t>Commenting code</a:t>
            </a:r>
          </a:p>
          <a:p>
            <a:pPr lvl="1"/>
            <a:r>
              <a:rPr lang="en-US" dirty="0" smtClean="0"/>
              <a:t>No magic numbers</a:t>
            </a:r>
          </a:p>
          <a:p>
            <a:pPr lvl="1"/>
            <a:r>
              <a:rPr lang="en-US" smtClean="0"/>
              <a:t>Naming conventions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41895" y="536103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21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51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68</Words>
  <Application>Microsoft Macintosh PowerPoint</Application>
  <PresentationFormat>On-screen Show (4:3)</PresentationFormat>
  <Paragraphs>16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Best Coding Practices</vt:lpstr>
      <vt:lpstr>My background</vt:lpstr>
      <vt:lpstr>Contents</vt:lpstr>
      <vt:lpstr>PowerPoint Presentation</vt:lpstr>
    </vt:vector>
  </TitlesOfParts>
  <Company>Dwellers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Coding Practices</dc:title>
  <dc:creator>LK Loh</dc:creator>
  <cp:lastModifiedBy>LK Loh</cp:lastModifiedBy>
  <cp:revision>10</cp:revision>
  <dcterms:created xsi:type="dcterms:W3CDTF">2014-07-10T21:10:45Z</dcterms:created>
  <dcterms:modified xsi:type="dcterms:W3CDTF">2014-07-10T22:20:06Z</dcterms:modified>
</cp:coreProperties>
</file>