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mo" TargetMode="External"/><Relationship Id="rId4" Type="http://schemas.openxmlformats.org/officeDocument/2006/relationships/hyperlink" Target="http://aimbat.readthedocs.org/en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rth.northwestern.edu/~xlou/aimba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8558" y="4158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tool for measuring </a:t>
            </a:r>
            <a:r>
              <a:rPr lang="en-US" dirty="0" err="1" smtClean="0"/>
              <a:t>teleseismic</a:t>
            </a:r>
            <a:r>
              <a:rPr lang="en-US" dirty="0" smtClean="0"/>
              <a:t> arrival times for large seismic arrays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Aligns seismograms by ICCS (iterative cross-correlation and stack)</a:t>
            </a:r>
          </a:p>
          <a:p>
            <a:r>
              <a:rPr lang="en-US" dirty="0" smtClean="0"/>
              <a:t>Picks arrival times by Multi-channel cross-correlation</a:t>
            </a:r>
          </a:p>
          <a:p>
            <a:r>
              <a:rPr lang="en-US" dirty="0" smtClean="0"/>
              <a:t>GUI for user to fine-tune arrival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marL="514350" indent="-457200"/>
            <a:r>
              <a:rPr lang="en-US" dirty="0" err="1" smtClean="0"/>
              <a:t>Macports</a:t>
            </a:r>
            <a:endParaRPr lang="en-US" dirty="0"/>
          </a:p>
          <a:p>
            <a:pPr marL="514350" indent="-457200"/>
            <a:r>
              <a:rPr lang="en-US" dirty="0" smtClean="0"/>
              <a:t>Homebrew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basemap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17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pysmo.sac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pysmo.aimbat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Data - 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1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page: </a:t>
            </a:r>
            <a:r>
              <a:rPr lang="en-US" dirty="0">
                <a:hlinkClick r:id="rId2"/>
              </a:rPr>
              <a:t>http://www.earth.northwestern.edu/~xlou/</a:t>
            </a:r>
            <a:r>
              <a:rPr lang="en-US" dirty="0" smtClean="0">
                <a:hlinkClick r:id="rId2"/>
              </a:rPr>
              <a:t>aimbat.html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fi-FI" dirty="0">
                <a:hlinkClick r:id="rId3"/>
              </a:rPr>
              <a:t>https://github.com/</a:t>
            </a:r>
            <a:r>
              <a:rPr lang="fi-FI" dirty="0" smtClean="0">
                <a:hlinkClick r:id="rId3"/>
              </a:rPr>
              <a:t>pysmo</a:t>
            </a:r>
            <a:endParaRPr lang="fi-FI" dirty="0" smtClean="0"/>
          </a:p>
          <a:p>
            <a:r>
              <a:rPr lang="fi-FI" dirty="0" err="1" smtClean="0"/>
              <a:t>Documentation</a:t>
            </a:r>
            <a:r>
              <a:rPr lang="fi-FI" dirty="0" smtClean="0"/>
              <a:t>: </a:t>
            </a:r>
            <a:r>
              <a:rPr lang="en-US" dirty="0">
                <a:hlinkClick r:id="rId4"/>
              </a:rPr>
              <a:t>http://aimbat.readthedocs.org/en/latest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AIMBAT</vt:lpstr>
      <vt:lpstr>AIMBAT</vt:lpstr>
      <vt:lpstr>Installing AIMBAT dependencies</vt:lpstr>
      <vt:lpstr>Installing AIMBAT</vt:lpstr>
      <vt:lpstr>Getting Data - OBSPY</vt:lpstr>
      <vt:lpstr>Resources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13</cp:revision>
  <dcterms:created xsi:type="dcterms:W3CDTF">2014-07-10T21:10:45Z</dcterms:created>
  <dcterms:modified xsi:type="dcterms:W3CDTF">2014-07-21T03:19:20Z</dcterms:modified>
</cp:coreProperties>
</file>