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</a:t>
            </a:r>
            <a:r>
              <a:rPr lang="en-US" dirty="0" smtClean="0"/>
              <a:t>Loh</a:t>
            </a:r>
          </a:p>
          <a:p>
            <a:r>
              <a:rPr lang="en-US" dirty="0" smtClean="0"/>
              <a:t>Suzan van der Lee</a:t>
            </a:r>
            <a:endParaRPr lang="en-US" dirty="0" smtClean="0"/>
          </a:p>
          <a:p>
            <a:r>
              <a:rPr lang="en-US" dirty="0" smtClean="0"/>
              <a:t>August </a:t>
            </a:r>
            <a:r>
              <a:rPr lang="en-US" dirty="0" smtClean="0"/>
              <a:t>3,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Installing Common Programs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2</cp:revision>
  <dcterms:created xsi:type="dcterms:W3CDTF">2014-07-10T21:10:45Z</dcterms:created>
  <dcterms:modified xsi:type="dcterms:W3CDTF">2014-07-10T21:13:10Z</dcterms:modified>
</cp:coreProperties>
</file>