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36" r:id="rId1"/>
    <p:sldMasterId id="2147483937" r:id="rId2"/>
  </p:sldMasterIdLst>
  <p:notesMasterIdLst>
    <p:notesMasterId r:id="rId20"/>
  </p:notesMasterIdLst>
  <p:sldIdLst>
    <p:sldId id="256" r:id="rId3"/>
    <p:sldId id="257" r:id="rId4"/>
    <p:sldId id="259" r:id="rId5"/>
    <p:sldId id="265" r:id="rId6"/>
    <p:sldId id="263" r:id="rId7"/>
    <p:sldId id="264" r:id="rId8"/>
    <p:sldId id="261" r:id="rId9"/>
    <p:sldId id="260" r:id="rId10"/>
    <p:sldId id="262" r:id="rId11"/>
    <p:sldId id="267" r:id="rId12"/>
    <p:sldId id="272" r:id="rId13"/>
    <p:sldId id="268" r:id="rId14"/>
    <p:sldId id="269" r:id="rId15"/>
    <p:sldId id="270" r:id="rId16"/>
    <p:sldId id="273" r:id="rId17"/>
    <p:sldId id="266" r:id="rId18"/>
    <p:sldId id="271" r:id="rId19"/>
  </p:sldIdLst>
  <p:sldSz cx="9144000" cy="5143500" type="screen16x9"/>
  <p:notesSz cx="6858000" cy="9144000"/>
  <p:embeddedFontLst>
    <p:embeddedFont>
      <p:font typeface="Bierstadt Display" panose="020B0004020202020204" pitchFamily="34" charset="0"/>
      <p:regular r:id="rId21"/>
      <p:bold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Nunito" pitchFamily="2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bold r:id="rId32"/>
      <p:italic r:id="rId33"/>
      <p:bold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  <p:embeddedFont>
      <p:font typeface="Rockwell" panose="02060603020205020403" pitchFamily="18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651"/>
    <a:srgbClr val="D64550"/>
    <a:srgbClr val="0061AF"/>
    <a:srgbClr val="72BF44"/>
    <a:srgbClr val="0D6A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9.fntdata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0D6ABF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91442D5-FAC3-4F03-A297-F9ACEB9885C3}" type="VALUE">
                      <a:rPr lang="en-US" sz="1400"/>
                      <a:pPr/>
                      <a:t>[VALOR]</a:t>
                    </a:fld>
                    <a:endParaRPr lang="pt-BR"/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9C0-4898-90FC-9918CA3E1C2C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Professora</c:v>
                </c:pt>
                <c:pt idx="1">
                  <c:v>Coordenador/a Pedagógico</c:v>
                </c:pt>
                <c:pt idx="2">
                  <c:v>Professor </c:v>
                </c:pt>
                <c:pt idx="3">
                  <c:v>Dirigente, Superintendente, Superior de Ensino</c:v>
                </c:pt>
                <c:pt idx="4">
                  <c:v>Diretor e Vice-Diretor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0.19</c:v>
                </c:pt>
                <c:pt idx="1">
                  <c:v>0.18</c:v>
                </c:pt>
                <c:pt idx="2">
                  <c:v>0.14000000000000001</c:v>
                </c:pt>
                <c:pt idx="3">
                  <c:v>0.1</c:v>
                </c:pt>
                <c:pt idx="4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C0-4898-90FC-9918CA3E1C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3"/>
        <c:axId val="1457944959"/>
        <c:axId val="1457935359"/>
      </c:barChart>
      <c:catAx>
        <c:axId val="145794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Bierstadt Display" panose="020B0004020202020204" pitchFamily="34" charset="0"/>
                <a:ea typeface="+mn-ea"/>
                <a:cs typeface="+mn-cs"/>
              </a:defRPr>
            </a:pPr>
            <a:endParaRPr lang="pt-BR"/>
          </a:p>
        </c:txPr>
        <c:crossAx val="1457935359"/>
        <c:crosses val="autoZero"/>
        <c:auto val="1"/>
        <c:lblAlgn val="ctr"/>
        <c:lblOffset val="100"/>
        <c:noMultiLvlLbl val="0"/>
      </c:catAx>
      <c:valAx>
        <c:axId val="14579353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57944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Pública Municipal</c:v>
                </c:pt>
              </c:strCache>
            </c:strRef>
          </c:tx>
          <c:spPr>
            <a:solidFill>
              <a:srgbClr val="ED1651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Bierstadt Display" panose="020B0004020202020204" pitchFamily="3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E9B-4BB1-92A7-7D13DD5B8644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9B-4BB1-92A7-7D13DD5B864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Pública Estadual</c:v>
                </c:pt>
              </c:strCache>
            </c:strRef>
          </c:tx>
          <c:spPr>
            <a:solidFill>
              <a:srgbClr val="0061AF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Bierstadt Display" panose="020B0004020202020204" pitchFamily="3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0E9B-4BB1-92A7-7D13DD5B8644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9B-4BB1-92A7-7D13DD5B864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Outras</c:v>
                </c:pt>
              </c:strCache>
            </c:strRef>
          </c:tx>
          <c:spPr>
            <a:solidFill>
              <a:srgbClr val="72BF44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Bierstadt Display" panose="020B0004020202020204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9B-4BB1-92A7-7D13DD5B86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50938127"/>
        <c:axId val="1450923247"/>
      </c:barChart>
      <c:catAx>
        <c:axId val="14509381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0923247"/>
        <c:crosses val="autoZero"/>
        <c:auto val="1"/>
        <c:lblAlgn val="ctr"/>
        <c:lblOffset val="100"/>
        <c:noMultiLvlLbl val="0"/>
      </c:catAx>
      <c:valAx>
        <c:axId val="1450923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5093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ierstadt Display" panose="020B0004020202020204" pitchFamily="34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72BF4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2BF4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110E-4C0D-A7BC-2802942F274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1F67AA2-152E-431F-9ED0-F0D97BFD0232}" type="VALUE">
                      <a:rPr lang="en-US" sz="1600" b="1"/>
                      <a:pPr/>
                      <a:t>[VALOR]</a:t>
                    </a:fld>
                    <a:endParaRPr lang="pt-B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10E-4C0D-A7BC-2802942F274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C5009E7-12F0-449D-B893-19C7F5D9AD26}" type="VALUE">
                      <a:rPr lang="en-US" sz="1400"/>
                      <a:pPr/>
                      <a:t>[VALOR]</a:t>
                    </a:fld>
                    <a:endParaRPr lang="pt-B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10E-4C0D-A7BC-2802942F2741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Bierstadt Display" panose="020B0004020202020204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Planilha1!$A$2:$A$7</c:f>
              <c:strCache>
                <c:ptCount val="6"/>
                <c:pt idx="0">
                  <c:v>Especialização ou Aperfeiçoamento Completo</c:v>
                </c:pt>
                <c:pt idx="1">
                  <c:v>Ensino Superior Completo</c:v>
                </c:pt>
                <c:pt idx="2">
                  <c:v>Mestrado</c:v>
                </c:pt>
                <c:pt idx="3">
                  <c:v>Doutorado</c:v>
                </c:pt>
                <c:pt idx="4">
                  <c:v>Ensino Superior Incompleto</c:v>
                </c:pt>
                <c:pt idx="5">
                  <c:v>Ensino Médio Completo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0.47</c:v>
                </c:pt>
                <c:pt idx="1">
                  <c:v>0.21</c:v>
                </c:pt>
                <c:pt idx="2">
                  <c:v>0.19</c:v>
                </c:pt>
                <c:pt idx="3">
                  <c:v>0.06</c:v>
                </c:pt>
                <c:pt idx="4">
                  <c:v>0.05</c:v>
                </c:pt>
                <c:pt idx="5">
                  <c:v>6.0000000000000001E-3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0E-4C0D-A7BC-2802942F27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5"/>
        <c:overlap val="-25"/>
        <c:axId val="1450935247"/>
        <c:axId val="1450937167"/>
      </c:barChart>
      <c:catAx>
        <c:axId val="1450935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Bierstadt Display" panose="020B0004020202020204" pitchFamily="34" charset="0"/>
                <a:ea typeface="+mn-ea"/>
                <a:cs typeface="+mn-cs"/>
              </a:defRPr>
            </a:pPr>
            <a:endParaRPr lang="pt-BR"/>
          </a:p>
        </c:txPr>
        <c:crossAx val="1450937167"/>
        <c:crosses val="autoZero"/>
        <c:auto val="1"/>
        <c:lblAlgn val="ctr"/>
        <c:lblOffset val="100"/>
        <c:noMultiLvlLbl val="0"/>
      </c:catAx>
      <c:valAx>
        <c:axId val="145093716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5093524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0D6ABF"/>
            </a:solidFill>
          </c:spPr>
          <c:dPt>
            <c:idx val="0"/>
            <c:bubble3D val="0"/>
            <c:spPr>
              <a:solidFill>
                <a:srgbClr val="0D6AB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1E1-4C2D-9154-01AA8CC4886C}"/>
              </c:ext>
            </c:extLst>
          </c:dPt>
          <c:dPt>
            <c:idx val="1"/>
            <c:bubble3D val="0"/>
            <c:explosion val="8"/>
            <c:spPr>
              <a:solidFill>
                <a:srgbClr val="72BF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E1-4C2D-9154-01AA8CC4886C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2491F43-7B59-4B25-913F-66B6ED2CDA9C}" type="CATEGORYNAME">
                      <a:rPr lang="en-US" sz="1600" b="1">
                        <a:solidFill>
                          <a:schemeClr val="bg1"/>
                        </a:solidFill>
                        <a:latin typeface="Bierstadt Display" panose="020B0004020202020204" pitchFamily="34" charset="0"/>
                      </a:rPr>
                      <a:pPr>
                        <a:defRPr/>
                      </a:pPr>
                      <a:t>[NOME DA CATEGORIA]</a:t>
                    </a:fld>
                    <a:r>
                      <a:rPr lang="en-US" sz="1600" b="1" baseline="0" dirty="0">
                        <a:solidFill>
                          <a:schemeClr val="bg1"/>
                        </a:solidFill>
                        <a:latin typeface="Bierstadt Display" panose="020B0004020202020204" pitchFamily="34" charset="0"/>
                      </a:rPr>
                      <a:t>
</a:t>
                    </a:r>
                    <a:fld id="{BFC473BC-3365-4FDC-B744-09EDF0D50E1F}" type="PERCENTAGE">
                      <a:rPr lang="en-US" sz="1600" b="1" baseline="0">
                        <a:solidFill>
                          <a:schemeClr val="bg1"/>
                        </a:solidFill>
                        <a:latin typeface="Bierstadt Display" panose="020B0004020202020204" pitchFamily="34" charset="0"/>
                      </a:rPr>
                      <a:pPr>
                        <a:defRPr/>
                      </a:pPr>
                      <a:t>[PORCENTAGEM]</a:t>
                    </a:fld>
                    <a:endParaRPr lang="en-US" sz="1600" b="1" baseline="0" dirty="0">
                      <a:solidFill>
                        <a:schemeClr val="bg1"/>
                      </a:solidFill>
                      <a:latin typeface="Bierstadt Display" panose="020B0004020202020204" pitchFamily="34" charset="0"/>
                    </a:endParaRPr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1E1-4C2D-9154-01AA8CC4886C}"/>
                </c:ext>
              </c:extLst>
            </c:dLbl>
            <c:dLbl>
              <c:idx val="1"/>
              <c:layout>
                <c:manualLayout>
                  <c:x val="0.20246025122792827"/>
                  <c:y val="0.1801214309543869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Bierstadt Display" panose="020B0004020202020204" pitchFamily="34" charset="0"/>
                        <a:ea typeface="+mn-ea"/>
                        <a:cs typeface="+mn-cs"/>
                      </a:defRPr>
                    </a:pPr>
                    <a:fld id="{313E7AB6-D294-4176-BB26-03A543CD0F7C}" type="CATEGORYNAME">
                      <a:rPr lang="en-US" sz="1200"/>
                      <a:pPr>
                        <a:defRPr sz="1400">
                          <a:solidFill>
                            <a:schemeClr val="bg1"/>
                          </a:solidFill>
                          <a:latin typeface="Bierstadt Display" panose="020B0004020202020204" pitchFamily="34" charset="0"/>
                        </a:defRPr>
                      </a:pPr>
                      <a:t>[NOME DA CATEGORIA]</a:t>
                    </a:fld>
                    <a:r>
                      <a:rPr lang="en-US" sz="1200" baseline="0" dirty="0"/>
                      <a:t>
</a:t>
                    </a:r>
                    <a:fld id="{897E82D7-155C-4973-9C98-5F1AE61C02EE}" type="PERCENTAGE">
                      <a:rPr lang="en-US" sz="1200" baseline="0"/>
                      <a:pPr>
                        <a:defRPr sz="1400">
                          <a:solidFill>
                            <a:schemeClr val="bg1"/>
                          </a:solidFill>
                          <a:latin typeface="Bierstadt Display" panose="020B0004020202020204" pitchFamily="34" charset="0"/>
                        </a:defRPr>
                      </a:pPr>
                      <a:t>[PORCENTAGEM]</a:t>
                    </a:fld>
                    <a:endParaRPr lang="en-US" sz="1200" baseline="0" dirty="0"/>
                  </a:p>
                </c:rich>
              </c:tx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Bierstadt Display" panose="020B0004020202020204" pitchFamily="3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60934350140772"/>
                      <c:h val="0.1413274850586041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1E1-4C2D-9154-01AA8CC4886C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Feminino</c:v>
                </c:pt>
                <c:pt idx="1">
                  <c:v>Masculino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604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1-4C2D-9154-01AA8CC4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ED165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D165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7128-4FF4-912C-E99E66E60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4E15F54-796C-4FAC-A798-3AC8A6BBA7EC}" type="VALUE">
                      <a:rPr lang="en-US" sz="1600"/>
                      <a:pPr/>
                      <a:t>[VALOR]</a:t>
                    </a:fld>
                    <a:endParaRPr lang="pt-B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128-4FF4-912C-E99E66E60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4E15F54-796C-4FAC-A798-3AC8A6BBA7EC}" type="VALUE">
                      <a:rPr lang="en-US" sz="1400"/>
                      <a:pPr/>
                      <a:t>[VALOR]</a:t>
                    </a:fld>
                    <a:endParaRPr lang="pt-B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7128-4FF4-912C-E99E66E60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4E15F54-796C-4FAC-A798-3AC8A6BBA7EC}" type="VALUE">
                      <a:rPr lang="en-US" sz="1050"/>
                      <a:pPr/>
                      <a:t>[VALOR]</a:t>
                    </a:fld>
                    <a:endParaRPr lang="pt-B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128-4FF4-912C-E99E66E60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4E15F54-796C-4FAC-A798-3AC8A6BBA7EC}" type="VALUE">
                      <a:rPr lang="en-US" sz="1050"/>
                      <a:pPr/>
                      <a:t>[VALOR]</a:t>
                    </a:fld>
                    <a:endParaRPr lang="pt-BR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; 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128-4FF4-912C-E99E66E60397}"/>
                </c:ext>
              </c:extLst>
            </c:dLbl>
            <c:dLbl>
              <c:idx val="4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Bierstadt Display" panose="020B0004020202020204" pitchFamily="3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7128-4FF4-912C-E99E66E60397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Bierstadt Display" panose="020B0004020202020204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Planilha1!$A$2:$A$6</c:f>
              <c:strCache>
                <c:ptCount val="5"/>
                <c:pt idx="0">
                  <c:v>Branca</c:v>
                </c:pt>
                <c:pt idx="1">
                  <c:v>Parda</c:v>
                </c:pt>
                <c:pt idx="2">
                  <c:v>Preta</c:v>
                </c:pt>
                <c:pt idx="3">
                  <c:v>Amarela</c:v>
                </c:pt>
                <c:pt idx="4">
                  <c:v>Indígena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0.56999999999999995</c:v>
                </c:pt>
                <c:pt idx="1">
                  <c:v>0.28000000000000003</c:v>
                </c:pt>
                <c:pt idx="2">
                  <c:v>0.12</c:v>
                </c:pt>
                <c:pt idx="3">
                  <c:v>1.8499999999999999E-2</c:v>
                </c:pt>
                <c:pt idx="4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28-4FF4-912C-E99E66E60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5"/>
        <c:overlap val="-25"/>
        <c:axId val="1450935247"/>
        <c:axId val="1450937167"/>
      </c:barChart>
      <c:catAx>
        <c:axId val="1450935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Bierstadt Display" panose="020B0004020202020204" pitchFamily="34" charset="0"/>
                <a:ea typeface="+mn-ea"/>
                <a:cs typeface="+mn-cs"/>
              </a:defRPr>
            </a:pPr>
            <a:endParaRPr lang="pt-BR"/>
          </a:p>
        </c:txPr>
        <c:crossAx val="1450937167"/>
        <c:crosses val="autoZero"/>
        <c:auto val="1"/>
        <c:lblAlgn val="ctr"/>
        <c:lblOffset val="100"/>
        <c:noMultiLvlLbl val="0"/>
      </c:catAx>
      <c:valAx>
        <c:axId val="1450937167"/>
        <c:scaling>
          <c:orientation val="minMax"/>
        </c:scaling>
        <c:delete val="1"/>
        <c:axPos val="l"/>
        <c:majorGridlines>
          <c:spPr>
            <a:ln w="317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5093524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32549931258592674"/>
          <c:y val="0.18044310467664576"/>
          <c:w val="0.62194131983502066"/>
          <c:h val="0.5660086114691995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ED165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2655762084959682"/>
                  <c:y val="0"/>
                </c:manualLayout>
              </c:layout>
              <c:tx>
                <c:rich>
                  <a:bodyPr/>
                  <a:lstStyle/>
                  <a:p>
                    <a:fld id="{CF15C443-5963-4E2C-8773-CF046D2BC5A2}" type="VALUE">
                      <a:rPr lang="en-US" sz="1600" b="1">
                        <a:solidFill>
                          <a:schemeClr val="bg1"/>
                        </a:solidFill>
                      </a:rPr>
                      <a:pPr/>
                      <a:t>[VALOR]</a:t>
                    </a:fld>
                    <a:endParaRPr lang="pt-B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952-4D6E-91E0-CFED09E92BC8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Promotores</c:v>
                </c:pt>
                <c:pt idx="1">
                  <c:v>Neutros</c:v>
                </c:pt>
                <c:pt idx="2">
                  <c:v>Detratores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0.91039999999999999</c:v>
                </c:pt>
                <c:pt idx="1">
                  <c:v>4.3999999999999997E-2</c:v>
                </c:pt>
                <c:pt idx="2">
                  <c:v>2.5999999999999999E-2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52-4D6E-91E0-CFED09E92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axId val="1278903375"/>
        <c:axId val="1278903855"/>
      </c:barChart>
      <c:catAx>
        <c:axId val="12789033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pt-BR"/>
          </a:p>
        </c:txPr>
        <c:crossAx val="1278903855"/>
        <c:crosses val="autoZero"/>
        <c:auto val="1"/>
        <c:lblAlgn val="ctr"/>
        <c:lblOffset val="100"/>
        <c:noMultiLvlLbl val="0"/>
      </c:catAx>
      <c:valAx>
        <c:axId val="1278903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78903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1285ae9e827_0_24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g1285ae9e827_0_2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85ae9e82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285ae9e82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75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1cee27abc1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g11cee27abc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481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85ae9e82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285ae9e82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69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85ae9e82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285ae9e82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378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85ae9e82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285ae9e82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80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1cee27abc1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g11cee27abc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4397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85ae9e82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285ae9e82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660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85ae9e82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285ae9e82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94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1285ae9e8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1285ae9e8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1cee27abc1_0_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g11cee27abc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85ae9e82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285ae9e82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93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85ae9e82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285ae9e82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79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85ae9e82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285ae9e82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04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85ae9e82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285ae9e82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621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85ae9e82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285ae9e82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003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285ae9e82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285ae9e82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71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>
            <a:spLocks noGrp="1"/>
          </p:cNvSpPr>
          <p:nvPr>
            <p:ph type="pic" idx="2"/>
          </p:nvPr>
        </p:nvSpPr>
        <p:spPr>
          <a:xfrm>
            <a:off x="0" y="0"/>
            <a:ext cx="5245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6_Custom Layout">
  <p:cSld name="146_Custom Layou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>
            <a:spLocks noGrp="1"/>
          </p:cNvSpPr>
          <p:nvPr>
            <p:ph type="pic" idx="2"/>
          </p:nvPr>
        </p:nvSpPr>
        <p:spPr>
          <a:xfrm>
            <a:off x="390970" y="358924"/>
            <a:ext cx="4089000" cy="4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Custom Layout">
  <p:cSld name="51_Custom Layout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14"/>
          <p:cNvSpPr>
            <a:spLocks noGrp="1"/>
          </p:cNvSpPr>
          <p:nvPr>
            <p:ph type="pic" idx="2"/>
          </p:nvPr>
        </p:nvSpPr>
        <p:spPr>
          <a:xfrm>
            <a:off x="4597225" y="-1"/>
            <a:ext cx="4544700" cy="3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9" name="Google Shape;459;p11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4_Custom Layout">
  <p:cSld name="194_Custom Layout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15"/>
          <p:cNvSpPr>
            <a:spLocks noGrp="1"/>
          </p:cNvSpPr>
          <p:nvPr>
            <p:ph type="pic" idx="2"/>
          </p:nvPr>
        </p:nvSpPr>
        <p:spPr>
          <a:xfrm>
            <a:off x="635712" y="638421"/>
            <a:ext cx="4218300" cy="3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2" name="Google Shape;462;p11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5_Custom Layout">
  <p:cSld name="195_Custom Layout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16"/>
          <p:cNvSpPr>
            <a:spLocks noGrp="1"/>
          </p:cNvSpPr>
          <p:nvPr>
            <p:ph type="pic" idx="2"/>
          </p:nvPr>
        </p:nvSpPr>
        <p:spPr>
          <a:xfrm>
            <a:off x="4213302" y="805009"/>
            <a:ext cx="4218300" cy="3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5" name="Google Shape;465;p11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0_Custom Layout">
  <p:cSld name="200_Custom Layou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17"/>
          <p:cNvSpPr>
            <a:spLocks noGrp="1"/>
          </p:cNvSpPr>
          <p:nvPr>
            <p:ph type="pic" idx="2"/>
          </p:nvPr>
        </p:nvSpPr>
        <p:spPr>
          <a:xfrm>
            <a:off x="684609" y="-326877"/>
            <a:ext cx="3452700" cy="42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68" name="Google Shape;468;p11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1_Custom Layout">
  <p:cSld name="201_Custom Layout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18"/>
          <p:cNvSpPr>
            <a:spLocks noGrp="1"/>
          </p:cNvSpPr>
          <p:nvPr>
            <p:ph type="pic" idx="2"/>
          </p:nvPr>
        </p:nvSpPr>
        <p:spPr>
          <a:xfrm>
            <a:off x="4855623" y="-326877"/>
            <a:ext cx="3452700" cy="42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71" name="Google Shape;471;p11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3_Custom Layout">
  <p:cSld name="73_Custom Layout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1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74" name="Google Shape;474;p11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4_Custom Layout">
  <p:cSld name="74_Custom Layout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77" name="Google Shape;477;p12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8_Custom Layout">
  <p:cSld name="78_Custom Layout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21"/>
          <p:cNvSpPr>
            <a:spLocks noGrp="1"/>
          </p:cNvSpPr>
          <p:nvPr>
            <p:ph type="pic" idx="2"/>
          </p:nvPr>
        </p:nvSpPr>
        <p:spPr>
          <a:xfrm>
            <a:off x="1" y="-1"/>
            <a:ext cx="25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0" name="Google Shape;480;p121"/>
          <p:cNvSpPr>
            <a:spLocks noGrp="1"/>
          </p:cNvSpPr>
          <p:nvPr>
            <p:ph type="pic" idx="3"/>
          </p:nvPr>
        </p:nvSpPr>
        <p:spPr>
          <a:xfrm>
            <a:off x="1547729" y="388821"/>
            <a:ext cx="2143500" cy="2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1" name="Google Shape;481;p121"/>
          <p:cNvSpPr>
            <a:spLocks noGrp="1"/>
          </p:cNvSpPr>
          <p:nvPr>
            <p:ph type="pic" idx="4"/>
          </p:nvPr>
        </p:nvSpPr>
        <p:spPr>
          <a:xfrm>
            <a:off x="1547729" y="2611326"/>
            <a:ext cx="2143500" cy="2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2" name="Google Shape;482;p121"/>
          <p:cNvSpPr>
            <a:spLocks noGrp="1"/>
          </p:cNvSpPr>
          <p:nvPr>
            <p:ph type="pic" idx="5"/>
          </p:nvPr>
        </p:nvSpPr>
        <p:spPr>
          <a:xfrm>
            <a:off x="2679141" y="1500075"/>
            <a:ext cx="2143500" cy="2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3" name="Google Shape;483;p12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9_Custom Layout">
  <p:cSld name="79_Custom Layou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22"/>
          <p:cNvSpPr>
            <a:spLocks noGrp="1"/>
          </p:cNvSpPr>
          <p:nvPr>
            <p:ph type="pic" idx="2"/>
          </p:nvPr>
        </p:nvSpPr>
        <p:spPr>
          <a:xfrm>
            <a:off x="4321511" y="1500075"/>
            <a:ext cx="2143500" cy="2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6" name="Google Shape;486;p122"/>
          <p:cNvSpPr>
            <a:spLocks noGrp="1"/>
          </p:cNvSpPr>
          <p:nvPr>
            <p:ph type="pic" idx="3"/>
          </p:nvPr>
        </p:nvSpPr>
        <p:spPr>
          <a:xfrm>
            <a:off x="5452922" y="388821"/>
            <a:ext cx="2143500" cy="2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7" name="Google Shape;487;p122"/>
          <p:cNvSpPr>
            <a:spLocks noGrp="1"/>
          </p:cNvSpPr>
          <p:nvPr>
            <p:ph type="pic" idx="4"/>
          </p:nvPr>
        </p:nvSpPr>
        <p:spPr>
          <a:xfrm>
            <a:off x="5452922" y="2611326"/>
            <a:ext cx="2143500" cy="2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8" name="Google Shape;488;p122"/>
          <p:cNvSpPr>
            <a:spLocks noGrp="1"/>
          </p:cNvSpPr>
          <p:nvPr>
            <p:ph type="pic" idx="5"/>
          </p:nvPr>
        </p:nvSpPr>
        <p:spPr>
          <a:xfrm>
            <a:off x="6599880" y="-1"/>
            <a:ext cx="25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89" name="Google Shape;489;p12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7_Custom Layout">
  <p:cSld name="77_Custom Layout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23"/>
          <p:cNvSpPr>
            <a:spLocks noGrp="1"/>
          </p:cNvSpPr>
          <p:nvPr>
            <p:ph type="pic" idx="2"/>
          </p:nvPr>
        </p:nvSpPr>
        <p:spPr>
          <a:xfrm>
            <a:off x="284672" y="1928004"/>
            <a:ext cx="40890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92" name="Google Shape;492;p123"/>
          <p:cNvSpPr>
            <a:spLocks noGrp="1"/>
          </p:cNvSpPr>
          <p:nvPr>
            <p:ph type="pic" idx="3"/>
          </p:nvPr>
        </p:nvSpPr>
        <p:spPr>
          <a:xfrm>
            <a:off x="1240046" y="-1"/>
            <a:ext cx="36036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93" name="Google Shape;493;p12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7_Custom Layout">
  <p:cSld name="147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>
            <a:spLocks noGrp="1"/>
          </p:cNvSpPr>
          <p:nvPr>
            <p:ph type="pic" idx="2"/>
          </p:nvPr>
        </p:nvSpPr>
        <p:spPr>
          <a:xfrm>
            <a:off x="4657180" y="358924"/>
            <a:ext cx="4089000" cy="4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6_Custom Layout">
  <p:cSld name="76_Custom Layout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24"/>
          <p:cNvSpPr>
            <a:spLocks noGrp="1"/>
          </p:cNvSpPr>
          <p:nvPr>
            <p:ph type="pic" idx="2"/>
          </p:nvPr>
        </p:nvSpPr>
        <p:spPr>
          <a:xfrm>
            <a:off x="4101860" y="-1"/>
            <a:ext cx="3603600" cy="28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96" name="Google Shape;496;p124"/>
          <p:cNvSpPr>
            <a:spLocks noGrp="1"/>
          </p:cNvSpPr>
          <p:nvPr>
            <p:ph type="pic" idx="3"/>
          </p:nvPr>
        </p:nvSpPr>
        <p:spPr>
          <a:xfrm>
            <a:off x="4571830" y="1928004"/>
            <a:ext cx="4089000" cy="3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97" name="Google Shape;497;p12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25"/>
          <p:cNvSpPr>
            <a:spLocks noGrp="1"/>
          </p:cNvSpPr>
          <p:nvPr>
            <p:ph type="pic" idx="2"/>
          </p:nvPr>
        </p:nvSpPr>
        <p:spPr>
          <a:xfrm>
            <a:off x="3898898" y="0"/>
            <a:ext cx="5245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00" name="Google Shape;500;p12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9_Custom Layout">
  <p:cSld name="89_Custom Layout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26"/>
          <p:cNvSpPr>
            <a:spLocks noGrp="1"/>
          </p:cNvSpPr>
          <p:nvPr>
            <p:ph type="pic" idx="2"/>
          </p:nvPr>
        </p:nvSpPr>
        <p:spPr>
          <a:xfrm>
            <a:off x="0" y="0"/>
            <a:ext cx="5539500" cy="51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03" name="Google Shape;503;p12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0_Custom Layout">
  <p:cSld name="90_Custom Layout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27"/>
          <p:cNvSpPr>
            <a:spLocks noGrp="1"/>
          </p:cNvSpPr>
          <p:nvPr>
            <p:ph type="pic" idx="2"/>
          </p:nvPr>
        </p:nvSpPr>
        <p:spPr>
          <a:xfrm>
            <a:off x="3604552" y="0"/>
            <a:ext cx="5539500" cy="51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06" name="Google Shape;506;p12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3_Custom Layout">
  <p:cSld name="93_Custom Layout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28"/>
          <p:cNvSpPr>
            <a:spLocks noGrp="1"/>
          </p:cNvSpPr>
          <p:nvPr>
            <p:ph type="pic" idx="2"/>
          </p:nvPr>
        </p:nvSpPr>
        <p:spPr>
          <a:xfrm>
            <a:off x="-16266" y="128864"/>
            <a:ext cx="1620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09" name="Google Shape;509;p128"/>
          <p:cNvSpPr>
            <a:spLocks noGrp="1"/>
          </p:cNvSpPr>
          <p:nvPr>
            <p:ph type="pic" idx="3"/>
          </p:nvPr>
        </p:nvSpPr>
        <p:spPr>
          <a:xfrm>
            <a:off x="121084" y="-25994"/>
            <a:ext cx="324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0" name="Google Shape;510;p128"/>
          <p:cNvSpPr>
            <a:spLocks noGrp="1"/>
          </p:cNvSpPr>
          <p:nvPr>
            <p:ph type="pic" idx="4"/>
          </p:nvPr>
        </p:nvSpPr>
        <p:spPr>
          <a:xfrm>
            <a:off x="121086" y="1903647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1" name="Google Shape;511;p128"/>
          <p:cNvSpPr>
            <a:spLocks noGrp="1"/>
          </p:cNvSpPr>
          <p:nvPr>
            <p:ph type="pic" idx="5"/>
          </p:nvPr>
        </p:nvSpPr>
        <p:spPr>
          <a:xfrm>
            <a:off x="1878362" y="128864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2" name="Google Shape;512;p128"/>
          <p:cNvSpPr>
            <a:spLocks noGrp="1"/>
          </p:cNvSpPr>
          <p:nvPr>
            <p:ph type="pic" idx="6"/>
          </p:nvPr>
        </p:nvSpPr>
        <p:spPr>
          <a:xfrm>
            <a:off x="3635638" y="-25994"/>
            <a:ext cx="324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3" name="Google Shape;513;p12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4_Custom Layout">
  <p:cSld name="94_Custom Layout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29"/>
          <p:cNvSpPr>
            <a:spLocks noGrp="1"/>
          </p:cNvSpPr>
          <p:nvPr>
            <p:ph type="pic" idx="2"/>
          </p:nvPr>
        </p:nvSpPr>
        <p:spPr>
          <a:xfrm>
            <a:off x="2252242" y="-25994"/>
            <a:ext cx="324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6" name="Google Shape;516;p129"/>
          <p:cNvSpPr>
            <a:spLocks noGrp="1"/>
          </p:cNvSpPr>
          <p:nvPr>
            <p:ph type="pic" idx="3"/>
          </p:nvPr>
        </p:nvSpPr>
        <p:spPr>
          <a:xfrm>
            <a:off x="4009520" y="128864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7" name="Google Shape;517;p129"/>
          <p:cNvSpPr>
            <a:spLocks noGrp="1"/>
          </p:cNvSpPr>
          <p:nvPr>
            <p:ph type="pic" idx="4"/>
          </p:nvPr>
        </p:nvSpPr>
        <p:spPr>
          <a:xfrm>
            <a:off x="5766795" y="1903647"/>
            <a:ext cx="3240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8" name="Google Shape;518;p129"/>
          <p:cNvSpPr>
            <a:spLocks noGrp="1"/>
          </p:cNvSpPr>
          <p:nvPr>
            <p:ph type="pic" idx="5"/>
          </p:nvPr>
        </p:nvSpPr>
        <p:spPr>
          <a:xfrm>
            <a:off x="5766797" y="-25994"/>
            <a:ext cx="324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19" name="Google Shape;519;p129"/>
          <p:cNvSpPr>
            <a:spLocks noGrp="1"/>
          </p:cNvSpPr>
          <p:nvPr>
            <p:ph type="pic" idx="6"/>
          </p:nvPr>
        </p:nvSpPr>
        <p:spPr>
          <a:xfrm>
            <a:off x="7524073" y="128864"/>
            <a:ext cx="16200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0" name="Google Shape;520;p12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3_Custom Layout">
  <p:cSld name="63_Custom Layout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0"/>
          <p:cNvSpPr>
            <a:spLocks noGrp="1"/>
          </p:cNvSpPr>
          <p:nvPr>
            <p:ph type="pic" idx="2"/>
          </p:nvPr>
        </p:nvSpPr>
        <p:spPr>
          <a:xfrm>
            <a:off x="869409" y="-1"/>
            <a:ext cx="74052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3" name="Google Shape;523;p13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4_Custom Layout">
  <p:cSld name="64_Custom Layout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31"/>
          <p:cNvSpPr>
            <a:spLocks noGrp="1"/>
          </p:cNvSpPr>
          <p:nvPr>
            <p:ph type="pic" idx="2"/>
          </p:nvPr>
        </p:nvSpPr>
        <p:spPr>
          <a:xfrm>
            <a:off x="869409" y="1095871"/>
            <a:ext cx="7405200" cy="4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6" name="Google Shape;526;p13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0_Custom Layout">
  <p:cSld name="190_Custom Layout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32"/>
          <p:cNvSpPr>
            <a:spLocks noGrp="1"/>
          </p:cNvSpPr>
          <p:nvPr>
            <p:ph type="pic" idx="2"/>
          </p:nvPr>
        </p:nvSpPr>
        <p:spPr>
          <a:xfrm>
            <a:off x="1090613" y="1571625"/>
            <a:ext cx="6962700" cy="3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29" name="Google Shape;529;p13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1_Custom Layout">
  <p:cSld name="191_Custom Layout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33"/>
          <p:cNvSpPr>
            <a:spLocks noGrp="1"/>
          </p:cNvSpPr>
          <p:nvPr>
            <p:ph type="pic" idx="2"/>
          </p:nvPr>
        </p:nvSpPr>
        <p:spPr>
          <a:xfrm>
            <a:off x="1090613" y="0"/>
            <a:ext cx="6962700" cy="3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2" name="Google Shape;532;p13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>
            <a:spLocks noGrp="1"/>
          </p:cNvSpPr>
          <p:nvPr>
            <p:ph type="pic" idx="2"/>
          </p:nvPr>
        </p:nvSpPr>
        <p:spPr>
          <a:xfrm>
            <a:off x="0" y="0"/>
            <a:ext cx="4527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9" name="Google Shape;89;p26"/>
          <p:cNvSpPr>
            <a:spLocks noGrp="1"/>
          </p:cNvSpPr>
          <p:nvPr>
            <p:ph type="pic" idx="3"/>
          </p:nvPr>
        </p:nvSpPr>
        <p:spPr>
          <a:xfrm>
            <a:off x="1272226" y="1580201"/>
            <a:ext cx="1983000" cy="1983000"/>
          </a:xfrm>
          <a:prstGeom prst="rect">
            <a:avLst/>
          </a:prstGeom>
          <a:noFill/>
          <a:ln w="406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6_Custom Layout">
  <p:cSld name="66_Custom Layout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4"/>
          <p:cNvSpPr>
            <a:spLocks noGrp="1"/>
          </p:cNvSpPr>
          <p:nvPr>
            <p:ph type="pic" idx="2"/>
          </p:nvPr>
        </p:nvSpPr>
        <p:spPr>
          <a:xfrm>
            <a:off x="3799739" y="-1"/>
            <a:ext cx="5344200" cy="5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5" name="Google Shape;535;p13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7_Custom Layout">
  <p:cSld name="67_Custom Layout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5"/>
          <p:cNvSpPr>
            <a:spLocks noGrp="1"/>
          </p:cNvSpPr>
          <p:nvPr>
            <p:ph type="pic" idx="2"/>
          </p:nvPr>
        </p:nvSpPr>
        <p:spPr>
          <a:xfrm>
            <a:off x="3519" y="-1"/>
            <a:ext cx="5344200" cy="51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38" name="Google Shape;538;p13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36"/>
          <p:cNvSpPr>
            <a:spLocks noGrp="1"/>
          </p:cNvSpPr>
          <p:nvPr>
            <p:ph type="pic" idx="2"/>
          </p:nvPr>
        </p:nvSpPr>
        <p:spPr>
          <a:xfrm>
            <a:off x="2889376" y="1403637"/>
            <a:ext cx="14760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1" name="Google Shape;541;p136"/>
          <p:cNvSpPr>
            <a:spLocks noGrp="1"/>
          </p:cNvSpPr>
          <p:nvPr>
            <p:ph type="pic" idx="3"/>
          </p:nvPr>
        </p:nvSpPr>
        <p:spPr>
          <a:xfrm>
            <a:off x="4778501" y="1403637"/>
            <a:ext cx="14760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2" name="Google Shape;542;p136"/>
          <p:cNvSpPr>
            <a:spLocks noGrp="1"/>
          </p:cNvSpPr>
          <p:nvPr>
            <p:ph type="pic" idx="4"/>
          </p:nvPr>
        </p:nvSpPr>
        <p:spPr>
          <a:xfrm>
            <a:off x="6667626" y="1403637"/>
            <a:ext cx="14760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3" name="Google Shape;543;p136"/>
          <p:cNvSpPr>
            <a:spLocks noGrp="1"/>
          </p:cNvSpPr>
          <p:nvPr>
            <p:ph type="pic" idx="5"/>
          </p:nvPr>
        </p:nvSpPr>
        <p:spPr>
          <a:xfrm>
            <a:off x="1000251" y="1403637"/>
            <a:ext cx="14760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4" name="Google Shape;544;p13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37"/>
          <p:cNvSpPr>
            <a:spLocks noGrp="1"/>
          </p:cNvSpPr>
          <p:nvPr>
            <p:ph type="pic" idx="2"/>
          </p:nvPr>
        </p:nvSpPr>
        <p:spPr>
          <a:xfrm>
            <a:off x="904241" y="1403637"/>
            <a:ext cx="1749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7" name="Google Shape;547;p137"/>
          <p:cNvSpPr>
            <a:spLocks noGrp="1"/>
          </p:cNvSpPr>
          <p:nvPr>
            <p:ph type="pic" idx="3"/>
          </p:nvPr>
        </p:nvSpPr>
        <p:spPr>
          <a:xfrm>
            <a:off x="2793364" y="1403636"/>
            <a:ext cx="1749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8" name="Google Shape;548;p137"/>
          <p:cNvSpPr>
            <a:spLocks noGrp="1"/>
          </p:cNvSpPr>
          <p:nvPr>
            <p:ph type="pic" idx="4"/>
          </p:nvPr>
        </p:nvSpPr>
        <p:spPr>
          <a:xfrm>
            <a:off x="4682488" y="1403636"/>
            <a:ext cx="1749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9" name="Google Shape;549;p137"/>
          <p:cNvSpPr>
            <a:spLocks noGrp="1"/>
          </p:cNvSpPr>
          <p:nvPr>
            <p:ph type="pic" idx="5"/>
          </p:nvPr>
        </p:nvSpPr>
        <p:spPr>
          <a:xfrm>
            <a:off x="6571611" y="1403636"/>
            <a:ext cx="1749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0" name="Google Shape;550;p13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38"/>
          <p:cNvSpPr>
            <a:spLocks noGrp="1"/>
          </p:cNvSpPr>
          <p:nvPr>
            <p:ph type="pic" idx="2"/>
          </p:nvPr>
        </p:nvSpPr>
        <p:spPr>
          <a:xfrm>
            <a:off x="993392" y="1237216"/>
            <a:ext cx="1476000" cy="17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3" name="Google Shape;553;p138"/>
          <p:cNvSpPr>
            <a:spLocks noGrp="1"/>
          </p:cNvSpPr>
          <p:nvPr>
            <p:ph type="pic" idx="3"/>
          </p:nvPr>
        </p:nvSpPr>
        <p:spPr>
          <a:xfrm>
            <a:off x="2882517" y="1237216"/>
            <a:ext cx="1476000" cy="17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4" name="Google Shape;554;p138"/>
          <p:cNvSpPr>
            <a:spLocks noGrp="1"/>
          </p:cNvSpPr>
          <p:nvPr>
            <p:ph type="pic" idx="4"/>
          </p:nvPr>
        </p:nvSpPr>
        <p:spPr>
          <a:xfrm>
            <a:off x="4771641" y="1237216"/>
            <a:ext cx="1476000" cy="17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5" name="Google Shape;555;p138"/>
          <p:cNvSpPr>
            <a:spLocks noGrp="1"/>
          </p:cNvSpPr>
          <p:nvPr>
            <p:ph type="pic" idx="5"/>
          </p:nvPr>
        </p:nvSpPr>
        <p:spPr>
          <a:xfrm>
            <a:off x="6660764" y="1237216"/>
            <a:ext cx="1476000" cy="17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6" name="Google Shape;556;p13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39"/>
          <p:cNvSpPr>
            <a:spLocks noGrp="1"/>
          </p:cNvSpPr>
          <p:nvPr>
            <p:ph type="pic" idx="2"/>
          </p:nvPr>
        </p:nvSpPr>
        <p:spPr>
          <a:xfrm>
            <a:off x="0" y="1206498"/>
            <a:ext cx="9144000" cy="1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9" name="Google Shape;559;p13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40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2" name="Google Shape;562;p14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41"/>
          <p:cNvSpPr>
            <a:spLocks noGrp="1"/>
          </p:cNvSpPr>
          <p:nvPr>
            <p:ph type="pic" idx="2"/>
          </p:nvPr>
        </p:nvSpPr>
        <p:spPr>
          <a:xfrm>
            <a:off x="0" y="2438400"/>
            <a:ext cx="9144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5" name="Google Shape;565;p14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7_Custom Layout">
  <p:cSld name="87_Custom Layout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42"/>
          <p:cNvSpPr>
            <a:spLocks noGrp="1"/>
          </p:cNvSpPr>
          <p:nvPr>
            <p:ph type="pic" idx="2"/>
          </p:nvPr>
        </p:nvSpPr>
        <p:spPr>
          <a:xfrm>
            <a:off x="9524" y="1626394"/>
            <a:ext cx="4209000" cy="19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8" name="Google Shape;568;p142"/>
          <p:cNvSpPr>
            <a:spLocks noGrp="1"/>
          </p:cNvSpPr>
          <p:nvPr>
            <p:ph type="pic" idx="3"/>
          </p:nvPr>
        </p:nvSpPr>
        <p:spPr>
          <a:xfrm>
            <a:off x="2473525" y="1626394"/>
            <a:ext cx="4207800" cy="19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69" name="Google Shape;569;p142"/>
          <p:cNvSpPr>
            <a:spLocks noGrp="1"/>
          </p:cNvSpPr>
          <p:nvPr>
            <p:ph type="pic" idx="4"/>
          </p:nvPr>
        </p:nvSpPr>
        <p:spPr>
          <a:xfrm>
            <a:off x="4936331" y="1626394"/>
            <a:ext cx="4207800" cy="19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0" name="Google Shape;570;p14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8_Custom Layout">
  <p:cSld name="88_Custom Layout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43"/>
          <p:cNvSpPr>
            <a:spLocks noGrp="1"/>
          </p:cNvSpPr>
          <p:nvPr>
            <p:ph type="pic" idx="2"/>
          </p:nvPr>
        </p:nvSpPr>
        <p:spPr>
          <a:xfrm>
            <a:off x="2472333" y="1626394"/>
            <a:ext cx="4207800" cy="19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3" name="Google Shape;573;p143"/>
          <p:cNvSpPr>
            <a:spLocks noGrp="1"/>
          </p:cNvSpPr>
          <p:nvPr>
            <p:ph type="pic" idx="3"/>
          </p:nvPr>
        </p:nvSpPr>
        <p:spPr>
          <a:xfrm>
            <a:off x="9526" y="1626394"/>
            <a:ext cx="4207800" cy="19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4" name="Google Shape;574;p143"/>
          <p:cNvSpPr>
            <a:spLocks noGrp="1"/>
          </p:cNvSpPr>
          <p:nvPr>
            <p:ph type="pic" idx="4"/>
          </p:nvPr>
        </p:nvSpPr>
        <p:spPr>
          <a:xfrm>
            <a:off x="4935141" y="1626394"/>
            <a:ext cx="4209000" cy="19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5" name="Google Shape;575;p14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"/>
          <p:cNvSpPr>
            <a:spLocks noGrp="1"/>
          </p:cNvSpPr>
          <p:nvPr>
            <p:ph type="pic" idx="2"/>
          </p:nvPr>
        </p:nvSpPr>
        <p:spPr>
          <a:xfrm>
            <a:off x="0" y="0"/>
            <a:ext cx="4527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3" name="Google Shape;93;p27"/>
          <p:cNvSpPr>
            <a:spLocks noGrp="1"/>
          </p:cNvSpPr>
          <p:nvPr>
            <p:ph type="pic" idx="3"/>
          </p:nvPr>
        </p:nvSpPr>
        <p:spPr>
          <a:xfrm>
            <a:off x="1272226" y="1580202"/>
            <a:ext cx="1983000" cy="1983000"/>
          </a:xfrm>
          <a:prstGeom prst="rect">
            <a:avLst/>
          </a:prstGeom>
          <a:noFill/>
          <a:ln w="406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44"/>
          <p:cNvSpPr>
            <a:spLocks noGrp="1"/>
          </p:cNvSpPr>
          <p:nvPr>
            <p:ph type="pic" idx="2"/>
          </p:nvPr>
        </p:nvSpPr>
        <p:spPr>
          <a:xfrm>
            <a:off x="3000376" y="978694"/>
            <a:ext cx="3021900" cy="30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8" name="Google Shape;578;p144"/>
          <p:cNvSpPr>
            <a:spLocks noGrp="1"/>
          </p:cNvSpPr>
          <p:nvPr>
            <p:ph type="pic" idx="3"/>
          </p:nvPr>
        </p:nvSpPr>
        <p:spPr>
          <a:xfrm>
            <a:off x="4682728" y="1150144"/>
            <a:ext cx="26790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79" name="Google Shape;579;p144"/>
          <p:cNvSpPr>
            <a:spLocks noGrp="1"/>
          </p:cNvSpPr>
          <p:nvPr>
            <p:ph type="pic" idx="4"/>
          </p:nvPr>
        </p:nvSpPr>
        <p:spPr>
          <a:xfrm>
            <a:off x="1660923" y="1150144"/>
            <a:ext cx="26790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80" name="Google Shape;580;p14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6_Custom Layout">
  <p:cSld name="56_Custom Layou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45"/>
          <p:cNvSpPr>
            <a:spLocks noGrp="1"/>
          </p:cNvSpPr>
          <p:nvPr>
            <p:ph type="pic" idx="2"/>
          </p:nvPr>
        </p:nvSpPr>
        <p:spPr>
          <a:xfrm>
            <a:off x="3214688" y="1135856"/>
            <a:ext cx="2682300" cy="26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83" name="Google Shape;583;p145"/>
          <p:cNvSpPr>
            <a:spLocks noGrp="1"/>
          </p:cNvSpPr>
          <p:nvPr>
            <p:ph type="pic" idx="3"/>
          </p:nvPr>
        </p:nvSpPr>
        <p:spPr>
          <a:xfrm>
            <a:off x="4897042" y="1307307"/>
            <a:ext cx="2377800" cy="23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84" name="Google Shape;584;p145"/>
          <p:cNvSpPr>
            <a:spLocks noGrp="1"/>
          </p:cNvSpPr>
          <p:nvPr>
            <p:ph type="pic" idx="4"/>
          </p:nvPr>
        </p:nvSpPr>
        <p:spPr>
          <a:xfrm>
            <a:off x="1875236" y="1307307"/>
            <a:ext cx="2377800" cy="23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85" name="Google Shape;585;p145"/>
          <p:cNvSpPr>
            <a:spLocks noGrp="1"/>
          </p:cNvSpPr>
          <p:nvPr>
            <p:ph type="pic" idx="5"/>
          </p:nvPr>
        </p:nvSpPr>
        <p:spPr>
          <a:xfrm>
            <a:off x="6422084" y="1518045"/>
            <a:ext cx="20037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86" name="Google Shape;586;p145"/>
          <p:cNvSpPr>
            <a:spLocks noGrp="1"/>
          </p:cNvSpPr>
          <p:nvPr>
            <p:ph type="pic" idx="6"/>
          </p:nvPr>
        </p:nvSpPr>
        <p:spPr>
          <a:xfrm>
            <a:off x="685800" y="1518045"/>
            <a:ext cx="20037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87" name="Google Shape;587;p14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_Custom Layout">
  <p:cSld name="57_Custom Layout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46"/>
          <p:cNvSpPr>
            <a:spLocks noGrp="1"/>
          </p:cNvSpPr>
          <p:nvPr>
            <p:ph type="pic" idx="2"/>
          </p:nvPr>
        </p:nvSpPr>
        <p:spPr>
          <a:xfrm>
            <a:off x="-1" y="860898"/>
            <a:ext cx="5537400" cy="4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0" name="Google Shape;590;p14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8_Custom Layout">
  <p:cSld name="58_Custom Layout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7"/>
          <p:cNvSpPr>
            <a:spLocks noGrp="1"/>
          </p:cNvSpPr>
          <p:nvPr>
            <p:ph type="pic" idx="2"/>
          </p:nvPr>
        </p:nvSpPr>
        <p:spPr>
          <a:xfrm>
            <a:off x="3397653" y="860898"/>
            <a:ext cx="5746500" cy="4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3" name="Google Shape;593;p14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9_Custom Layout">
  <p:cSld name="59_Custom Layout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48"/>
          <p:cNvSpPr>
            <a:spLocks noGrp="1"/>
          </p:cNvSpPr>
          <p:nvPr>
            <p:ph type="pic" idx="2"/>
          </p:nvPr>
        </p:nvSpPr>
        <p:spPr>
          <a:xfrm>
            <a:off x="0" y="1756904"/>
            <a:ext cx="9144000" cy="3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6" name="Google Shape;596;p14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0_Custom Layout">
  <p:cSld name="60_Custom Layou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49"/>
          <p:cNvSpPr>
            <a:spLocks noGrp="1"/>
          </p:cNvSpPr>
          <p:nvPr>
            <p:ph type="pic" idx="2"/>
          </p:nvPr>
        </p:nvSpPr>
        <p:spPr>
          <a:xfrm>
            <a:off x="486761" y="-2"/>
            <a:ext cx="8170500" cy="31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99" name="Google Shape;599;p14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50"/>
          <p:cNvSpPr>
            <a:spLocks noGrp="1"/>
          </p:cNvSpPr>
          <p:nvPr>
            <p:ph type="pic" idx="2"/>
          </p:nvPr>
        </p:nvSpPr>
        <p:spPr>
          <a:xfrm>
            <a:off x="1262063" y="1300163"/>
            <a:ext cx="6839100" cy="28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2" name="Google Shape;602;p15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51"/>
          <p:cNvSpPr>
            <a:spLocks noGrp="1"/>
          </p:cNvSpPr>
          <p:nvPr>
            <p:ph type="pic" idx="2"/>
          </p:nvPr>
        </p:nvSpPr>
        <p:spPr>
          <a:xfrm>
            <a:off x="1071808" y="1873773"/>
            <a:ext cx="3289800" cy="1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5" name="Google Shape;605;p151"/>
          <p:cNvSpPr>
            <a:spLocks noGrp="1"/>
          </p:cNvSpPr>
          <p:nvPr>
            <p:ph type="pic" idx="3"/>
          </p:nvPr>
        </p:nvSpPr>
        <p:spPr>
          <a:xfrm>
            <a:off x="4584161" y="1873773"/>
            <a:ext cx="3289800" cy="1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6" name="Google Shape;606;p15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mparison">
  <p:cSld name="4_Comparison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52"/>
          <p:cNvSpPr>
            <a:spLocks noGrp="1"/>
          </p:cNvSpPr>
          <p:nvPr>
            <p:ph type="pic" idx="2"/>
          </p:nvPr>
        </p:nvSpPr>
        <p:spPr>
          <a:xfrm>
            <a:off x="524434" y="1720477"/>
            <a:ext cx="2393100" cy="24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9" name="Google Shape;609;p152"/>
          <p:cNvSpPr>
            <a:spLocks noGrp="1"/>
          </p:cNvSpPr>
          <p:nvPr>
            <p:ph type="pic" idx="3"/>
          </p:nvPr>
        </p:nvSpPr>
        <p:spPr>
          <a:xfrm>
            <a:off x="3375500" y="1720477"/>
            <a:ext cx="2393100" cy="24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10" name="Google Shape;610;p152"/>
          <p:cNvSpPr>
            <a:spLocks noGrp="1"/>
          </p:cNvSpPr>
          <p:nvPr>
            <p:ph type="pic" idx="4"/>
          </p:nvPr>
        </p:nvSpPr>
        <p:spPr>
          <a:xfrm>
            <a:off x="6226567" y="1720477"/>
            <a:ext cx="2393100" cy="24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11" name="Google Shape;611;p15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mparison">
  <p:cSld name="7_Comparison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53"/>
          <p:cNvSpPr>
            <a:spLocks noGrp="1"/>
          </p:cNvSpPr>
          <p:nvPr>
            <p:ph type="pic" idx="2"/>
          </p:nvPr>
        </p:nvSpPr>
        <p:spPr>
          <a:xfrm>
            <a:off x="0" y="1353083"/>
            <a:ext cx="3045000" cy="24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14" name="Google Shape;614;p153"/>
          <p:cNvSpPr>
            <a:spLocks noGrp="1"/>
          </p:cNvSpPr>
          <p:nvPr>
            <p:ph type="pic" idx="3"/>
          </p:nvPr>
        </p:nvSpPr>
        <p:spPr>
          <a:xfrm>
            <a:off x="3051075" y="1353083"/>
            <a:ext cx="3045000" cy="24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15" name="Google Shape;615;p153"/>
          <p:cNvSpPr>
            <a:spLocks noGrp="1"/>
          </p:cNvSpPr>
          <p:nvPr>
            <p:ph type="pic" idx="4"/>
          </p:nvPr>
        </p:nvSpPr>
        <p:spPr>
          <a:xfrm>
            <a:off x="6099048" y="1353083"/>
            <a:ext cx="3045000" cy="24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16" name="Google Shape;616;p15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>
            <a:spLocks noGrp="1"/>
          </p:cNvSpPr>
          <p:nvPr>
            <p:ph type="pic" idx="2"/>
          </p:nvPr>
        </p:nvSpPr>
        <p:spPr>
          <a:xfrm>
            <a:off x="0" y="0"/>
            <a:ext cx="4527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" name="Google Shape;97;p28"/>
          <p:cNvSpPr>
            <a:spLocks noGrp="1"/>
          </p:cNvSpPr>
          <p:nvPr>
            <p:ph type="pic" idx="3"/>
          </p:nvPr>
        </p:nvSpPr>
        <p:spPr>
          <a:xfrm>
            <a:off x="1136401" y="1444377"/>
            <a:ext cx="2254800" cy="2254800"/>
          </a:xfrm>
          <a:prstGeom prst="rect">
            <a:avLst/>
          </a:prstGeom>
          <a:noFill/>
          <a:ln w="406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mparison">
  <p:cSld name="5_Comparison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54"/>
          <p:cNvSpPr>
            <a:spLocks noGrp="1"/>
          </p:cNvSpPr>
          <p:nvPr>
            <p:ph type="pic" idx="2"/>
          </p:nvPr>
        </p:nvSpPr>
        <p:spPr>
          <a:xfrm>
            <a:off x="832394" y="1464810"/>
            <a:ext cx="2430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19" name="Google Shape;619;p154"/>
          <p:cNvSpPr>
            <a:spLocks noGrp="1"/>
          </p:cNvSpPr>
          <p:nvPr>
            <p:ph type="pic" idx="3"/>
          </p:nvPr>
        </p:nvSpPr>
        <p:spPr>
          <a:xfrm>
            <a:off x="3304250" y="1464810"/>
            <a:ext cx="2430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0" name="Google Shape;620;p154"/>
          <p:cNvSpPr>
            <a:spLocks noGrp="1"/>
          </p:cNvSpPr>
          <p:nvPr>
            <p:ph type="pic" idx="4"/>
          </p:nvPr>
        </p:nvSpPr>
        <p:spPr>
          <a:xfrm>
            <a:off x="5786951" y="1464810"/>
            <a:ext cx="2430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1" name="Google Shape;621;p154"/>
          <p:cNvSpPr>
            <a:spLocks noGrp="1"/>
          </p:cNvSpPr>
          <p:nvPr>
            <p:ph type="pic" idx="5"/>
          </p:nvPr>
        </p:nvSpPr>
        <p:spPr>
          <a:xfrm>
            <a:off x="832394" y="2959453"/>
            <a:ext cx="2430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2" name="Google Shape;622;p154"/>
          <p:cNvSpPr>
            <a:spLocks noGrp="1"/>
          </p:cNvSpPr>
          <p:nvPr>
            <p:ph type="pic" idx="6"/>
          </p:nvPr>
        </p:nvSpPr>
        <p:spPr>
          <a:xfrm>
            <a:off x="3304250" y="2959453"/>
            <a:ext cx="2430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3" name="Google Shape;623;p154"/>
          <p:cNvSpPr>
            <a:spLocks noGrp="1"/>
          </p:cNvSpPr>
          <p:nvPr>
            <p:ph type="pic" idx="7"/>
          </p:nvPr>
        </p:nvSpPr>
        <p:spPr>
          <a:xfrm>
            <a:off x="5786951" y="2959453"/>
            <a:ext cx="24300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4" name="Google Shape;624;p15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Custom Layout">
  <p:cSld name="55_Custom Layout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55"/>
          <p:cNvSpPr>
            <a:spLocks noGrp="1"/>
          </p:cNvSpPr>
          <p:nvPr>
            <p:ph type="pic" idx="2"/>
          </p:nvPr>
        </p:nvSpPr>
        <p:spPr>
          <a:xfrm>
            <a:off x="39437" y="50346"/>
            <a:ext cx="29832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7" name="Google Shape;627;p155"/>
          <p:cNvSpPr>
            <a:spLocks noGrp="1"/>
          </p:cNvSpPr>
          <p:nvPr>
            <p:ph type="pic" idx="3"/>
          </p:nvPr>
        </p:nvSpPr>
        <p:spPr>
          <a:xfrm>
            <a:off x="3075142" y="50346"/>
            <a:ext cx="29832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8" name="Google Shape;628;p155"/>
          <p:cNvSpPr>
            <a:spLocks noGrp="1"/>
          </p:cNvSpPr>
          <p:nvPr>
            <p:ph type="pic" idx="4"/>
          </p:nvPr>
        </p:nvSpPr>
        <p:spPr>
          <a:xfrm>
            <a:off x="6110850" y="50346"/>
            <a:ext cx="29832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29" name="Google Shape;629;p155"/>
          <p:cNvSpPr>
            <a:spLocks noGrp="1"/>
          </p:cNvSpPr>
          <p:nvPr>
            <p:ph type="pic" idx="5"/>
          </p:nvPr>
        </p:nvSpPr>
        <p:spPr>
          <a:xfrm>
            <a:off x="39437" y="1540533"/>
            <a:ext cx="29832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0" name="Google Shape;630;p155"/>
          <p:cNvSpPr>
            <a:spLocks noGrp="1"/>
          </p:cNvSpPr>
          <p:nvPr>
            <p:ph type="pic" idx="6"/>
          </p:nvPr>
        </p:nvSpPr>
        <p:spPr>
          <a:xfrm>
            <a:off x="3075142" y="1540533"/>
            <a:ext cx="29832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1" name="Google Shape;631;p155"/>
          <p:cNvSpPr>
            <a:spLocks noGrp="1"/>
          </p:cNvSpPr>
          <p:nvPr>
            <p:ph type="pic" idx="7"/>
          </p:nvPr>
        </p:nvSpPr>
        <p:spPr>
          <a:xfrm>
            <a:off x="6110850" y="1540533"/>
            <a:ext cx="29832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2" name="Google Shape;632;p15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56"/>
          <p:cNvSpPr>
            <a:spLocks noGrp="1"/>
          </p:cNvSpPr>
          <p:nvPr>
            <p:ph type="pic" idx="2"/>
          </p:nvPr>
        </p:nvSpPr>
        <p:spPr>
          <a:xfrm>
            <a:off x="706915" y="1454148"/>
            <a:ext cx="36129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5" name="Google Shape;635;p156"/>
          <p:cNvSpPr>
            <a:spLocks noGrp="1"/>
          </p:cNvSpPr>
          <p:nvPr>
            <p:ph type="pic" idx="3"/>
          </p:nvPr>
        </p:nvSpPr>
        <p:spPr>
          <a:xfrm>
            <a:off x="4580069" y="1454148"/>
            <a:ext cx="3612900" cy="25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6" name="Google Shape;636;p15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mparison">
  <p:cSld name="8_Comparison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57"/>
          <p:cNvSpPr>
            <a:spLocks noGrp="1"/>
          </p:cNvSpPr>
          <p:nvPr>
            <p:ph type="pic" idx="2"/>
          </p:nvPr>
        </p:nvSpPr>
        <p:spPr>
          <a:xfrm>
            <a:off x="834389" y="1433321"/>
            <a:ext cx="42084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9" name="Google Shape;639;p157"/>
          <p:cNvSpPr>
            <a:spLocks noGrp="1"/>
          </p:cNvSpPr>
          <p:nvPr>
            <p:ph type="pic" idx="3"/>
          </p:nvPr>
        </p:nvSpPr>
        <p:spPr>
          <a:xfrm>
            <a:off x="3902201" y="1433321"/>
            <a:ext cx="42084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40" name="Google Shape;640;p15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mparison">
  <p:cSld name="6_Comparison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58"/>
          <p:cNvSpPr>
            <a:spLocks noGrp="1"/>
          </p:cNvSpPr>
          <p:nvPr>
            <p:ph type="pic" idx="2"/>
          </p:nvPr>
        </p:nvSpPr>
        <p:spPr>
          <a:xfrm>
            <a:off x="-8068" y="1454148"/>
            <a:ext cx="4572000" cy="19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43" name="Google Shape;643;p158"/>
          <p:cNvSpPr>
            <a:spLocks noGrp="1"/>
          </p:cNvSpPr>
          <p:nvPr>
            <p:ph type="pic" idx="3"/>
          </p:nvPr>
        </p:nvSpPr>
        <p:spPr>
          <a:xfrm>
            <a:off x="4580069" y="1454148"/>
            <a:ext cx="4572000" cy="19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44" name="Google Shape;644;p15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59"/>
          <p:cNvSpPr>
            <a:spLocks noGrp="1"/>
          </p:cNvSpPr>
          <p:nvPr>
            <p:ph type="pic" idx="2"/>
          </p:nvPr>
        </p:nvSpPr>
        <p:spPr>
          <a:xfrm>
            <a:off x="-8068" y="0"/>
            <a:ext cx="4572000" cy="2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47" name="Google Shape;647;p159"/>
          <p:cNvSpPr>
            <a:spLocks noGrp="1"/>
          </p:cNvSpPr>
          <p:nvPr>
            <p:ph type="pic" idx="3"/>
          </p:nvPr>
        </p:nvSpPr>
        <p:spPr>
          <a:xfrm>
            <a:off x="4580069" y="0"/>
            <a:ext cx="4572000" cy="2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48" name="Google Shape;648;p15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mparison">
  <p:cSld name="3_Comparison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60"/>
          <p:cNvSpPr>
            <a:spLocks noGrp="1"/>
          </p:cNvSpPr>
          <p:nvPr>
            <p:ph type="pic" idx="2"/>
          </p:nvPr>
        </p:nvSpPr>
        <p:spPr>
          <a:xfrm>
            <a:off x="-8068" y="2577801"/>
            <a:ext cx="4572000" cy="2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1" name="Google Shape;651;p160"/>
          <p:cNvSpPr>
            <a:spLocks noGrp="1"/>
          </p:cNvSpPr>
          <p:nvPr>
            <p:ph type="pic" idx="3"/>
          </p:nvPr>
        </p:nvSpPr>
        <p:spPr>
          <a:xfrm>
            <a:off x="4580069" y="2577801"/>
            <a:ext cx="4572000" cy="25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2" name="Google Shape;652;p16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and Content">
  <p:cSld name="33_Title and Content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61"/>
          <p:cNvSpPr>
            <a:spLocks noGrp="1"/>
          </p:cNvSpPr>
          <p:nvPr>
            <p:ph type="pic" idx="2"/>
          </p:nvPr>
        </p:nvSpPr>
        <p:spPr>
          <a:xfrm>
            <a:off x="-12247" y="0"/>
            <a:ext cx="4574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5" name="Google Shape;655;p161"/>
          <p:cNvSpPr>
            <a:spLocks noGrp="1"/>
          </p:cNvSpPr>
          <p:nvPr>
            <p:ph type="pic" idx="3"/>
          </p:nvPr>
        </p:nvSpPr>
        <p:spPr>
          <a:xfrm>
            <a:off x="4563590" y="0"/>
            <a:ext cx="45744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6" name="Google Shape;656;p16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and Content">
  <p:cSld name="34_Title and Content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62"/>
          <p:cNvSpPr>
            <a:spLocks noGrp="1"/>
          </p:cNvSpPr>
          <p:nvPr>
            <p:ph type="pic" idx="2"/>
          </p:nvPr>
        </p:nvSpPr>
        <p:spPr>
          <a:xfrm>
            <a:off x="-12247" y="2571750"/>
            <a:ext cx="91563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59" name="Google Shape;659;p162"/>
          <p:cNvSpPr>
            <a:spLocks noGrp="1"/>
          </p:cNvSpPr>
          <p:nvPr>
            <p:ph type="pic" idx="3"/>
          </p:nvPr>
        </p:nvSpPr>
        <p:spPr>
          <a:xfrm>
            <a:off x="-12247" y="0"/>
            <a:ext cx="91563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0" name="Google Shape;660;p16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and Content">
  <p:cSld name="28_Title and Content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63"/>
          <p:cNvSpPr>
            <a:spLocks noGrp="1"/>
          </p:cNvSpPr>
          <p:nvPr>
            <p:ph type="pic" idx="2"/>
          </p:nvPr>
        </p:nvSpPr>
        <p:spPr>
          <a:xfrm>
            <a:off x="-6124" y="0"/>
            <a:ext cx="3045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3" name="Google Shape;663;p163"/>
          <p:cNvSpPr>
            <a:spLocks noGrp="1"/>
          </p:cNvSpPr>
          <p:nvPr>
            <p:ph type="pic" idx="3"/>
          </p:nvPr>
        </p:nvSpPr>
        <p:spPr>
          <a:xfrm>
            <a:off x="3044951" y="0"/>
            <a:ext cx="3045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4" name="Google Shape;664;p163"/>
          <p:cNvSpPr>
            <a:spLocks noGrp="1"/>
          </p:cNvSpPr>
          <p:nvPr>
            <p:ph type="pic" idx="4"/>
          </p:nvPr>
        </p:nvSpPr>
        <p:spPr>
          <a:xfrm>
            <a:off x="6099048" y="0"/>
            <a:ext cx="3045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5" name="Google Shape;665;p16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>
            <a:spLocks noGrp="1"/>
          </p:cNvSpPr>
          <p:nvPr>
            <p:ph type="pic" idx="2"/>
          </p:nvPr>
        </p:nvSpPr>
        <p:spPr>
          <a:xfrm>
            <a:off x="0" y="0"/>
            <a:ext cx="4527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1" name="Google Shape;101;p29"/>
          <p:cNvSpPr>
            <a:spLocks noGrp="1"/>
          </p:cNvSpPr>
          <p:nvPr>
            <p:ph type="pic" idx="3"/>
          </p:nvPr>
        </p:nvSpPr>
        <p:spPr>
          <a:xfrm>
            <a:off x="1136401" y="1444377"/>
            <a:ext cx="2254800" cy="2254800"/>
          </a:xfrm>
          <a:prstGeom prst="rect">
            <a:avLst/>
          </a:prstGeom>
          <a:noFill/>
          <a:ln w="406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and Content">
  <p:cSld name="32_Title and Content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64"/>
          <p:cNvSpPr>
            <a:spLocks noGrp="1"/>
          </p:cNvSpPr>
          <p:nvPr>
            <p:ph type="pic" idx="2"/>
          </p:nvPr>
        </p:nvSpPr>
        <p:spPr>
          <a:xfrm>
            <a:off x="-6123" y="0"/>
            <a:ext cx="194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8" name="Google Shape;668;p164"/>
          <p:cNvSpPr>
            <a:spLocks noGrp="1"/>
          </p:cNvSpPr>
          <p:nvPr>
            <p:ph type="pic" idx="3"/>
          </p:nvPr>
        </p:nvSpPr>
        <p:spPr>
          <a:xfrm>
            <a:off x="1935301" y="0"/>
            <a:ext cx="194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9" name="Google Shape;669;p164"/>
          <p:cNvSpPr>
            <a:spLocks noGrp="1"/>
          </p:cNvSpPr>
          <p:nvPr>
            <p:ph type="pic" idx="4"/>
          </p:nvPr>
        </p:nvSpPr>
        <p:spPr>
          <a:xfrm>
            <a:off x="3876724" y="0"/>
            <a:ext cx="194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0" name="Google Shape;670;p16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2_Title and Content">
  <p:cSld name="42_Title and Content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65"/>
          <p:cNvSpPr>
            <a:spLocks noGrp="1"/>
          </p:cNvSpPr>
          <p:nvPr>
            <p:ph type="pic" idx="2"/>
          </p:nvPr>
        </p:nvSpPr>
        <p:spPr>
          <a:xfrm>
            <a:off x="3319731" y="0"/>
            <a:ext cx="194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3" name="Google Shape;673;p165"/>
          <p:cNvSpPr>
            <a:spLocks noGrp="1"/>
          </p:cNvSpPr>
          <p:nvPr>
            <p:ph type="pic" idx="3"/>
          </p:nvPr>
        </p:nvSpPr>
        <p:spPr>
          <a:xfrm>
            <a:off x="5261153" y="0"/>
            <a:ext cx="194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4" name="Google Shape;674;p165"/>
          <p:cNvSpPr>
            <a:spLocks noGrp="1"/>
          </p:cNvSpPr>
          <p:nvPr>
            <p:ph type="pic" idx="4"/>
          </p:nvPr>
        </p:nvSpPr>
        <p:spPr>
          <a:xfrm>
            <a:off x="7202577" y="0"/>
            <a:ext cx="1941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5" name="Google Shape;675;p16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and Content">
  <p:cSld name="31_Title and Content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66"/>
          <p:cNvSpPr>
            <a:spLocks noGrp="1"/>
          </p:cNvSpPr>
          <p:nvPr>
            <p:ph type="pic" idx="2"/>
          </p:nvPr>
        </p:nvSpPr>
        <p:spPr>
          <a:xfrm>
            <a:off x="-2" y="0"/>
            <a:ext cx="4525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8" name="Google Shape;678;p166"/>
          <p:cNvSpPr>
            <a:spLocks noGrp="1"/>
          </p:cNvSpPr>
          <p:nvPr>
            <p:ph type="pic" idx="3"/>
          </p:nvPr>
        </p:nvSpPr>
        <p:spPr>
          <a:xfrm>
            <a:off x="-2" y="1714500"/>
            <a:ext cx="4525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79" name="Google Shape;679;p166"/>
          <p:cNvSpPr>
            <a:spLocks noGrp="1"/>
          </p:cNvSpPr>
          <p:nvPr>
            <p:ph type="pic" idx="4"/>
          </p:nvPr>
        </p:nvSpPr>
        <p:spPr>
          <a:xfrm>
            <a:off x="-2" y="3429000"/>
            <a:ext cx="4525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80" name="Google Shape;680;p16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3_Title and Content">
  <p:cSld name="43_Title and Content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67"/>
          <p:cNvSpPr>
            <a:spLocks noGrp="1"/>
          </p:cNvSpPr>
          <p:nvPr>
            <p:ph type="pic" idx="2"/>
          </p:nvPr>
        </p:nvSpPr>
        <p:spPr>
          <a:xfrm>
            <a:off x="4618943" y="0"/>
            <a:ext cx="4525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83" name="Google Shape;683;p167"/>
          <p:cNvSpPr>
            <a:spLocks noGrp="1"/>
          </p:cNvSpPr>
          <p:nvPr>
            <p:ph type="pic" idx="3"/>
          </p:nvPr>
        </p:nvSpPr>
        <p:spPr>
          <a:xfrm>
            <a:off x="4618943" y="1714500"/>
            <a:ext cx="4525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84" name="Google Shape;684;p167"/>
          <p:cNvSpPr>
            <a:spLocks noGrp="1"/>
          </p:cNvSpPr>
          <p:nvPr>
            <p:ph type="pic" idx="4"/>
          </p:nvPr>
        </p:nvSpPr>
        <p:spPr>
          <a:xfrm>
            <a:off x="4618943" y="3429000"/>
            <a:ext cx="45252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85" name="Google Shape;685;p16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5_Title and Content">
  <p:cSld name="45_Title and Content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68"/>
          <p:cNvSpPr>
            <a:spLocks noGrp="1"/>
          </p:cNvSpPr>
          <p:nvPr>
            <p:ph type="pic" idx="2"/>
          </p:nvPr>
        </p:nvSpPr>
        <p:spPr>
          <a:xfrm>
            <a:off x="0" y="0"/>
            <a:ext cx="457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88" name="Google Shape;688;p168"/>
          <p:cNvSpPr>
            <a:spLocks noGrp="1"/>
          </p:cNvSpPr>
          <p:nvPr>
            <p:ph type="pic" idx="3"/>
          </p:nvPr>
        </p:nvSpPr>
        <p:spPr>
          <a:xfrm>
            <a:off x="4569714" y="1714500"/>
            <a:ext cx="457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89" name="Google Shape;689;p168"/>
          <p:cNvSpPr>
            <a:spLocks noGrp="1"/>
          </p:cNvSpPr>
          <p:nvPr>
            <p:ph type="pic" idx="4"/>
          </p:nvPr>
        </p:nvSpPr>
        <p:spPr>
          <a:xfrm>
            <a:off x="0" y="3429000"/>
            <a:ext cx="457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90" name="Google Shape;690;p16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_Title and Content">
  <p:cSld name="46_Title and Content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69"/>
          <p:cNvSpPr>
            <a:spLocks noGrp="1"/>
          </p:cNvSpPr>
          <p:nvPr>
            <p:ph type="pic" idx="2"/>
          </p:nvPr>
        </p:nvSpPr>
        <p:spPr>
          <a:xfrm>
            <a:off x="4569714" y="0"/>
            <a:ext cx="457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93" name="Google Shape;693;p169"/>
          <p:cNvSpPr>
            <a:spLocks noGrp="1"/>
          </p:cNvSpPr>
          <p:nvPr>
            <p:ph type="pic" idx="3"/>
          </p:nvPr>
        </p:nvSpPr>
        <p:spPr>
          <a:xfrm>
            <a:off x="0" y="1714500"/>
            <a:ext cx="457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94" name="Google Shape;694;p169"/>
          <p:cNvSpPr>
            <a:spLocks noGrp="1"/>
          </p:cNvSpPr>
          <p:nvPr>
            <p:ph type="pic" idx="4"/>
          </p:nvPr>
        </p:nvSpPr>
        <p:spPr>
          <a:xfrm>
            <a:off x="4569714" y="3429000"/>
            <a:ext cx="457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95" name="Google Shape;695;p16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4_Custom Layout">
  <p:cSld name="124_Custom Layout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70"/>
          <p:cNvSpPr>
            <a:spLocks noGrp="1"/>
          </p:cNvSpPr>
          <p:nvPr>
            <p:ph type="pic" idx="2"/>
          </p:nvPr>
        </p:nvSpPr>
        <p:spPr>
          <a:xfrm>
            <a:off x="476496" y="424378"/>
            <a:ext cx="35178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98" name="Google Shape;698;p170"/>
          <p:cNvSpPr>
            <a:spLocks noGrp="1"/>
          </p:cNvSpPr>
          <p:nvPr>
            <p:ph type="pic" idx="3"/>
          </p:nvPr>
        </p:nvSpPr>
        <p:spPr>
          <a:xfrm>
            <a:off x="476497" y="1887352"/>
            <a:ext cx="1714500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99" name="Google Shape;699;p170"/>
          <p:cNvSpPr>
            <a:spLocks noGrp="1"/>
          </p:cNvSpPr>
          <p:nvPr>
            <p:ph type="pic" idx="4"/>
          </p:nvPr>
        </p:nvSpPr>
        <p:spPr>
          <a:xfrm>
            <a:off x="2279895" y="1887352"/>
            <a:ext cx="1714500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0" name="Google Shape;700;p17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7_Custom Layout">
  <p:cSld name="127_Custom Layout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71"/>
          <p:cNvSpPr>
            <a:spLocks noGrp="1"/>
          </p:cNvSpPr>
          <p:nvPr>
            <p:ph type="pic" idx="2"/>
          </p:nvPr>
        </p:nvSpPr>
        <p:spPr>
          <a:xfrm>
            <a:off x="5161311" y="424378"/>
            <a:ext cx="35178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3" name="Google Shape;703;p171"/>
          <p:cNvSpPr>
            <a:spLocks noGrp="1"/>
          </p:cNvSpPr>
          <p:nvPr>
            <p:ph type="pic" idx="3"/>
          </p:nvPr>
        </p:nvSpPr>
        <p:spPr>
          <a:xfrm>
            <a:off x="5161311" y="1887352"/>
            <a:ext cx="1714500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4" name="Google Shape;704;p171"/>
          <p:cNvSpPr>
            <a:spLocks noGrp="1"/>
          </p:cNvSpPr>
          <p:nvPr>
            <p:ph type="pic" idx="4"/>
          </p:nvPr>
        </p:nvSpPr>
        <p:spPr>
          <a:xfrm>
            <a:off x="6964712" y="1887352"/>
            <a:ext cx="1714500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5" name="Google Shape;705;p17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0_Custom Layout">
  <p:cSld name="110_Custom Layout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72"/>
          <p:cNvSpPr>
            <a:spLocks noGrp="1"/>
          </p:cNvSpPr>
          <p:nvPr>
            <p:ph type="pic" idx="2"/>
          </p:nvPr>
        </p:nvSpPr>
        <p:spPr>
          <a:xfrm>
            <a:off x="3209513" y="1928813"/>
            <a:ext cx="19413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8" name="Google Shape;708;p172"/>
          <p:cNvSpPr>
            <a:spLocks noGrp="1"/>
          </p:cNvSpPr>
          <p:nvPr>
            <p:ph type="pic" idx="3"/>
          </p:nvPr>
        </p:nvSpPr>
        <p:spPr>
          <a:xfrm>
            <a:off x="5206045" y="2737075"/>
            <a:ext cx="1941300" cy="24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09" name="Google Shape;709;p172"/>
          <p:cNvSpPr>
            <a:spLocks noGrp="1"/>
          </p:cNvSpPr>
          <p:nvPr>
            <p:ph type="pic" idx="4"/>
          </p:nvPr>
        </p:nvSpPr>
        <p:spPr>
          <a:xfrm>
            <a:off x="7202577" y="3416751"/>
            <a:ext cx="1941300" cy="1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0" name="Google Shape;710;p172"/>
          <p:cNvSpPr>
            <a:spLocks noGrp="1"/>
          </p:cNvSpPr>
          <p:nvPr>
            <p:ph type="pic" idx="5"/>
          </p:nvPr>
        </p:nvSpPr>
        <p:spPr>
          <a:xfrm>
            <a:off x="3209513" y="0"/>
            <a:ext cx="1941300" cy="1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1" name="Google Shape;711;p172"/>
          <p:cNvSpPr>
            <a:spLocks noGrp="1"/>
          </p:cNvSpPr>
          <p:nvPr>
            <p:ph type="pic" idx="6"/>
          </p:nvPr>
        </p:nvSpPr>
        <p:spPr>
          <a:xfrm>
            <a:off x="5206045" y="-2"/>
            <a:ext cx="1941300" cy="26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2" name="Google Shape;712;p172"/>
          <p:cNvSpPr>
            <a:spLocks noGrp="1"/>
          </p:cNvSpPr>
          <p:nvPr>
            <p:ph type="pic" idx="7"/>
          </p:nvPr>
        </p:nvSpPr>
        <p:spPr>
          <a:xfrm>
            <a:off x="7202577" y="-2"/>
            <a:ext cx="19413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3" name="Google Shape;713;p17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1_Custom Layout">
  <p:cSld name="111_Custom Layout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73"/>
          <p:cNvSpPr>
            <a:spLocks noGrp="1"/>
          </p:cNvSpPr>
          <p:nvPr>
            <p:ph type="pic" idx="2"/>
          </p:nvPr>
        </p:nvSpPr>
        <p:spPr>
          <a:xfrm>
            <a:off x="3994961" y="1928813"/>
            <a:ext cx="1941300" cy="3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6" name="Google Shape;716;p173"/>
          <p:cNvSpPr>
            <a:spLocks noGrp="1"/>
          </p:cNvSpPr>
          <p:nvPr>
            <p:ph type="pic" idx="3"/>
          </p:nvPr>
        </p:nvSpPr>
        <p:spPr>
          <a:xfrm>
            <a:off x="1997480" y="2737075"/>
            <a:ext cx="1941300" cy="24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7" name="Google Shape;717;p173"/>
          <p:cNvSpPr>
            <a:spLocks noGrp="1"/>
          </p:cNvSpPr>
          <p:nvPr>
            <p:ph type="pic" idx="4"/>
          </p:nvPr>
        </p:nvSpPr>
        <p:spPr>
          <a:xfrm>
            <a:off x="0" y="3416751"/>
            <a:ext cx="1941300" cy="17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8" name="Google Shape;718;p173"/>
          <p:cNvSpPr>
            <a:spLocks noGrp="1"/>
          </p:cNvSpPr>
          <p:nvPr>
            <p:ph type="pic" idx="5"/>
          </p:nvPr>
        </p:nvSpPr>
        <p:spPr>
          <a:xfrm>
            <a:off x="3994961" y="0"/>
            <a:ext cx="1941300" cy="1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19" name="Google Shape;719;p173"/>
          <p:cNvSpPr>
            <a:spLocks noGrp="1"/>
          </p:cNvSpPr>
          <p:nvPr>
            <p:ph type="pic" idx="6"/>
          </p:nvPr>
        </p:nvSpPr>
        <p:spPr>
          <a:xfrm>
            <a:off x="1997480" y="-2"/>
            <a:ext cx="1941300" cy="26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20" name="Google Shape;720;p173"/>
          <p:cNvSpPr>
            <a:spLocks noGrp="1"/>
          </p:cNvSpPr>
          <p:nvPr>
            <p:ph type="pic" idx="7"/>
          </p:nvPr>
        </p:nvSpPr>
        <p:spPr>
          <a:xfrm>
            <a:off x="0" y="-2"/>
            <a:ext cx="19413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21" name="Google Shape;721;p17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>
            <a:spLocks noGrp="1"/>
          </p:cNvSpPr>
          <p:nvPr>
            <p:ph type="pic" idx="2"/>
          </p:nvPr>
        </p:nvSpPr>
        <p:spPr>
          <a:xfrm>
            <a:off x="0" y="0"/>
            <a:ext cx="4527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5" name="Google Shape;105;p30"/>
          <p:cNvSpPr>
            <a:spLocks noGrp="1"/>
          </p:cNvSpPr>
          <p:nvPr>
            <p:ph type="pic" idx="3"/>
          </p:nvPr>
        </p:nvSpPr>
        <p:spPr>
          <a:xfrm>
            <a:off x="1136403" y="1444377"/>
            <a:ext cx="2254800" cy="2254800"/>
          </a:xfrm>
          <a:prstGeom prst="rect">
            <a:avLst/>
          </a:prstGeom>
          <a:noFill/>
          <a:ln w="406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6" name="Google Shape;106;p3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Custom Layout">
  <p:cSld name="34_Custom Layout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74"/>
          <p:cNvSpPr>
            <a:spLocks noGrp="1"/>
          </p:cNvSpPr>
          <p:nvPr>
            <p:ph type="pic" idx="2"/>
          </p:nvPr>
        </p:nvSpPr>
        <p:spPr>
          <a:xfrm>
            <a:off x="-6124" y="0"/>
            <a:ext cx="3045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24" name="Google Shape;724;p174"/>
          <p:cNvSpPr>
            <a:spLocks noGrp="1"/>
          </p:cNvSpPr>
          <p:nvPr>
            <p:ph type="pic" idx="3"/>
          </p:nvPr>
        </p:nvSpPr>
        <p:spPr>
          <a:xfrm>
            <a:off x="3044951" y="0"/>
            <a:ext cx="3045000" cy="25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25" name="Google Shape;725;p174"/>
          <p:cNvSpPr>
            <a:spLocks noGrp="1"/>
          </p:cNvSpPr>
          <p:nvPr>
            <p:ph type="pic" idx="4"/>
          </p:nvPr>
        </p:nvSpPr>
        <p:spPr>
          <a:xfrm>
            <a:off x="6099048" y="0"/>
            <a:ext cx="3045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26" name="Google Shape;726;p174"/>
          <p:cNvSpPr>
            <a:spLocks noGrp="1"/>
          </p:cNvSpPr>
          <p:nvPr>
            <p:ph type="pic" idx="5"/>
          </p:nvPr>
        </p:nvSpPr>
        <p:spPr>
          <a:xfrm>
            <a:off x="3035808" y="2571750"/>
            <a:ext cx="3045000" cy="25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27" name="Google Shape;727;p17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and Content">
  <p:cSld name="29_Title and Content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175"/>
          <p:cNvSpPr>
            <a:spLocks noGrp="1"/>
          </p:cNvSpPr>
          <p:nvPr>
            <p:ph type="pic" idx="2"/>
          </p:nvPr>
        </p:nvSpPr>
        <p:spPr>
          <a:xfrm>
            <a:off x="2781" y="0"/>
            <a:ext cx="2283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30" name="Google Shape;730;p175"/>
          <p:cNvSpPr>
            <a:spLocks noGrp="1"/>
          </p:cNvSpPr>
          <p:nvPr>
            <p:ph type="pic" idx="3"/>
          </p:nvPr>
        </p:nvSpPr>
        <p:spPr>
          <a:xfrm>
            <a:off x="2293793" y="0"/>
            <a:ext cx="2283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31" name="Google Shape;731;p175"/>
          <p:cNvSpPr>
            <a:spLocks noGrp="1"/>
          </p:cNvSpPr>
          <p:nvPr>
            <p:ph type="pic" idx="4"/>
          </p:nvPr>
        </p:nvSpPr>
        <p:spPr>
          <a:xfrm>
            <a:off x="4576333" y="0"/>
            <a:ext cx="2283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32" name="Google Shape;732;p175"/>
          <p:cNvSpPr>
            <a:spLocks noGrp="1"/>
          </p:cNvSpPr>
          <p:nvPr>
            <p:ph type="pic" idx="5"/>
          </p:nvPr>
        </p:nvSpPr>
        <p:spPr>
          <a:xfrm>
            <a:off x="6859112" y="0"/>
            <a:ext cx="2283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33" name="Google Shape;733;p17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7_Title and Content">
  <p:cSld name="47_Title and Content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76"/>
          <p:cNvSpPr>
            <a:spLocks noGrp="1"/>
          </p:cNvSpPr>
          <p:nvPr>
            <p:ph type="pic" idx="2"/>
          </p:nvPr>
        </p:nvSpPr>
        <p:spPr>
          <a:xfrm>
            <a:off x="47313" y="35626"/>
            <a:ext cx="1769400" cy="5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36" name="Google Shape;736;p176"/>
          <p:cNvSpPr>
            <a:spLocks noGrp="1"/>
          </p:cNvSpPr>
          <p:nvPr>
            <p:ph type="pic" idx="3"/>
          </p:nvPr>
        </p:nvSpPr>
        <p:spPr>
          <a:xfrm>
            <a:off x="1861724" y="35626"/>
            <a:ext cx="1769400" cy="5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37" name="Google Shape;737;p176"/>
          <p:cNvSpPr>
            <a:spLocks noGrp="1"/>
          </p:cNvSpPr>
          <p:nvPr>
            <p:ph type="pic" idx="4"/>
          </p:nvPr>
        </p:nvSpPr>
        <p:spPr>
          <a:xfrm>
            <a:off x="3686985" y="35626"/>
            <a:ext cx="1769400" cy="5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38" name="Google Shape;738;p176"/>
          <p:cNvSpPr>
            <a:spLocks noGrp="1"/>
          </p:cNvSpPr>
          <p:nvPr>
            <p:ph type="pic" idx="5"/>
          </p:nvPr>
        </p:nvSpPr>
        <p:spPr>
          <a:xfrm>
            <a:off x="5509183" y="35626"/>
            <a:ext cx="1769400" cy="5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39" name="Google Shape;739;p176"/>
          <p:cNvSpPr>
            <a:spLocks noGrp="1"/>
          </p:cNvSpPr>
          <p:nvPr>
            <p:ph type="pic" idx="6"/>
          </p:nvPr>
        </p:nvSpPr>
        <p:spPr>
          <a:xfrm>
            <a:off x="7331379" y="35626"/>
            <a:ext cx="1769400" cy="5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0" name="Google Shape;740;p17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9_Custom Layout">
  <p:cSld name="169_Custom Layout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77"/>
          <p:cNvSpPr>
            <a:spLocks noGrp="1"/>
          </p:cNvSpPr>
          <p:nvPr>
            <p:ph type="pic" idx="2"/>
          </p:nvPr>
        </p:nvSpPr>
        <p:spPr>
          <a:xfrm>
            <a:off x="0" y="2327023"/>
            <a:ext cx="30450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3" name="Google Shape;743;p177"/>
          <p:cNvSpPr>
            <a:spLocks noGrp="1"/>
          </p:cNvSpPr>
          <p:nvPr>
            <p:ph type="pic" idx="3"/>
          </p:nvPr>
        </p:nvSpPr>
        <p:spPr>
          <a:xfrm>
            <a:off x="3060198" y="2327023"/>
            <a:ext cx="30450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4" name="Google Shape;744;p177"/>
          <p:cNvSpPr>
            <a:spLocks noGrp="1"/>
          </p:cNvSpPr>
          <p:nvPr>
            <p:ph type="pic" idx="4"/>
          </p:nvPr>
        </p:nvSpPr>
        <p:spPr>
          <a:xfrm>
            <a:off x="6099048" y="2327023"/>
            <a:ext cx="30450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5" name="Google Shape;745;p177"/>
          <p:cNvSpPr>
            <a:spLocks noGrp="1"/>
          </p:cNvSpPr>
          <p:nvPr>
            <p:ph type="pic" idx="5"/>
          </p:nvPr>
        </p:nvSpPr>
        <p:spPr>
          <a:xfrm>
            <a:off x="0" y="3731487"/>
            <a:ext cx="30450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6" name="Google Shape;746;p177"/>
          <p:cNvSpPr>
            <a:spLocks noGrp="1"/>
          </p:cNvSpPr>
          <p:nvPr>
            <p:ph type="pic" idx="6"/>
          </p:nvPr>
        </p:nvSpPr>
        <p:spPr>
          <a:xfrm>
            <a:off x="3060198" y="3731487"/>
            <a:ext cx="30450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7" name="Google Shape;747;p177"/>
          <p:cNvSpPr>
            <a:spLocks noGrp="1"/>
          </p:cNvSpPr>
          <p:nvPr>
            <p:ph type="pic" idx="7"/>
          </p:nvPr>
        </p:nvSpPr>
        <p:spPr>
          <a:xfrm>
            <a:off x="6099048" y="3731487"/>
            <a:ext cx="30450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8" name="Google Shape;748;p17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8_Title and Content">
  <p:cSld name="38_Title and Content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78"/>
          <p:cNvSpPr>
            <a:spLocks noGrp="1"/>
          </p:cNvSpPr>
          <p:nvPr>
            <p:ph type="pic" idx="2"/>
          </p:nvPr>
        </p:nvSpPr>
        <p:spPr>
          <a:xfrm>
            <a:off x="857177" y="1653987"/>
            <a:ext cx="14028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1" name="Google Shape;751;p178"/>
          <p:cNvSpPr>
            <a:spLocks noGrp="1"/>
          </p:cNvSpPr>
          <p:nvPr>
            <p:ph type="pic" idx="3"/>
          </p:nvPr>
        </p:nvSpPr>
        <p:spPr>
          <a:xfrm>
            <a:off x="2350205" y="1645920"/>
            <a:ext cx="14028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2" name="Google Shape;752;p178"/>
          <p:cNvSpPr>
            <a:spLocks noGrp="1"/>
          </p:cNvSpPr>
          <p:nvPr>
            <p:ph type="pic" idx="4"/>
          </p:nvPr>
        </p:nvSpPr>
        <p:spPr>
          <a:xfrm>
            <a:off x="3827096" y="1645920"/>
            <a:ext cx="14028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3" name="Google Shape;753;p178"/>
          <p:cNvSpPr>
            <a:spLocks noGrp="1"/>
          </p:cNvSpPr>
          <p:nvPr>
            <p:ph type="pic" idx="5"/>
          </p:nvPr>
        </p:nvSpPr>
        <p:spPr>
          <a:xfrm>
            <a:off x="5303118" y="1645920"/>
            <a:ext cx="14028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4" name="Google Shape;754;p178"/>
          <p:cNvSpPr>
            <a:spLocks noGrp="1"/>
          </p:cNvSpPr>
          <p:nvPr>
            <p:ph type="pic" idx="6"/>
          </p:nvPr>
        </p:nvSpPr>
        <p:spPr>
          <a:xfrm>
            <a:off x="856307" y="3110302"/>
            <a:ext cx="14028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5" name="Google Shape;755;p178"/>
          <p:cNvSpPr>
            <a:spLocks noGrp="1"/>
          </p:cNvSpPr>
          <p:nvPr>
            <p:ph type="pic" idx="7"/>
          </p:nvPr>
        </p:nvSpPr>
        <p:spPr>
          <a:xfrm>
            <a:off x="2349335" y="3110302"/>
            <a:ext cx="14028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6" name="Google Shape;756;p178"/>
          <p:cNvSpPr>
            <a:spLocks noGrp="1"/>
          </p:cNvSpPr>
          <p:nvPr>
            <p:ph type="pic" idx="8"/>
          </p:nvPr>
        </p:nvSpPr>
        <p:spPr>
          <a:xfrm>
            <a:off x="3826226" y="3110302"/>
            <a:ext cx="14028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7" name="Google Shape;757;p178"/>
          <p:cNvSpPr>
            <a:spLocks noGrp="1"/>
          </p:cNvSpPr>
          <p:nvPr>
            <p:ph type="pic" idx="9"/>
          </p:nvPr>
        </p:nvSpPr>
        <p:spPr>
          <a:xfrm>
            <a:off x="5310316" y="3110302"/>
            <a:ext cx="14028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8" name="Google Shape;758;p178"/>
          <p:cNvSpPr>
            <a:spLocks noGrp="1"/>
          </p:cNvSpPr>
          <p:nvPr>
            <p:ph type="pic" idx="13"/>
          </p:nvPr>
        </p:nvSpPr>
        <p:spPr>
          <a:xfrm>
            <a:off x="6779139" y="1645920"/>
            <a:ext cx="14028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9" name="Google Shape;759;p178"/>
          <p:cNvSpPr>
            <a:spLocks noGrp="1"/>
          </p:cNvSpPr>
          <p:nvPr>
            <p:ph type="pic" idx="14"/>
          </p:nvPr>
        </p:nvSpPr>
        <p:spPr>
          <a:xfrm>
            <a:off x="6786339" y="3110302"/>
            <a:ext cx="1402800" cy="14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60" name="Google Shape;760;p17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Custom Layout">
  <p:cSld name="35_Custom Layout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79"/>
          <p:cNvSpPr>
            <a:spLocks noGrp="1"/>
          </p:cNvSpPr>
          <p:nvPr>
            <p:ph type="pic" idx="2"/>
          </p:nvPr>
        </p:nvSpPr>
        <p:spPr>
          <a:xfrm>
            <a:off x="-32556" y="1577286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63" name="Google Shape;763;p179"/>
          <p:cNvSpPr>
            <a:spLocks noGrp="1"/>
          </p:cNvSpPr>
          <p:nvPr>
            <p:ph type="pic" idx="3"/>
          </p:nvPr>
        </p:nvSpPr>
        <p:spPr>
          <a:xfrm>
            <a:off x="1284181" y="1577286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64" name="Google Shape;764;p179"/>
          <p:cNvSpPr>
            <a:spLocks noGrp="1"/>
          </p:cNvSpPr>
          <p:nvPr>
            <p:ph type="pic" idx="4"/>
          </p:nvPr>
        </p:nvSpPr>
        <p:spPr>
          <a:xfrm>
            <a:off x="2600917" y="1577286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65" name="Google Shape;765;p179"/>
          <p:cNvSpPr>
            <a:spLocks noGrp="1"/>
          </p:cNvSpPr>
          <p:nvPr>
            <p:ph type="pic" idx="5"/>
          </p:nvPr>
        </p:nvSpPr>
        <p:spPr>
          <a:xfrm>
            <a:off x="3917652" y="1577286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66" name="Google Shape;766;p179"/>
          <p:cNvSpPr>
            <a:spLocks noGrp="1"/>
          </p:cNvSpPr>
          <p:nvPr>
            <p:ph type="pic" idx="6"/>
          </p:nvPr>
        </p:nvSpPr>
        <p:spPr>
          <a:xfrm>
            <a:off x="5234388" y="1577286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67" name="Google Shape;767;p179"/>
          <p:cNvSpPr>
            <a:spLocks noGrp="1"/>
          </p:cNvSpPr>
          <p:nvPr>
            <p:ph type="pic" idx="7"/>
          </p:nvPr>
        </p:nvSpPr>
        <p:spPr>
          <a:xfrm>
            <a:off x="6551123" y="1577286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68" name="Google Shape;768;p179"/>
          <p:cNvSpPr>
            <a:spLocks noGrp="1"/>
          </p:cNvSpPr>
          <p:nvPr>
            <p:ph type="pic" idx="8"/>
          </p:nvPr>
        </p:nvSpPr>
        <p:spPr>
          <a:xfrm>
            <a:off x="7867861" y="1577286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69" name="Google Shape;769;p179"/>
          <p:cNvSpPr>
            <a:spLocks noGrp="1"/>
          </p:cNvSpPr>
          <p:nvPr>
            <p:ph type="pic" idx="9"/>
          </p:nvPr>
        </p:nvSpPr>
        <p:spPr>
          <a:xfrm>
            <a:off x="-32556" y="2894024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0" name="Google Shape;770;p179"/>
          <p:cNvSpPr>
            <a:spLocks noGrp="1"/>
          </p:cNvSpPr>
          <p:nvPr>
            <p:ph type="pic" idx="13"/>
          </p:nvPr>
        </p:nvSpPr>
        <p:spPr>
          <a:xfrm>
            <a:off x="1284181" y="2894024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1" name="Google Shape;771;p179"/>
          <p:cNvSpPr>
            <a:spLocks noGrp="1"/>
          </p:cNvSpPr>
          <p:nvPr>
            <p:ph type="pic" idx="14"/>
          </p:nvPr>
        </p:nvSpPr>
        <p:spPr>
          <a:xfrm>
            <a:off x="2600917" y="2894024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2" name="Google Shape;772;p179"/>
          <p:cNvSpPr>
            <a:spLocks noGrp="1"/>
          </p:cNvSpPr>
          <p:nvPr>
            <p:ph type="pic" idx="15"/>
          </p:nvPr>
        </p:nvSpPr>
        <p:spPr>
          <a:xfrm>
            <a:off x="3917652" y="2894024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3" name="Google Shape;773;p179"/>
          <p:cNvSpPr>
            <a:spLocks noGrp="1"/>
          </p:cNvSpPr>
          <p:nvPr>
            <p:ph type="pic" idx="16"/>
          </p:nvPr>
        </p:nvSpPr>
        <p:spPr>
          <a:xfrm>
            <a:off x="5234388" y="2894024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4" name="Google Shape;774;p179"/>
          <p:cNvSpPr>
            <a:spLocks noGrp="1"/>
          </p:cNvSpPr>
          <p:nvPr>
            <p:ph type="pic" idx="17"/>
          </p:nvPr>
        </p:nvSpPr>
        <p:spPr>
          <a:xfrm>
            <a:off x="6551123" y="2894024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5" name="Google Shape;775;p179"/>
          <p:cNvSpPr>
            <a:spLocks noGrp="1"/>
          </p:cNvSpPr>
          <p:nvPr>
            <p:ph type="pic" idx="18"/>
          </p:nvPr>
        </p:nvSpPr>
        <p:spPr>
          <a:xfrm>
            <a:off x="7867861" y="2894024"/>
            <a:ext cx="13167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6" name="Google Shape;776;p17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Title and Content">
  <p:cSld name="36_Title and Content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80"/>
          <p:cNvSpPr>
            <a:spLocks noGrp="1"/>
          </p:cNvSpPr>
          <p:nvPr>
            <p:ph type="pic" idx="2"/>
          </p:nvPr>
        </p:nvSpPr>
        <p:spPr>
          <a:xfrm>
            <a:off x="744220" y="1361330"/>
            <a:ext cx="1831200" cy="15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79" name="Google Shape;779;p180"/>
          <p:cNvSpPr>
            <a:spLocks noGrp="1"/>
          </p:cNvSpPr>
          <p:nvPr>
            <p:ph type="pic" idx="3"/>
          </p:nvPr>
        </p:nvSpPr>
        <p:spPr>
          <a:xfrm>
            <a:off x="2672933" y="1353261"/>
            <a:ext cx="1831200" cy="1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80" name="Google Shape;780;p180"/>
          <p:cNvSpPr>
            <a:spLocks noGrp="1"/>
          </p:cNvSpPr>
          <p:nvPr>
            <p:ph type="pic" idx="4"/>
          </p:nvPr>
        </p:nvSpPr>
        <p:spPr>
          <a:xfrm>
            <a:off x="4591631" y="1353261"/>
            <a:ext cx="1831200" cy="1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81" name="Google Shape;781;p180"/>
          <p:cNvSpPr>
            <a:spLocks noGrp="1"/>
          </p:cNvSpPr>
          <p:nvPr>
            <p:ph type="pic" idx="5"/>
          </p:nvPr>
        </p:nvSpPr>
        <p:spPr>
          <a:xfrm>
            <a:off x="6487199" y="1353261"/>
            <a:ext cx="1831200" cy="1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82" name="Google Shape;782;p180"/>
          <p:cNvSpPr>
            <a:spLocks noGrp="1"/>
          </p:cNvSpPr>
          <p:nvPr>
            <p:ph type="pic" idx="6"/>
          </p:nvPr>
        </p:nvSpPr>
        <p:spPr>
          <a:xfrm>
            <a:off x="743352" y="2948938"/>
            <a:ext cx="1831200" cy="15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83" name="Google Shape;783;p180"/>
          <p:cNvSpPr>
            <a:spLocks noGrp="1"/>
          </p:cNvSpPr>
          <p:nvPr>
            <p:ph type="pic" idx="7"/>
          </p:nvPr>
        </p:nvSpPr>
        <p:spPr>
          <a:xfrm>
            <a:off x="2672065" y="2948938"/>
            <a:ext cx="1831200" cy="15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84" name="Google Shape;784;p180"/>
          <p:cNvSpPr>
            <a:spLocks noGrp="1"/>
          </p:cNvSpPr>
          <p:nvPr>
            <p:ph type="pic" idx="8"/>
          </p:nvPr>
        </p:nvSpPr>
        <p:spPr>
          <a:xfrm>
            <a:off x="4590761" y="2948938"/>
            <a:ext cx="1831200" cy="15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85" name="Google Shape;785;p180"/>
          <p:cNvSpPr>
            <a:spLocks noGrp="1"/>
          </p:cNvSpPr>
          <p:nvPr>
            <p:ph type="pic" idx="9"/>
          </p:nvPr>
        </p:nvSpPr>
        <p:spPr>
          <a:xfrm>
            <a:off x="6494399" y="2948938"/>
            <a:ext cx="1831200" cy="15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86" name="Google Shape;786;p18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Title and Content">
  <p:cSld name="41_Title and Content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81"/>
          <p:cNvSpPr>
            <a:spLocks noGrp="1"/>
          </p:cNvSpPr>
          <p:nvPr>
            <p:ph type="pic" idx="2"/>
          </p:nvPr>
        </p:nvSpPr>
        <p:spPr>
          <a:xfrm>
            <a:off x="2300674" y="757052"/>
            <a:ext cx="22632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89" name="Google Shape;789;p181"/>
          <p:cNvSpPr>
            <a:spLocks noGrp="1"/>
          </p:cNvSpPr>
          <p:nvPr>
            <p:ph type="pic" idx="3"/>
          </p:nvPr>
        </p:nvSpPr>
        <p:spPr>
          <a:xfrm>
            <a:off x="4589836" y="757052"/>
            <a:ext cx="22632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90" name="Google Shape;790;p181"/>
          <p:cNvSpPr>
            <a:spLocks noGrp="1"/>
          </p:cNvSpPr>
          <p:nvPr>
            <p:ph type="pic" idx="4"/>
          </p:nvPr>
        </p:nvSpPr>
        <p:spPr>
          <a:xfrm>
            <a:off x="6880860" y="757052"/>
            <a:ext cx="22632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91" name="Google Shape;791;p181"/>
          <p:cNvSpPr>
            <a:spLocks noGrp="1"/>
          </p:cNvSpPr>
          <p:nvPr>
            <p:ph type="pic" idx="5"/>
          </p:nvPr>
        </p:nvSpPr>
        <p:spPr>
          <a:xfrm>
            <a:off x="2299805" y="2556822"/>
            <a:ext cx="22632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92" name="Google Shape;792;p181"/>
          <p:cNvSpPr>
            <a:spLocks noGrp="1"/>
          </p:cNvSpPr>
          <p:nvPr>
            <p:ph type="pic" idx="6"/>
          </p:nvPr>
        </p:nvSpPr>
        <p:spPr>
          <a:xfrm>
            <a:off x="4588967" y="2556822"/>
            <a:ext cx="22632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93" name="Google Shape;793;p181"/>
          <p:cNvSpPr>
            <a:spLocks noGrp="1"/>
          </p:cNvSpPr>
          <p:nvPr>
            <p:ph type="pic" idx="7"/>
          </p:nvPr>
        </p:nvSpPr>
        <p:spPr>
          <a:xfrm>
            <a:off x="6880763" y="2556822"/>
            <a:ext cx="22632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94" name="Google Shape;794;p181"/>
          <p:cNvSpPr>
            <a:spLocks noGrp="1"/>
          </p:cNvSpPr>
          <p:nvPr>
            <p:ph type="pic" idx="8"/>
          </p:nvPr>
        </p:nvSpPr>
        <p:spPr>
          <a:xfrm>
            <a:off x="869" y="757052"/>
            <a:ext cx="22632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95" name="Google Shape;795;p181"/>
          <p:cNvSpPr>
            <a:spLocks noGrp="1"/>
          </p:cNvSpPr>
          <p:nvPr>
            <p:ph type="pic" idx="9"/>
          </p:nvPr>
        </p:nvSpPr>
        <p:spPr>
          <a:xfrm>
            <a:off x="0" y="2556822"/>
            <a:ext cx="2263200" cy="18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96" name="Google Shape;796;p18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5_Title and Content">
  <p:cSld name="35_Title and Content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82"/>
          <p:cNvSpPr>
            <a:spLocks noGrp="1"/>
          </p:cNvSpPr>
          <p:nvPr>
            <p:ph type="pic" idx="2"/>
          </p:nvPr>
        </p:nvSpPr>
        <p:spPr>
          <a:xfrm>
            <a:off x="-7669" y="-6524"/>
            <a:ext cx="2283900" cy="25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99" name="Google Shape;799;p182"/>
          <p:cNvSpPr>
            <a:spLocks noGrp="1"/>
          </p:cNvSpPr>
          <p:nvPr>
            <p:ph type="pic" idx="3"/>
          </p:nvPr>
        </p:nvSpPr>
        <p:spPr>
          <a:xfrm>
            <a:off x="2284886" y="-6524"/>
            <a:ext cx="2283900" cy="25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0" name="Google Shape;800;p182"/>
          <p:cNvSpPr>
            <a:spLocks noGrp="1"/>
          </p:cNvSpPr>
          <p:nvPr>
            <p:ph type="pic" idx="4"/>
          </p:nvPr>
        </p:nvSpPr>
        <p:spPr>
          <a:xfrm>
            <a:off x="4567427" y="-6524"/>
            <a:ext cx="2283900" cy="25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1" name="Google Shape;801;p182"/>
          <p:cNvSpPr>
            <a:spLocks noGrp="1"/>
          </p:cNvSpPr>
          <p:nvPr>
            <p:ph type="pic" idx="5"/>
          </p:nvPr>
        </p:nvSpPr>
        <p:spPr>
          <a:xfrm>
            <a:off x="6851817" y="-6524"/>
            <a:ext cx="2283900" cy="25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2" name="Google Shape;802;p182"/>
          <p:cNvSpPr>
            <a:spLocks noGrp="1"/>
          </p:cNvSpPr>
          <p:nvPr>
            <p:ph type="pic" idx="6"/>
          </p:nvPr>
        </p:nvSpPr>
        <p:spPr>
          <a:xfrm>
            <a:off x="-7767" y="2562368"/>
            <a:ext cx="2283900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3" name="Google Shape;803;p182"/>
          <p:cNvSpPr>
            <a:spLocks noGrp="1"/>
          </p:cNvSpPr>
          <p:nvPr>
            <p:ph type="pic" idx="7"/>
          </p:nvPr>
        </p:nvSpPr>
        <p:spPr>
          <a:xfrm>
            <a:off x="2284016" y="2562368"/>
            <a:ext cx="2283900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4" name="Google Shape;804;p182"/>
          <p:cNvSpPr>
            <a:spLocks noGrp="1"/>
          </p:cNvSpPr>
          <p:nvPr>
            <p:ph type="pic" idx="8"/>
          </p:nvPr>
        </p:nvSpPr>
        <p:spPr>
          <a:xfrm>
            <a:off x="4566557" y="2562368"/>
            <a:ext cx="2283900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5" name="Google Shape;805;p182"/>
          <p:cNvSpPr>
            <a:spLocks noGrp="1"/>
          </p:cNvSpPr>
          <p:nvPr>
            <p:ph type="pic" idx="9"/>
          </p:nvPr>
        </p:nvSpPr>
        <p:spPr>
          <a:xfrm>
            <a:off x="6851719" y="2562368"/>
            <a:ext cx="2283900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6" name="Google Shape;806;p18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Title and Content">
  <p:cSld name="37_Title and Content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83"/>
          <p:cNvSpPr>
            <a:spLocks noGrp="1"/>
          </p:cNvSpPr>
          <p:nvPr>
            <p:ph type="pic" idx="2"/>
          </p:nvPr>
        </p:nvSpPr>
        <p:spPr>
          <a:xfrm>
            <a:off x="13095" y="0"/>
            <a:ext cx="1830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9" name="Google Shape;809;p183"/>
          <p:cNvSpPr>
            <a:spLocks noGrp="1"/>
          </p:cNvSpPr>
          <p:nvPr>
            <p:ph type="pic" idx="3"/>
          </p:nvPr>
        </p:nvSpPr>
        <p:spPr>
          <a:xfrm>
            <a:off x="1841669" y="-8068"/>
            <a:ext cx="1830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10" name="Google Shape;810;p183"/>
          <p:cNvSpPr>
            <a:spLocks noGrp="1"/>
          </p:cNvSpPr>
          <p:nvPr>
            <p:ph type="pic" idx="4"/>
          </p:nvPr>
        </p:nvSpPr>
        <p:spPr>
          <a:xfrm>
            <a:off x="3662172" y="-8068"/>
            <a:ext cx="1830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11" name="Google Shape;811;p183"/>
          <p:cNvSpPr>
            <a:spLocks noGrp="1"/>
          </p:cNvSpPr>
          <p:nvPr>
            <p:ph type="pic" idx="5"/>
          </p:nvPr>
        </p:nvSpPr>
        <p:spPr>
          <a:xfrm>
            <a:off x="5491583" y="-8068"/>
            <a:ext cx="1830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12" name="Google Shape;812;p183"/>
          <p:cNvSpPr>
            <a:spLocks noGrp="1"/>
          </p:cNvSpPr>
          <p:nvPr>
            <p:ph type="pic" idx="6"/>
          </p:nvPr>
        </p:nvSpPr>
        <p:spPr>
          <a:xfrm>
            <a:off x="13095" y="2579818"/>
            <a:ext cx="1830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13" name="Google Shape;813;p183"/>
          <p:cNvSpPr>
            <a:spLocks noGrp="1"/>
          </p:cNvSpPr>
          <p:nvPr>
            <p:ph type="pic" idx="7"/>
          </p:nvPr>
        </p:nvSpPr>
        <p:spPr>
          <a:xfrm>
            <a:off x="1841669" y="2579818"/>
            <a:ext cx="1830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14" name="Google Shape;814;p183"/>
          <p:cNvSpPr>
            <a:spLocks noGrp="1"/>
          </p:cNvSpPr>
          <p:nvPr>
            <p:ph type="pic" idx="8"/>
          </p:nvPr>
        </p:nvSpPr>
        <p:spPr>
          <a:xfrm>
            <a:off x="3662172" y="2579818"/>
            <a:ext cx="1830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15" name="Google Shape;815;p183"/>
          <p:cNvSpPr>
            <a:spLocks noGrp="1"/>
          </p:cNvSpPr>
          <p:nvPr>
            <p:ph type="pic" idx="9"/>
          </p:nvPr>
        </p:nvSpPr>
        <p:spPr>
          <a:xfrm>
            <a:off x="5491583" y="2579818"/>
            <a:ext cx="1830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16" name="Google Shape;816;p183"/>
          <p:cNvSpPr>
            <a:spLocks noGrp="1"/>
          </p:cNvSpPr>
          <p:nvPr>
            <p:ph type="pic" idx="13"/>
          </p:nvPr>
        </p:nvSpPr>
        <p:spPr>
          <a:xfrm>
            <a:off x="7320994" y="-8068"/>
            <a:ext cx="1830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17" name="Google Shape;817;p183"/>
          <p:cNvSpPr>
            <a:spLocks noGrp="1"/>
          </p:cNvSpPr>
          <p:nvPr>
            <p:ph type="pic" idx="14"/>
          </p:nvPr>
        </p:nvSpPr>
        <p:spPr>
          <a:xfrm>
            <a:off x="7320994" y="2579818"/>
            <a:ext cx="18309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18" name="Google Shape;818;p18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5_Custom Layout">
  <p:cSld name="105_Custom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1"/>
          <p:cNvSpPr>
            <a:spLocks noGrp="1"/>
          </p:cNvSpPr>
          <p:nvPr>
            <p:ph type="pic" idx="2"/>
          </p:nvPr>
        </p:nvSpPr>
        <p:spPr>
          <a:xfrm>
            <a:off x="2676638" y="0"/>
            <a:ext cx="3790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8_Title and Content">
  <p:cSld name="48_Title and Conten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84"/>
          <p:cNvSpPr>
            <a:spLocks noGrp="1"/>
          </p:cNvSpPr>
          <p:nvPr>
            <p:ph type="pic" idx="2"/>
          </p:nvPr>
        </p:nvSpPr>
        <p:spPr>
          <a:xfrm>
            <a:off x="47313" y="35624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1" name="Google Shape;821;p184"/>
          <p:cNvSpPr>
            <a:spLocks noGrp="1"/>
          </p:cNvSpPr>
          <p:nvPr>
            <p:ph type="pic" idx="3"/>
          </p:nvPr>
        </p:nvSpPr>
        <p:spPr>
          <a:xfrm>
            <a:off x="1861724" y="35624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2" name="Google Shape;822;p184"/>
          <p:cNvSpPr>
            <a:spLocks noGrp="1"/>
          </p:cNvSpPr>
          <p:nvPr>
            <p:ph type="pic" idx="4"/>
          </p:nvPr>
        </p:nvSpPr>
        <p:spPr>
          <a:xfrm>
            <a:off x="3686985" y="35624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3" name="Google Shape;823;p184"/>
          <p:cNvSpPr>
            <a:spLocks noGrp="1"/>
          </p:cNvSpPr>
          <p:nvPr>
            <p:ph type="pic" idx="5"/>
          </p:nvPr>
        </p:nvSpPr>
        <p:spPr>
          <a:xfrm>
            <a:off x="5509183" y="35624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4" name="Google Shape;824;p184"/>
          <p:cNvSpPr>
            <a:spLocks noGrp="1"/>
          </p:cNvSpPr>
          <p:nvPr>
            <p:ph type="pic" idx="6"/>
          </p:nvPr>
        </p:nvSpPr>
        <p:spPr>
          <a:xfrm>
            <a:off x="7331379" y="35624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5" name="Google Shape;825;p184"/>
          <p:cNvSpPr>
            <a:spLocks noGrp="1"/>
          </p:cNvSpPr>
          <p:nvPr>
            <p:ph type="pic" idx="7"/>
          </p:nvPr>
        </p:nvSpPr>
        <p:spPr>
          <a:xfrm>
            <a:off x="47313" y="1735696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6" name="Google Shape;826;p184"/>
          <p:cNvSpPr>
            <a:spLocks noGrp="1"/>
          </p:cNvSpPr>
          <p:nvPr>
            <p:ph type="pic" idx="8"/>
          </p:nvPr>
        </p:nvSpPr>
        <p:spPr>
          <a:xfrm>
            <a:off x="1861724" y="1735696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7" name="Google Shape;827;p184"/>
          <p:cNvSpPr>
            <a:spLocks noGrp="1"/>
          </p:cNvSpPr>
          <p:nvPr>
            <p:ph type="pic" idx="9"/>
          </p:nvPr>
        </p:nvSpPr>
        <p:spPr>
          <a:xfrm>
            <a:off x="3686985" y="1735696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8" name="Google Shape;828;p184"/>
          <p:cNvSpPr>
            <a:spLocks noGrp="1"/>
          </p:cNvSpPr>
          <p:nvPr>
            <p:ph type="pic" idx="13"/>
          </p:nvPr>
        </p:nvSpPr>
        <p:spPr>
          <a:xfrm>
            <a:off x="5509183" y="1735696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29" name="Google Shape;829;p184"/>
          <p:cNvSpPr>
            <a:spLocks noGrp="1"/>
          </p:cNvSpPr>
          <p:nvPr>
            <p:ph type="pic" idx="14"/>
          </p:nvPr>
        </p:nvSpPr>
        <p:spPr>
          <a:xfrm>
            <a:off x="7331379" y="1735696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30" name="Google Shape;830;p184"/>
          <p:cNvSpPr>
            <a:spLocks noGrp="1"/>
          </p:cNvSpPr>
          <p:nvPr>
            <p:ph type="pic" idx="15"/>
          </p:nvPr>
        </p:nvSpPr>
        <p:spPr>
          <a:xfrm>
            <a:off x="47313" y="3444673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31" name="Google Shape;831;p184"/>
          <p:cNvSpPr>
            <a:spLocks noGrp="1"/>
          </p:cNvSpPr>
          <p:nvPr>
            <p:ph type="pic" idx="16"/>
          </p:nvPr>
        </p:nvSpPr>
        <p:spPr>
          <a:xfrm>
            <a:off x="1861724" y="3444673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32" name="Google Shape;832;p184"/>
          <p:cNvSpPr>
            <a:spLocks noGrp="1"/>
          </p:cNvSpPr>
          <p:nvPr>
            <p:ph type="pic" idx="17"/>
          </p:nvPr>
        </p:nvSpPr>
        <p:spPr>
          <a:xfrm>
            <a:off x="3686985" y="3444673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33" name="Google Shape;833;p184"/>
          <p:cNvSpPr>
            <a:spLocks noGrp="1"/>
          </p:cNvSpPr>
          <p:nvPr>
            <p:ph type="pic" idx="18"/>
          </p:nvPr>
        </p:nvSpPr>
        <p:spPr>
          <a:xfrm>
            <a:off x="5509183" y="3444673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34" name="Google Shape;834;p184"/>
          <p:cNvSpPr>
            <a:spLocks noGrp="1"/>
          </p:cNvSpPr>
          <p:nvPr>
            <p:ph type="pic" idx="19"/>
          </p:nvPr>
        </p:nvSpPr>
        <p:spPr>
          <a:xfrm>
            <a:off x="7331379" y="3444673"/>
            <a:ext cx="17694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35" name="Google Shape;835;p18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Title and Content">
  <p:cSld name="40_Title and Content"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85"/>
          <p:cNvSpPr>
            <a:spLocks noGrp="1"/>
          </p:cNvSpPr>
          <p:nvPr>
            <p:ph type="pic" idx="2"/>
          </p:nvPr>
        </p:nvSpPr>
        <p:spPr>
          <a:xfrm>
            <a:off x="-7706" y="0"/>
            <a:ext cx="1824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38" name="Google Shape;838;p185"/>
          <p:cNvSpPr>
            <a:spLocks noGrp="1"/>
          </p:cNvSpPr>
          <p:nvPr>
            <p:ph type="pic" idx="3"/>
          </p:nvPr>
        </p:nvSpPr>
        <p:spPr>
          <a:xfrm>
            <a:off x="1821531" y="0"/>
            <a:ext cx="1817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39" name="Google Shape;839;p185"/>
          <p:cNvSpPr>
            <a:spLocks noGrp="1"/>
          </p:cNvSpPr>
          <p:nvPr>
            <p:ph type="pic" idx="4"/>
          </p:nvPr>
        </p:nvSpPr>
        <p:spPr>
          <a:xfrm>
            <a:off x="3638901" y="0"/>
            <a:ext cx="1817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0" name="Google Shape;840;p185"/>
          <p:cNvSpPr>
            <a:spLocks noGrp="1"/>
          </p:cNvSpPr>
          <p:nvPr>
            <p:ph type="pic" idx="5"/>
          </p:nvPr>
        </p:nvSpPr>
        <p:spPr>
          <a:xfrm>
            <a:off x="5456289" y="0"/>
            <a:ext cx="1817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1" name="Google Shape;841;p185"/>
          <p:cNvSpPr>
            <a:spLocks noGrp="1"/>
          </p:cNvSpPr>
          <p:nvPr>
            <p:ph type="pic" idx="6"/>
          </p:nvPr>
        </p:nvSpPr>
        <p:spPr>
          <a:xfrm>
            <a:off x="-7706" y="1714500"/>
            <a:ext cx="1824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2" name="Google Shape;842;p185"/>
          <p:cNvSpPr>
            <a:spLocks noGrp="1"/>
          </p:cNvSpPr>
          <p:nvPr>
            <p:ph type="pic" idx="7"/>
          </p:nvPr>
        </p:nvSpPr>
        <p:spPr>
          <a:xfrm>
            <a:off x="1821531" y="1714500"/>
            <a:ext cx="1817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3" name="Google Shape;843;p185"/>
          <p:cNvSpPr>
            <a:spLocks noGrp="1"/>
          </p:cNvSpPr>
          <p:nvPr>
            <p:ph type="pic" idx="8"/>
          </p:nvPr>
        </p:nvSpPr>
        <p:spPr>
          <a:xfrm>
            <a:off x="3638901" y="1714500"/>
            <a:ext cx="1817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4" name="Google Shape;844;p185"/>
          <p:cNvSpPr>
            <a:spLocks noGrp="1"/>
          </p:cNvSpPr>
          <p:nvPr>
            <p:ph type="pic" idx="9"/>
          </p:nvPr>
        </p:nvSpPr>
        <p:spPr>
          <a:xfrm>
            <a:off x="5456289" y="1714500"/>
            <a:ext cx="1817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5" name="Google Shape;845;p185"/>
          <p:cNvSpPr>
            <a:spLocks noGrp="1"/>
          </p:cNvSpPr>
          <p:nvPr>
            <p:ph type="pic" idx="13"/>
          </p:nvPr>
        </p:nvSpPr>
        <p:spPr>
          <a:xfrm>
            <a:off x="7272536" y="0"/>
            <a:ext cx="1871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6" name="Google Shape;846;p185"/>
          <p:cNvSpPr>
            <a:spLocks noGrp="1"/>
          </p:cNvSpPr>
          <p:nvPr>
            <p:ph type="pic" idx="14"/>
          </p:nvPr>
        </p:nvSpPr>
        <p:spPr>
          <a:xfrm>
            <a:off x="7272536" y="1714500"/>
            <a:ext cx="1871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7" name="Google Shape;847;p185"/>
          <p:cNvSpPr>
            <a:spLocks noGrp="1"/>
          </p:cNvSpPr>
          <p:nvPr>
            <p:ph type="pic" idx="15"/>
          </p:nvPr>
        </p:nvSpPr>
        <p:spPr>
          <a:xfrm>
            <a:off x="-7706" y="3429000"/>
            <a:ext cx="1824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8" name="Google Shape;848;p185"/>
          <p:cNvSpPr>
            <a:spLocks noGrp="1"/>
          </p:cNvSpPr>
          <p:nvPr>
            <p:ph type="pic" idx="16"/>
          </p:nvPr>
        </p:nvSpPr>
        <p:spPr>
          <a:xfrm>
            <a:off x="1821531" y="3429000"/>
            <a:ext cx="1817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49" name="Google Shape;849;p185"/>
          <p:cNvSpPr>
            <a:spLocks noGrp="1"/>
          </p:cNvSpPr>
          <p:nvPr>
            <p:ph type="pic" idx="17"/>
          </p:nvPr>
        </p:nvSpPr>
        <p:spPr>
          <a:xfrm>
            <a:off x="3638901" y="3429000"/>
            <a:ext cx="1817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50" name="Google Shape;850;p185"/>
          <p:cNvSpPr>
            <a:spLocks noGrp="1"/>
          </p:cNvSpPr>
          <p:nvPr>
            <p:ph type="pic" idx="18"/>
          </p:nvPr>
        </p:nvSpPr>
        <p:spPr>
          <a:xfrm>
            <a:off x="5456289" y="3429000"/>
            <a:ext cx="1817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51" name="Google Shape;851;p185"/>
          <p:cNvSpPr>
            <a:spLocks noGrp="1"/>
          </p:cNvSpPr>
          <p:nvPr>
            <p:ph type="pic" idx="19"/>
          </p:nvPr>
        </p:nvSpPr>
        <p:spPr>
          <a:xfrm>
            <a:off x="7272536" y="3429000"/>
            <a:ext cx="1871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52" name="Google Shape;852;p18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Title and Content">
  <p:cSld name="39_Title and Content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86"/>
          <p:cNvSpPr>
            <a:spLocks noGrp="1"/>
          </p:cNvSpPr>
          <p:nvPr>
            <p:ph type="pic" idx="2"/>
          </p:nvPr>
        </p:nvSpPr>
        <p:spPr>
          <a:xfrm>
            <a:off x="590490" y="1908138"/>
            <a:ext cx="13029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55" name="Google Shape;855;p186"/>
          <p:cNvSpPr>
            <a:spLocks noGrp="1"/>
          </p:cNvSpPr>
          <p:nvPr>
            <p:ph type="pic" idx="3"/>
          </p:nvPr>
        </p:nvSpPr>
        <p:spPr>
          <a:xfrm>
            <a:off x="1954426" y="1908138"/>
            <a:ext cx="13029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56" name="Google Shape;856;p186"/>
          <p:cNvSpPr>
            <a:spLocks noGrp="1"/>
          </p:cNvSpPr>
          <p:nvPr>
            <p:ph type="pic" idx="4"/>
          </p:nvPr>
        </p:nvSpPr>
        <p:spPr>
          <a:xfrm>
            <a:off x="3325996" y="1908138"/>
            <a:ext cx="13029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57" name="Google Shape;857;p186"/>
          <p:cNvSpPr>
            <a:spLocks noGrp="1"/>
          </p:cNvSpPr>
          <p:nvPr>
            <p:ph type="pic" idx="5"/>
          </p:nvPr>
        </p:nvSpPr>
        <p:spPr>
          <a:xfrm>
            <a:off x="590490" y="545447"/>
            <a:ext cx="13029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58" name="Google Shape;858;p186"/>
          <p:cNvSpPr>
            <a:spLocks noGrp="1"/>
          </p:cNvSpPr>
          <p:nvPr>
            <p:ph type="pic" idx="6"/>
          </p:nvPr>
        </p:nvSpPr>
        <p:spPr>
          <a:xfrm>
            <a:off x="590490" y="3278898"/>
            <a:ext cx="13029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59" name="Google Shape;859;p186"/>
          <p:cNvSpPr>
            <a:spLocks noGrp="1"/>
          </p:cNvSpPr>
          <p:nvPr>
            <p:ph type="pic" idx="7"/>
          </p:nvPr>
        </p:nvSpPr>
        <p:spPr>
          <a:xfrm>
            <a:off x="1954426" y="3278898"/>
            <a:ext cx="13029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0" name="Google Shape;860;p186"/>
          <p:cNvSpPr>
            <a:spLocks noGrp="1"/>
          </p:cNvSpPr>
          <p:nvPr>
            <p:ph type="pic" idx="8"/>
          </p:nvPr>
        </p:nvSpPr>
        <p:spPr>
          <a:xfrm>
            <a:off x="3325996" y="3278898"/>
            <a:ext cx="13029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1" name="Google Shape;861;p186"/>
          <p:cNvSpPr>
            <a:spLocks noGrp="1"/>
          </p:cNvSpPr>
          <p:nvPr>
            <p:ph type="pic" idx="9"/>
          </p:nvPr>
        </p:nvSpPr>
        <p:spPr>
          <a:xfrm>
            <a:off x="1954426" y="545447"/>
            <a:ext cx="13029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2" name="Google Shape;862;p186"/>
          <p:cNvSpPr>
            <a:spLocks noGrp="1"/>
          </p:cNvSpPr>
          <p:nvPr>
            <p:ph type="pic" idx="13"/>
          </p:nvPr>
        </p:nvSpPr>
        <p:spPr>
          <a:xfrm>
            <a:off x="3325996" y="545447"/>
            <a:ext cx="13029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3" name="Google Shape;863;p18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4_Title and Content">
  <p:cSld name="44_Title and Content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87"/>
          <p:cNvSpPr>
            <a:spLocks noGrp="1"/>
          </p:cNvSpPr>
          <p:nvPr>
            <p:ph type="pic" idx="2"/>
          </p:nvPr>
        </p:nvSpPr>
        <p:spPr>
          <a:xfrm>
            <a:off x="3358184" y="2593459"/>
            <a:ext cx="16704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6" name="Google Shape;866;p187"/>
          <p:cNvSpPr>
            <a:spLocks noGrp="1"/>
          </p:cNvSpPr>
          <p:nvPr>
            <p:ph type="pic" idx="3"/>
          </p:nvPr>
        </p:nvSpPr>
        <p:spPr>
          <a:xfrm>
            <a:off x="5126252" y="2593459"/>
            <a:ext cx="16704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7" name="Google Shape;867;p187"/>
          <p:cNvSpPr>
            <a:spLocks noGrp="1"/>
          </p:cNvSpPr>
          <p:nvPr>
            <p:ph type="pic" idx="4"/>
          </p:nvPr>
        </p:nvSpPr>
        <p:spPr>
          <a:xfrm>
            <a:off x="6894321" y="2593459"/>
            <a:ext cx="16704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8" name="Google Shape;868;p187"/>
          <p:cNvSpPr>
            <a:spLocks noGrp="1"/>
          </p:cNvSpPr>
          <p:nvPr>
            <p:ph type="pic" idx="5"/>
          </p:nvPr>
        </p:nvSpPr>
        <p:spPr>
          <a:xfrm>
            <a:off x="3358184" y="471488"/>
            <a:ext cx="16704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69" name="Google Shape;869;p187"/>
          <p:cNvSpPr>
            <a:spLocks noGrp="1"/>
          </p:cNvSpPr>
          <p:nvPr>
            <p:ph type="pic" idx="6"/>
          </p:nvPr>
        </p:nvSpPr>
        <p:spPr>
          <a:xfrm>
            <a:off x="5126252" y="471488"/>
            <a:ext cx="16704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70" name="Google Shape;870;p187"/>
          <p:cNvSpPr>
            <a:spLocks noGrp="1"/>
          </p:cNvSpPr>
          <p:nvPr>
            <p:ph type="pic" idx="7"/>
          </p:nvPr>
        </p:nvSpPr>
        <p:spPr>
          <a:xfrm>
            <a:off x="6894321" y="471488"/>
            <a:ext cx="1670400" cy="20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71" name="Google Shape;871;p18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and Content">
  <p:cSld name="30_Title and Content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88"/>
          <p:cNvSpPr>
            <a:spLocks noGrp="1"/>
          </p:cNvSpPr>
          <p:nvPr>
            <p:ph type="pic" idx="2"/>
          </p:nvPr>
        </p:nvSpPr>
        <p:spPr>
          <a:xfrm>
            <a:off x="-12247" y="2571750"/>
            <a:ext cx="45744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74" name="Google Shape;874;p188"/>
          <p:cNvSpPr>
            <a:spLocks noGrp="1"/>
          </p:cNvSpPr>
          <p:nvPr>
            <p:ph type="pic" idx="3"/>
          </p:nvPr>
        </p:nvSpPr>
        <p:spPr>
          <a:xfrm>
            <a:off x="-12247" y="0"/>
            <a:ext cx="45744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75" name="Google Shape;875;p188"/>
          <p:cNvSpPr>
            <a:spLocks noGrp="1"/>
          </p:cNvSpPr>
          <p:nvPr>
            <p:ph type="pic" idx="4"/>
          </p:nvPr>
        </p:nvSpPr>
        <p:spPr>
          <a:xfrm>
            <a:off x="4563590" y="2571750"/>
            <a:ext cx="45744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76" name="Google Shape;876;p188"/>
          <p:cNvSpPr>
            <a:spLocks noGrp="1"/>
          </p:cNvSpPr>
          <p:nvPr>
            <p:ph type="pic" idx="5"/>
          </p:nvPr>
        </p:nvSpPr>
        <p:spPr>
          <a:xfrm>
            <a:off x="4563590" y="0"/>
            <a:ext cx="45744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77" name="Google Shape;877;p18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89"/>
          <p:cNvSpPr>
            <a:spLocks noGrp="1"/>
          </p:cNvSpPr>
          <p:nvPr>
            <p:ph type="pic" idx="2"/>
          </p:nvPr>
        </p:nvSpPr>
        <p:spPr>
          <a:xfrm>
            <a:off x="-12247" y="2571750"/>
            <a:ext cx="47781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80" name="Google Shape;880;p189"/>
          <p:cNvSpPr>
            <a:spLocks noGrp="1"/>
          </p:cNvSpPr>
          <p:nvPr>
            <p:ph type="pic" idx="3"/>
          </p:nvPr>
        </p:nvSpPr>
        <p:spPr>
          <a:xfrm>
            <a:off x="-12247" y="0"/>
            <a:ext cx="47781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81" name="Google Shape;881;p189"/>
          <p:cNvSpPr>
            <a:spLocks noGrp="1"/>
          </p:cNvSpPr>
          <p:nvPr>
            <p:ph type="pic" idx="4"/>
          </p:nvPr>
        </p:nvSpPr>
        <p:spPr>
          <a:xfrm>
            <a:off x="4765764" y="0"/>
            <a:ext cx="4378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82" name="Google Shape;882;p18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ustom Layout">
  <p:cSld name="16_Custom Layout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90"/>
          <p:cNvSpPr>
            <a:spLocks noGrp="1"/>
          </p:cNvSpPr>
          <p:nvPr>
            <p:ph type="pic" idx="2"/>
          </p:nvPr>
        </p:nvSpPr>
        <p:spPr>
          <a:xfrm>
            <a:off x="4382126" y="2571750"/>
            <a:ext cx="47781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85" name="Google Shape;885;p190"/>
          <p:cNvSpPr>
            <a:spLocks noGrp="1"/>
          </p:cNvSpPr>
          <p:nvPr>
            <p:ph type="pic" idx="3"/>
          </p:nvPr>
        </p:nvSpPr>
        <p:spPr>
          <a:xfrm>
            <a:off x="4382126" y="0"/>
            <a:ext cx="47781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86" name="Google Shape;886;p190"/>
          <p:cNvSpPr>
            <a:spLocks noGrp="1"/>
          </p:cNvSpPr>
          <p:nvPr>
            <p:ph type="pic" idx="4"/>
          </p:nvPr>
        </p:nvSpPr>
        <p:spPr>
          <a:xfrm>
            <a:off x="-20316" y="0"/>
            <a:ext cx="4402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87" name="Google Shape;887;p19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ustom Layout">
  <p:cSld name="13_Custom Layout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91"/>
          <p:cNvSpPr>
            <a:spLocks noGrp="1"/>
          </p:cNvSpPr>
          <p:nvPr>
            <p:ph type="pic" idx="2"/>
          </p:nvPr>
        </p:nvSpPr>
        <p:spPr>
          <a:xfrm>
            <a:off x="-12247" y="257175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90" name="Google Shape;890;p191"/>
          <p:cNvSpPr>
            <a:spLocks noGrp="1"/>
          </p:cNvSpPr>
          <p:nvPr>
            <p:ph type="pic" idx="3"/>
          </p:nvPr>
        </p:nvSpPr>
        <p:spPr>
          <a:xfrm>
            <a:off x="-12247" y="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91" name="Google Shape;891;p191"/>
          <p:cNvSpPr>
            <a:spLocks noGrp="1"/>
          </p:cNvSpPr>
          <p:nvPr>
            <p:ph type="pic" idx="4"/>
          </p:nvPr>
        </p:nvSpPr>
        <p:spPr>
          <a:xfrm>
            <a:off x="2358946" y="0"/>
            <a:ext cx="237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92" name="Google Shape;892;p19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4_Custom Layout">
  <p:cSld name="204_Custom Layout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92"/>
          <p:cNvSpPr>
            <a:spLocks noGrp="1"/>
          </p:cNvSpPr>
          <p:nvPr>
            <p:ph type="pic" idx="2"/>
          </p:nvPr>
        </p:nvSpPr>
        <p:spPr>
          <a:xfrm>
            <a:off x="-12247" y="257175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95" name="Google Shape;895;p192"/>
          <p:cNvSpPr>
            <a:spLocks noGrp="1"/>
          </p:cNvSpPr>
          <p:nvPr>
            <p:ph type="pic" idx="3"/>
          </p:nvPr>
        </p:nvSpPr>
        <p:spPr>
          <a:xfrm>
            <a:off x="-12247" y="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96" name="Google Shape;896;p192"/>
          <p:cNvSpPr>
            <a:spLocks noGrp="1"/>
          </p:cNvSpPr>
          <p:nvPr>
            <p:ph type="pic" idx="4"/>
          </p:nvPr>
        </p:nvSpPr>
        <p:spPr>
          <a:xfrm>
            <a:off x="2376758" y="257175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97" name="Google Shape;897;p192"/>
          <p:cNvSpPr>
            <a:spLocks noGrp="1"/>
          </p:cNvSpPr>
          <p:nvPr>
            <p:ph type="pic" idx="5"/>
          </p:nvPr>
        </p:nvSpPr>
        <p:spPr>
          <a:xfrm>
            <a:off x="2376758" y="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98" name="Google Shape;898;p19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93"/>
          <p:cNvSpPr>
            <a:spLocks noGrp="1"/>
          </p:cNvSpPr>
          <p:nvPr>
            <p:ph type="pic" idx="2"/>
          </p:nvPr>
        </p:nvSpPr>
        <p:spPr>
          <a:xfrm>
            <a:off x="4408845" y="257175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1" name="Google Shape;901;p193"/>
          <p:cNvSpPr>
            <a:spLocks noGrp="1"/>
          </p:cNvSpPr>
          <p:nvPr>
            <p:ph type="pic" idx="3"/>
          </p:nvPr>
        </p:nvSpPr>
        <p:spPr>
          <a:xfrm>
            <a:off x="4408845" y="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2" name="Google Shape;902;p193"/>
          <p:cNvSpPr>
            <a:spLocks noGrp="1"/>
          </p:cNvSpPr>
          <p:nvPr>
            <p:ph type="pic" idx="4"/>
          </p:nvPr>
        </p:nvSpPr>
        <p:spPr>
          <a:xfrm>
            <a:off x="6771132" y="257175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3" name="Google Shape;903;p193"/>
          <p:cNvSpPr>
            <a:spLocks noGrp="1"/>
          </p:cNvSpPr>
          <p:nvPr>
            <p:ph type="pic" idx="5"/>
          </p:nvPr>
        </p:nvSpPr>
        <p:spPr>
          <a:xfrm>
            <a:off x="6771132" y="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4" name="Google Shape;904;p19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6_Custom Layout">
  <p:cSld name="106_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>
            <a:spLocks noGrp="1"/>
          </p:cNvSpPr>
          <p:nvPr>
            <p:ph type="pic" idx="2"/>
          </p:nvPr>
        </p:nvSpPr>
        <p:spPr>
          <a:xfrm>
            <a:off x="0" y="0"/>
            <a:ext cx="3045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94"/>
          <p:cNvSpPr>
            <a:spLocks noGrp="1"/>
          </p:cNvSpPr>
          <p:nvPr>
            <p:ph type="pic" idx="2"/>
          </p:nvPr>
        </p:nvSpPr>
        <p:spPr>
          <a:xfrm>
            <a:off x="533398" y="1736725"/>
            <a:ext cx="19860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7" name="Google Shape;907;p194"/>
          <p:cNvSpPr>
            <a:spLocks noGrp="1"/>
          </p:cNvSpPr>
          <p:nvPr>
            <p:ph type="pic" idx="3"/>
          </p:nvPr>
        </p:nvSpPr>
        <p:spPr>
          <a:xfrm>
            <a:off x="533398" y="0"/>
            <a:ext cx="19860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8" name="Google Shape;908;p194"/>
          <p:cNvSpPr>
            <a:spLocks noGrp="1"/>
          </p:cNvSpPr>
          <p:nvPr>
            <p:ph type="pic" idx="4"/>
          </p:nvPr>
        </p:nvSpPr>
        <p:spPr>
          <a:xfrm>
            <a:off x="2573155" y="2571750"/>
            <a:ext cx="1986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09" name="Google Shape;909;p194"/>
          <p:cNvSpPr>
            <a:spLocks noGrp="1"/>
          </p:cNvSpPr>
          <p:nvPr>
            <p:ph type="pic" idx="5"/>
          </p:nvPr>
        </p:nvSpPr>
        <p:spPr>
          <a:xfrm>
            <a:off x="2573155" y="0"/>
            <a:ext cx="1986000" cy="2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0" name="Google Shape;910;p194"/>
          <p:cNvSpPr>
            <a:spLocks noGrp="1"/>
          </p:cNvSpPr>
          <p:nvPr>
            <p:ph type="pic" idx="6"/>
          </p:nvPr>
        </p:nvSpPr>
        <p:spPr>
          <a:xfrm>
            <a:off x="533398" y="3473450"/>
            <a:ext cx="1986000" cy="16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1" name="Google Shape;911;p19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_Custom Layout">
  <p:cSld name="20_Custom Layout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95"/>
          <p:cNvSpPr>
            <a:spLocks noGrp="1"/>
          </p:cNvSpPr>
          <p:nvPr>
            <p:ph type="pic" idx="2"/>
          </p:nvPr>
        </p:nvSpPr>
        <p:spPr>
          <a:xfrm>
            <a:off x="-5836" y="837"/>
            <a:ext cx="15303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4" name="Google Shape;914;p195"/>
          <p:cNvSpPr>
            <a:spLocks noGrp="1"/>
          </p:cNvSpPr>
          <p:nvPr>
            <p:ph type="pic" idx="3"/>
          </p:nvPr>
        </p:nvSpPr>
        <p:spPr>
          <a:xfrm>
            <a:off x="1522142" y="837"/>
            <a:ext cx="15156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5" name="Google Shape;915;p195"/>
          <p:cNvSpPr>
            <a:spLocks noGrp="1"/>
          </p:cNvSpPr>
          <p:nvPr>
            <p:ph type="pic" idx="4"/>
          </p:nvPr>
        </p:nvSpPr>
        <p:spPr>
          <a:xfrm>
            <a:off x="3038435" y="837"/>
            <a:ext cx="15156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6" name="Google Shape;916;p195"/>
          <p:cNvSpPr>
            <a:spLocks noGrp="1"/>
          </p:cNvSpPr>
          <p:nvPr>
            <p:ph type="pic" idx="5"/>
          </p:nvPr>
        </p:nvSpPr>
        <p:spPr>
          <a:xfrm>
            <a:off x="4559958" y="837"/>
            <a:ext cx="15156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7" name="Google Shape;917;p195"/>
          <p:cNvSpPr>
            <a:spLocks noGrp="1"/>
          </p:cNvSpPr>
          <p:nvPr>
            <p:ph type="pic" idx="6"/>
          </p:nvPr>
        </p:nvSpPr>
        <p:spPr>
          <a:xfrm>
            <a:off x="6080611" y="837"/>
            <a:ext cx="15156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8" name="Google Shape;918;p195"/>
          <p:cNvSpPr>
            <a:spLocks noGrp="1"/>
          </p:cNvSpPr>
          <p:nvPr>
            <p:ph type="pic" idx="7"/>
          </p:nvPr>
        </p:nvSpPr>
        <p:spPr>
          <a:xfrm>
            <a:off x="7593969" y="837"/>
            <a:ext cx="15501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19" name="Google Shape;919;p195"/>
          <p:cNvSpPr>
            <a:spLocks noGrp="1"/>
          </p:cNvSpPr>
          <p:nvPr>
            <p:ph type="pic" idx="8"/>
          </p:nvPr>
        </p:nvSpPr>
        <p:spPr>
          <a:xfrm>
            <a:off x="-5836" y="2572587"/>
            <a:ext cx="15303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20" name="Google Shape;920;p195"/>
          <p:cNvSpPr>
            <a:spLocks noGrp="1"/>
          </p:cNvSpPr>
          <p:nvPr>
            <p:ph type="pic" idx="9"/>
          </p:nvPr>
        </p:nvSpPr>
        <p:spPr>
          <a:xfrm>
            <a:off x="1522142" y="2572587"/>
            <a:ext cx="15156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21" name="Google Shape;921;p195"/>
          <p:cNvSpPr>
            <a:spLocks noGrp="1"/>
          </p:cNvSpPr>
          <p:nvPr>
            <p:ph type="pic" idx="13"/>
          </p:nvPr>
        </p:nvSpPr>
        <p:spPr>
          <a:xfrm>
            <a:off x="3038435" y="2572587"/>
            <a:ext cx="15156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22" name="Google Shape;922;p195"/>
          <p:cNvSpPr>
            <a:spLocks noGrp="1"/>
          </p:cNvSpPr>
          <p:nvPr>
            <p:ph type="pic" idx="14"/>
          </p:nvPr>
        </p:nvSpPr>
        <p:spPr>
          <a:xfrm>
            <a:off x="4559958" y="2572587"/>
            <a:ext cx="15156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23" name="Google Shape;923;p195"/>
          <p:cNvSpPr>
            <a:spLocks noGrp="1"/>
          </p:cNvSpPr>
          <p:nvPr>
            <p:ph type="pic" idx="15"/>
          </p:nvPr>
        </p:nvSpPr>
        <p:spPr>
          <a:xfrm>
            <a:off x="6080611" y="2572587"/>
            <a:ext cx="15156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24" name="Google Shape;924;p195"/>
          <p:cNvSpPr>
            <a:spLocks noGrp="1"/>
          </p:cNvSpPr>
          <p:nvPr>
            <p:ph type="pic" idx="16"/>
          </p:nvPr>
        </p:nvSpPr>
        <p:spPr>
          <a:xfrm>
            <a:off x="7593969" y="2572587"/>
            <a:ext cx="15501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25" name="Google Shape;925;p19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1_Custom Layout">
  <p:cSld name="91_Custom Layout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96"/>
          <p:cNvSpPr>
            <a:spLocks noGrp="1"/>
          </p:cNvSpPr>
          <p:nvPr>
            <p:ph type="pic" idx="2"/>
          </p:nvPr>
        </p:nvSpPr>
        <p:spPr>
          <a:xfrm>
            <a:off x="-5836" y="837"/>
            <a:ext cx="23331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28" name="Google Shape;928;p196"/>
          <p:cNvSpPr>
            <a:spLocks noGrp="1"/>
          </p:cNvSpPr>
          <p:nvPr>
            <p:ph type="pic" idx="3"/>
          </p:nvPr>
        </p:nvSpPr>
        <p:spPr>
          <a:xfrm>
            <a:off x="2327342" y="837"/>
            <a:ext cx="22326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29" name="Google Shape;929;p196"/>
          <p:cNvSpPr>
            <a:spLocks noGrp="1"/>
          </p:cNvSpPr>
          <p:nvPr>
            <p:ph type="pic" idx="4"/>
          </p:nvPr>
        </p:nvSpPr>
        <p:spPr>
          <a:xfrm>
            <a:off x="4559958" y="837"/>
            <a:ext cx="2232600" cy="1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30" name="Google Shape;930;p196"/>
          <p:cNvSpPr>
            <a:spLocks noGrp="1"/>
          </p:cNvSpPr>
          <p:nvPr>
            <p:ph type="pic" idx="5"/>
          </p:nvPr>
        </p:nvSpPr>
        <p:spPr>
          <a:xfrm>
            <a:off x="6792573" y="837"/>
            <a:ext cx="2351400" cy="3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31" name="Google Shape;931;p196"/>
          <p:cNvSpPr>
            <a:spLocks noGrp="1"/>
          </p:cNvSpPr>
          <p:nvPr>
            <p:ph type="pic" idx="6"/>
          </p:nvPr>
        </p:nvSpPr>
        <p:spPr>
          <a:xfrm>
            <a:off x="-5837" y="2572587"/>
            <a:ext cx="45657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32" name="Google Shape;932;p196"/>
          <p:cNvSpPr>
            <a:spLocks noGrp="1"/>
          </p:cNvSpPr>
          <p:nvPr>
            <p:ph type="pic" idx="7"/>
          </p:nvPr>
        </p:nvSpPr>
        <p:spPr>
          <a:xfrm>
            <a:off x="4559958" y="1699908"/>
            <a:ext cx="2232600" cy="3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33" name="Google Shape;933;p196"/>
          <p:cNvSpPr>
            <a:spLocks noGrp="1"/>
          </p:cNvSpPr>
          <p:nvPr>
            <p:ph type="pic" idx="8"/>
          </p:nvPr>
        </p:nvSpPr>
        <p:spPr>
          <a:xfrm>
            <a:off x="6792573" y="3443554"/>
            <a:ext cx="23514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34" name="Google Shape;934;p19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2_Custom Layout">
  <p:cSld name="92_Custom Layout"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197"/>
          <p:cNvSpPr>
            <a:spLocks noGrp="1"/>
          </p:cNvSpPr>
          <p:nvPr>
            <p:ph type="pic" idx="2"/>
          </p:nvPr>
        </p:nvSpPr>
        <p:spPr>
          <a:xfrm>
            <a:off x="2284886" y="-6524"/>
            <a:ext cx="2283900" cy="14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37" name="Google Shape;937;p197"/>
          <p:cNvSpPr>
            <a:spLocks noGrp="1"/>
          </p:cNvSpPr>
          <p:nvPr>
            <p:ph type="pic" idx="3"/>
          </p:nvPr>
        </p:nvSpPr>
        <p:spPr>
          <a:xfrm>
            <a:off x="4567427" y="-6525"/>
            <a:ext cx="2283900" cy="3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38" name="Google Shape;938;p197"/>
          <p:cNvSpPr>
            <a:spLocks noGrp="1"/>
          </p:cNvSpPr>
          <p:nvPr>
            <p:ph type="pic" idx="4"/>
          </p:nvPr>
        </p:nvSpPr>
        <p:spPr>
          <a:xfrm>
            <a:off x="-7767" y="-6524"/>
            <a:ext cx="2283900" cy="51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39" name="Google Shape;939;p197"/>
          <p:cNvSpPr>
            <a:spLocks noGrp="1"/>
          </p:cNvSpPr>
          <p:nvPr>
            <p:ph type="pic" idx="5"/>
          </p:nvPr>
        </p:nvSpPr>
        <p:spPr>
          <a:xfrm>
            <a:off x="2284016" y="1423557"/>
            <a:ext cx="2283900" cy="3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40" name="Google Shape;940;p197"/>
          <p:cNvSpPr>
            <a:spLocks noGrp="1"/>
          </p:cNvSpPr>
          <p:nvPr>
            <p:ph type="pic" idx="6"/>
          </p:nvPr>
        </p:nvSpPr>
        <p:spPr>
          <a:xfrm>
            <a:off x="4566557" y="3700504"/>
            <a:ext cx="2283900" cy="1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41" name="Google Shape;941;p197"/>
          <p:cNvSpPr>
            <a:spLocks noGrp="1"/>
          </p:cNvSpPr>
          <p:nvPr>
            <p:ph type="pic" idx="7"/>
          </p:nvPr>
        </p:nvSpPr>
        <p:spPr>
          <a:xfrm>
            <a:off x="6851719" y="0"/>
            <a:ext cx="2283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42" name="Google Shape;942;p19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2_Custom Layout">
  <p:cSld name="112_Custom Layout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98"/>
          <p:cNvSpPr>
            <a:spLocks noGrp="1"/>
          </p:cNvSpPr>
          <p:nvPr>
            <p:ph type="pic" idx="2"/>
          </p:nvPr>
        </p:nvSpPr>
        <p:spPr>
          <a:xfrm>
            <a:off x="2374856" y="0"/>
            <a:ext cx="237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45" name="Google Shape;945;p198"/>
          <p:cNvSpPr>
            <a:spLocks noGrp="1"/>
          </p:cNvSpPr>
          <p:nvPr>
            <p:ph type="pic" idx="3"/>
          </p:nvPr>
        </p:nvSpPr>
        <p:spPr>
          <a:xfrm>
            <a:off x="0" y="257175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46" name="Google Shape;946;p198"/>
          <p:cNvSpPr>
            <a:spLocks noGrp="1"/>
          </p:cNvSpPr>
          <p:nvPr>
            <p:ph type="pic" idx="4"/>
          </p:nvPr>
        </p:nvSpPr>
        <p:spPr>
          <a:xfrm>
            <a:off x="0" y="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47" name="Google Shape;947;p19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99"/>
          <p:cNvSpPr>
            <a:spLocks noGrp="1"/>
          </p:cNvSpPr>
          <p:nvPr>
            <p:ph type="pic" idx="2"/>
          </p:nvPr>
        </p:nvSpPr>
        <p:spPr>
          <a:xfrm>
            <a:off x="4382126" y="0"/>
            <a:ext cx="237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50" name="Google Shape;950;p199"/>
          <p:cNvSpPr>
            <a:spLocks noGrp="1"/>
          </p:cNvSpPr>
          <p:nvPr>
            <p:ph type="pic" idx="3"/>
          </p:nvPr>
        </p:nvSpPr>
        <p:spPr>
          <a:xfrm>
            <a:off x="6771132" y="257175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51" name="Google Shape;951;p199"/>
          <p:cNvSpPr>
            <a:spLocks noGrp="1"/>
          </p:cNvSpPr>
          <p:nvPr>
            <p:ph type="pic" idx="4"/>
          </p:nvPr>
        </p:nvSpPr>
        <p:spPr>
          <a:xfrm>
            <a:off x="6771132" y="0"/>
            <a:ext cx="2373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52" name="Google Shape;952;p19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00"/>
          <p:cNvSpPr>
            <a:spLocks noGrp="1"/>
          </p:cNvSpPr>
          <p:nvPr>
            <p:ph type="pic" idx="2"/>
          </p:nvPr>
        </p:nvSpPr>
        <p:spPr>
          <a:xfrm>
            <a:off x="-12247" y="0"/>
            <a:ext cx="237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55" name="Google Shape;955;p200"/>
          <p:cNvSpPr>
            <a:spLocks noGrp="1"/>
          </p:cNvSpPr>
          <p:nvPr>
            <p:ph type="pic" idx="3"/>
          </p:nvPr>
        </p:nvSpPr>
        <p:spPr>
          <a:xfrm>
            <a:off x="2376758" y="0"/>
            <a:ext cx="237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56" name="Google Shape;956;p20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01"/>
          <p:cNvSpPr>
            <a:spLocks noGrp="1"/>
          </p:cNvSpPr>
          <p:nvPr>
            <p:ph type="pic" idx="2"/>
          </p:nvPr>
        </p:nvSpPr>
        <p:spPr>
          <a:xfrm>
            <a:off x="4382126" y="0"/>
            <a:ext cx="237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59" name="Google Shape;959;p201"/>
          <p:cNvSpPr>
            <a:spLocks noGrp="1"/>
          </p:cNvSpPr>
          <p:nvPr>
            <p:ph type="pic" idx="3"/>
          </p:nvPr>
        </p:nvSpPr>
        <p:spPr>
          <a:xfrm>
            <a:off x="6771132" y="0"/>
            <a:ext cx="2373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60" name="Google Shape;960;p20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02"/>
          <p:cNvSpPr>
            <a:spLocks noGrp="1"/>
          </p:cNvSpPr>
          <p:nvPr>
            <p:ph type="pic" idx="2"/>
          </p:nvPr>
        </p:nvSpPr>
        <p:spPr>
          <a:xfrm>
            <a:off x="-6124" y="3116714"/>
            <a:ext cx="3045000" cy="20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63" name="Google Shape;963;p202"/>
          <p:cNvSpPr>
            <a:spLocks noGrp="1"/>
          </p:cNvSpPr>
          <p:nvPr>
            <p:ph type="pic" idx="3"/>
          </p:nvPr>
        </p:nvSpPr>
        <p:spPr>
          <a:xfrm>
            <a:off x="3044951" y="3116714"/>
            <a:ext cx="3045000" cy="20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64" name="Google Shape;964;p202"/>
          <p:cNvSpPr>
            <a:spLocks noGrp="1"/>
          </p:cNvSpPr>
          <p:nvPr>
            <p:ph type="pic" idx="4"/>
          </p:nvPr>
        </p:nvSpPr>
        <p:spPr>
          <a:xfrm>
            <a:off x="6099048" y="3116714"/>
            <a:ext cx="3045000" cy="20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65" name="Google Shape;965;p20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203"/>
          <p:cNvSpPr>
            <a:spLocks noGrp="1"/>
          </p:cNvSpPr>
          <p:nvPr>
            <p:ph type="pic" idx="2"/>
          </p:nvPr>
        </p:nvSpPr>
        <p:spPr>
          <a:xfrm>
            <a:off x="-6124" y="3116714"/>
            <a:ext cx="2283900" cy="20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68" name="Google Shape;968;p203"/>
          <p:cNvSpPr>
            <a:spLocks noGrp="1"/>
          </p:cNvSpPr>
          <p:nvPr>
            <p:ph type="pic" idx="3"/>
          </p:nvPr>
        </p:nvSpPr>
        <p:spPr>
          <a:xfrm>
            <a:off x="2277591" y="3116714"/>
            <a:ext cx="2283900" cy="20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69" name="Google Shape;969;p203"/>
          <p:cNvSpPr>
            <a:spLocks noGrp="1"/>
          </p:cNvSpPr>
          <p:nvPr>
            <p:ph type="pic" idx="4"/>
          </p:nvPr>
        </p:nvSpPr>
        <p:spPr>
          <a:xfrm>
            <a:off x="4567427" y="3116714"/>
            <a:ext cx="2283900" cy="20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0" name="Google Shape;970;p203"/>
          <p:cNvSpPr>
            <a:spLocks noGrp="1"/>
          </p:cNvSpPr>
          <p:nvPr>
            <p:ph type="pic" idx="5"/>
          </p:nvPr>
        </p:nvSpPr>
        <p:spPr>
          <a:xfrm>
            <a:off x="6851142" y="3116713"/>
            <a:ext cx="2283900" cy="20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1" name="Google Shape;971;p20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7_Custom Layout">
  <p:cSld name="107_Custom Layou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>
            <a:spLocks noGrp="1"/>
          </p:cNvSpPr>
          <p:nvPr>
            <p:ph type="pic" idx="2"/>
          </p:nvPr>
        </p:nvSpPr>
        <p:spPr>
          <a:xfrm>
            <a:off x="6099048" y="0"/>
            <a:ext cx="3045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3_Custom Layout">
  <p:cSld name="113_Custom Layout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04"/>
          <p:cNvSpPr>
            <a:spLocks noGrp="1"/>
          </p:cNvSpPr>
          <p:nvPr>
            <p:ph type="pic" idx="2"/>
          </p:nvPr>
        </p:nvSpPr>
        <p:spPr>
          <a:xfrm>
            <a:off x="6099048" y="0"/>
            <a:ext cx="3045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4" name="Google Shape;974;p204"/>
          <p:cNvSpPr>
            <a:spLocks noGrp="1"/>
          </p:cNvSpPr>
          <p:nvPr>
            <p:ph type="pic" idx="3"/>
          </p:nvPr>
        </p:nvSpPr>
        <p:spPr>
          <a:xfrm>
            <a:off x="3054096" y="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5" name="Google Shape;975;p204"/>
          <p:cNvSpPr>
            <a:spLocks noGrp="1"/>
          </p:cNvSpPr>
          <p:nvPr>
            <p:ph type="pic" idx="4"/>
          </p:nvPr>
        </p:nvSpPr>
        <p:spPr>
          <a:xfrm>
            <a:off x="0" y="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6" name="Google Shape;976;p204"/>
          <p:cNvSpPr>
            <a:spLocks noGrp="1"/>
          </p:cNvSpPr>
          <p:nvPr>
            <p:ph type="pic" idx="5"/>
          </p:nvPr>
        </p:nvSpPr>
        <p:spPr>
          <a:xfrm>
            <a:off x="3054096" y="257175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7" name="Google Shape;977;p204"/>
          <p:cNvSpPr>
            <a:spLocks noGrp="1"/>
          </p:cNvSpPr>
          <p:nvPr>
            <p:ph type="pic" idx="6"/>
          </p:nvPr>
        </p:nvSpPr>
        <p:spPr>
          <a:xfrm>
            <a:off x="0" y="257175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78" name="Google Shape;978;p20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4_Custom Layout">
  <p:cSld name="114_Custom Layout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05"/>
          <p:cNvSpPr>
            <a:spLocks noGrp="1"/>
          </p:cNvSpPr>
          <p:nvPr>
            <p:ph type="pic" idx="2"/>
          </p:nvPr>
        </p:nvSpPr>
        <p:spPr>
          <a:xfrm>
            <a:off x="0" y="0"/>
            <a:ext cx="3045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1" name="Google Shape;981;p205"/>
          <p:cNvSpPr>
            <a:spLocks noGrp="1"/>
          </p:cNvSpPr>
          <p:nvPr>
            <p:ph type="pic" idx="3"/>
          </p:nvPr>
        </p:nvSpPr>
        <p:spPr>
          <a:xfrm>
            <a:off x="6105171" y="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2" name="Google Shape;982;p205"/>
          <p:cNvSpPr>
            <a:spLocks noGrp="1"/>
          </p:cNvSpPr>
          <p:nvPr>
            <p:ph type="pic" idx="4"/>
          </p:nvPr>
        </p:nvSpPr>
        <p:spPr>
          <a:xfrm>
            <a:off x="3051075" y="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3" name="Google Shape;983;p205"/>
          <p:cNvSpPr>
            <a:spLocks noGrp="1"/>
          </p:cNvSpPr>
          <p:nvPr>
            <p:ph type="pic" idx="5"/>
          </p:nvPr>
        </p:nvSpPr>
        <p:spPr>
          <a:xfrm>
            <a:off x="6105171" y="257175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4" name="Google Shape;984;p205"/>
          <p:cNvSpPr>
            <a:spLocks noGrp="1"/>
          </p:cNvSpPr>
          <p:nvPr>
            <p:ph type="pic" idx="6"/>
          </p:nvPr>
        </p:nvSpPr>
        <p:spPr>
          <a:xfrm>
            <a:off x="3051075" y="257175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5" name="Google Shape;985;p20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06"/>
          <p:cNvSpPr>
            <a:spLocks noGrp="1"/>
          </p:cNvSpPr>
          <p:nvPr>
            <p:ph type="pic" idx="2"/>
          </p:nvPr>
        </p:nvSpPr>
        <p:spPr>
          <a:xfrm>
            <a:off x="-6124" y="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8" name="Google Shape;988;p206"/>
          <p:cNvSpPr>
            <a:spLocks noGrp="1"/>
          </p:cNvSpPr>
          <p:nvPr>
            <p:ph type="pic" idx="3"/>
          </p:nvPr>
        </p:nvSpPr>
        <p:spPr>
          <a:xfrm>
            <a:off x="3044951" y="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89" name="Google Shape;989;p206"/>
          <p:cNvSpPr>
            <a:spLocks noGrp="1"/>
          </p:cNvSpPr>
          <p:nvPr>
            <p:ph type="pic" idx="4"/>
          </p:nvPr>
        </p:nvSpPr>
        <p:spPr>
          <a:xfrm>
            <a:off x="6099048" y="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90" name="Google Shape;990;p206"/>
          <p:cNvSpPr>
            <a:spLocks noGrp="1"/>
          </p:cNvSpPr>
          <p:nvPr>
            <p:ph type="pic" idx="5"/>
          </p:nvPr>
        </p:nvSpPr>
        <p:spPr>
          <a:xfrm>
            <a:off x="-6124" y="257175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91" name="Google Shape;991;p206"/>
          <p:cNvSpPr>
            <a:spLocks noGrp="1"/>
          </p:cNvSpPr>
          <p:nvPr>
            <p:ph type="pic" idx="6"/>
          </p:nvPr>
        </p:nvSpPr>
        <p:spPr>
          <a:xfrm>
            <a:off x="3044951" y="257175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92" name="Google Shape;992;p206"/>
          <p:cNvSpPr>
            <a:spLocks noGrp="1"/>
          </p:cNvSpPr>
          <p:nvPr>
            <p:ph type="pic" idx="7"/>
          </p:nvPr>
        </p:nvSpPr>
        <p:spPr>
          <a:xfrm>
            <a:off x="6099048" y="2571750"/>
            <a:ext cx="30450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93" name="Google Shape;993;p20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Custom Layout">
  <p:cSld name="21_Custom Layout"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207"/>
          <p:cNvSpPr>
            <a:spLocks noGrp="1"/>
          </p:cNvSpPr>
          <p:nvPr>
            <p:ph type="pic" idx="2"/>
          </p:nvPr>
        </p:nvSpPr>
        <p:spPr>
          <a:xfrm>
            <a:off x="693657" y="764381"/>
            <a:ext cx="1915200" cy="27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96" name="Google Shape;996;p207"/>
          <p:cNvSpPr>
            <a:spLocks noGrp="1"/>
          </p:cNvSpPr>
          <p:nvPr>
            <p:ph type="pic" idx="3"/>
          </p:nvPr>
        </p:nvSpPr>
        <p:spPr>
          <a:xfrm>
            <a:off x="2166699" y="764381"/>
            <a:ext cx="1915200" cy="27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97" name="Google Shape;997;p207"/>
          <p:cNvSpPr>
            <a:spLocks noGrp="1"/>
          </p:cNvSpPr>
          <p:nvPr>
            <p:ph type="pic" idx="4"/>
          </p:nvPr>
        </p:nvSpPr>
        <p:spPr>
          <a:xfrm>
            <a:off x="3639742" y="764381"/>
            <a:ext cx="1915200" cy="27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98" name="Google Shape;998;p207"/>
          <p:cNvSpPr>
            <a:spLocks noGrp="1"/>
          </p:cNvSpPr>
          <p:nvPr>
            <p:ph type="pic" idx="5"/>
          </p:nvPr>
        </p:nvSpPr>
        <p:spPr>
          <a:xfrm>
            <a:off x="5112784" y="764381"/>
            <a:ext cx="1915200" cy="27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999" name="Google Shape;999;p207"/>
          <p:cNvSpPr>
            <a:spLocks noGrp="1"/>
          </p:cNvSpPr>
          <p:nvPr>
            <p:ph type="pic" idx="6"/>
          </p:nvPr>
        </p:nvSpPr>
        <p:spPr>
          <a:xfrm>
            <a:off x="6585826" y="764381"/>
            <a:ext cx="1915200" cy="27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00" name="Google Shape;1000;p20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Custom Layout">
  <p:cSld name="19_Custom Layout"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08"/>
          <p:cNvSpPr>
            <a:spLocks noGrp="1"/>
          </p:cNvSpPr>
          <p:nvPr>
            <p:ph type="pic" idx="2"/>
          </p:nvPr>
        </p:nvSpPr>
        <p:spPr>
          <a:xfrm>
            <a:off x="0" y="0"/>
            <a:ext cx="5993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03" name="Google Shape;1003;p20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Custom Layout">
  <p:cSld name="30_Custom Layout"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09"/>
          <p:cNvSpPr>
            <a:spLocks noGrp="1"/>
          </p:cNvSpPr>
          <p:nvPr>
            <p:ph type="pic" idx="2"/>
          </p:nvPr>
        </p:nvSpPr>
        <p:spPr>
          <a:xfrm>
            <a:off x="3150793" y="0"/>
            <a:ext cx="5993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06" name="Google Shape;1006;p20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Custom Layout">
  <p:cSld name="32_Custom Layout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10"/>
          <p:cNvSpPr>
            <a:spLocks noGrp="1"/>
          </p:cNvSpPr>
          <p:nvPr>
            <p:ph type="pic" idx="2"/>
          </p:nvPr>
        </p:nvSpPr>
        <p:spPr>
          <a:xfrm>
            <a:off x="-1490977" y="0"/>
            <a:ext cx="7542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09" name="Google Shape;1009;p21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Custom Layout">
  <p:cSld name="31_Custom Layout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11"/>
          <p:cNvSpPr>
            <a:spLocks noGrp="1"/>
          </p:cNvSpPr>
          <p:nvPr>
            <p:ph type="pic" idx="2"/>
          </p:nvPr>
        </p:nvSpPr>
        <p:spPr>
          <a:xfrm>
            <a:off x="3088446" y="0"/>
            <a:ext cx="7542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12" name="Google Shape;1012;p21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_Custom Layout">
  <p:cSld name="22_Custom Layout"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12"/>
          <p:cNvSpPr>
            <a:spLocks noGrp="1"/>
          </p:cNvSpPr>
          <p:nvPr>
            <p:ph type="pic" idx="2"/>
          </p:nvPr>
        </p:nvSpPr>
        <p:spPr>
          <a:xfrm>
            <a:off x="839010" y="817122"/>
            <a:ext cx="4333800" cy="3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15" name="Google Shape;1015;p21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3_Custom Layout">
  <p:cSld name="83_Custom Layout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13"/>
          <p:cNvSpPr>
            <a:spLocks noGrp="1"/>
          </p:cNvSpPr>
          <p:nvPr>
            <p:ph type="pic" idx="2"/>
          </p:nvPr>
        </p:nvSpPr>
        <p:spPr>
          <a:xfrm>
            <a:off x="847521" y="933855"/>
            <a:ext cx="4551300" cy="3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18" name="Google Shape;1018;p21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6_Custom Layout">
  <p:cSld name="136_Custom Layou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>
            <a:spLocks noGrp="1"/>
          </p:cNvSpPr>
          <p:nvPr>
            <p:ph type="pic" idx="2"/>
          </p:nvPr>
        </p:nvSpPr>
        <p:spPr>
          <a:xfrm>
            <a:off x="2104571" y="2101108"/>
            <a:ext cx="2334300" cy="23343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8" name="Google Shape;118;p34"/>
          <p:cNvSpPr>
            <a:spLocks noGrp="1"/>
          </p:cNvSpPr>
          <p:nvPr>
            <p:ph type="pic" idx="3"/>
          </p:nvPr>
        </p:nvSpPr>
        <p:spPr>
          <a:xfrm>
            <a:off x="626093" y="560284"/>
            <a:ext cx="2334300" cy="2334300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Custom Layout">
  <p:cSld name="24_Custom Layout"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14"/>
          <p:cNvSpPr>
            <a:spLocks noGrp="1"/>
          </p:cNvSpPr>
          <p:nvPr>
            <p:ph type="pic" idx="2"/>
          </p:nvPr>
        </p:nvSpPr>
        <p:spPr>
          <a:xfrm>
            <a:off x="4577275" y="810491"/>
            <a:ext cx="3765300" cy="3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21" name="Google Shape;1021;p21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5_Custom Layout">
  <p:cSld name="185_Custom Layout"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15"/>
          <p:cNvSpPr>
            <a:spLocks noGrp="1"/>
          </p:cNvSpPr>
          <p:nvPr>
            <p:ph type="pic" idx="2"/>
          </p:nvPr>
        </p:nvSpPr>
        <p:spPr>
          <a:xfrm>
            <a:off x="1947568" y="1"/>
            <a:ext cx="29877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24" name="Google Shape;1024;p215"/>
          <p:cNvSpPr>
            <a:spLocks noGrp="1"/>
          </p:cNvSpPr>
          <p:nvPr>
            <p:ph type="pic" idx="3"/>
          </p:nvPr>
        </p:nvSpPr>
        <p:spPr>
          <a:xfrm>
            <a:off x="451163" y="2574884"/>
            <a:ext cx="29877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25" name="Google Shape;1025;p215"/>
          <p:cNvSpPr>
            <a:spLocks noGrp="1"/>
          </p:cNvSpPr>
          <p:nvPr>
            <p:ph type="pic" idx="4"/>
          </p:nvPr>
        </p:nvSpPr>
        <p:spPr>
          <a:xfrm>
            <a:off x="3449233" y="2574882"/>
            <a:ext cx="29877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26" name="Google Shape;1026;p215"/>
          <p:cNvSpPr>
            <a:spLocks noGrp="1"/>
          </p:cNvSpPr>
          <p:nvPr>
            <p:ph type="pic" idx="5"/>
          </p:nvPr>
        </p:nvSpPr>
        <p:spPr>
          <a:xfrm>
            <a:off x="1950200" y="2574884"/>
            <a:ext cx="29877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27" name="Google Shape;1027;p21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4_Custom Layout">
  <p:cSld name="184_Custom Layout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16"/>
          <p:cNvSpPr>
            <a:spLocks noGrp="1"/>
          </p:cNvSpPr>
          <p:nvPr>
            <p:ph type="pic" idx="2"/>
          </p:nvPr>
        </p:nvSpPr>
        <p:spPr>
          <a:xfrm>
            <a:off x="458018" y="1"/>
            <a:ext cx="29877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30" name="Google Shape;1030;p216"/>
          <p:cNvSpPr>
            <a:spLocks noGrp="1"/>
          </p:cNvSpPr>
          <p:nvPr>
            <p:ph type="pic" idx="3"/>
          </p:nvPr>
        </p:nvSpPr>
        <p:spPr>
          <a:xfrm>
            <a:off x="1944937" y="2584986"/>
            <a:ext cx="29877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31" name="Google Shape;1031;p216"/>
          <p:cNvSpPr>
            <a:spLocks noGrp="1"/>
          </p:cNvSpPr>
          <p:nvPr>
            <p:ph type="pic" idx="4"/>
          </p:nvPr>
        </p:nvSpPr>
        <p:spPr>
          <a:xfrm>
            <a:off x="3441346" y="9512"/>
            <a:ext cx="29877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32" name="Google Shape;1032;p216"/>
          <p:cNvSpPr>
            <a:spLocks noGrp="1"/>
          </p:cNvSpPr>
          <p:nvPr>
            <p:ph type="pic" idx="5"/>
          </p:nvPr>
        </p:nvSpPr>
        <p:spPr>
          <a:xfrm>
            <a:off x="1950200" y="1"/>
            <a:ext cx="2987700" cy="2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33" name="Google Shape;1033;p21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Custom Layout">
  <p:cSld name="25_Custom Layout"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217"/>
          <p:cNvSpPr>
            <a:spLocks noGrp="1"/>
          </p:cNvSpPr>
          <p:nvPr>
            <p:ph type="pic" idx="2"/>
          </p:nvPr>
        </p:nvSpPr>
        <p:spPr>
          <a:xfrm>
            <a:off x="0" y="0"/>
            <a:ext cx="6145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36" name="Google Shape;1036;p21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Custom Layout">
  <p:cSld name="33_Custom Layout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218"/>
          <p:cNvSpPr>
            <a:spLocks noGrp="1"/>
          </p:cNvSpPr>
          <p:nvPr>
            <p:ph type="pic" idx="2"/>
          </p:nvPr>
        </p:nvSpPr>
        <p:spPr>
          <a:xfrm flipH="1">
            <a:off x="2998501" y="0"/>
            <a:ext cx="6145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39" name="Google Shape;1039;p21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Custom Layout">
  <p:cSld name="26_Custom Layout"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19"/>
          <p:cNvSpPr>
            <a:spLocks noGrp="1"/>
          </p:cNvSpPr>
          <p:nvPr>
            <p:ph type="pic" idx="2"/>
          </p:nvPr>
        </p:nvSpPr>
        <p:spPr>
          <a:xfrm>
            <a:off x="4421819" y="587829"/>
            <a:ext cx="3968100" cy="3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42" name="Google Shape;1042;p21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Custom Layout">
  <p:cSld name="27_Custom Layout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20"/>
          <p:cNvSpPr>
            <a:spLocks noGrp="1"/>
          </p:cNvSpPr>
          <p:nvPr>
            <p:ph type="pic" idx="2"/>
          </p:nvPr>
        </p:nvSpPr>
        <p:spPr>
          <a:xfrm>
            <a:off x="-2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45" name="Google Shape;1045;p22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Custom Layout">
  <p:cSld name="28_Custom Layout"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21"/>
          <p:cNvSpPr>
            <a:spLocks noGrp="1"/>
          </p:cNvSpPr>
          <p:nvPr>
            <p:ph type="pic" idx="2"/>
          </p:nvPr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48" name="Google Shape;1048;p22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Custom Layout">
  <p:cSld name="29_Custom Layout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222"/>
          <p:cNvSpPr>
            <a:spLocks noGrp="1"/>
          </p:cNvSpPr>
          <p:nvPr>
            <p:ph type="pic" idx="2"/>
          </p:nvPr>
        </p:nvSpPr>
        <p:spPr>
          <a:xfrm>
            <a:off x="1433943" y="1433944"/>
            <a:ext cx="6216900" cy="2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51" name="Google Shape;1051;p22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223"/>
          <p:cNvSpPr>
            <a:spLocks noGrp="1"/>
          </p:cNvSpPr>
          <p:nvPr>
            <p:ph type="pic" idx="2"/>
          </p:nvPr>
        </p:nvSpPr>
        <p:spPr>
          <a:xfrm>
            <a:off x="1347633" y="1603170"/>
            <a:ext cx="6752100" cy="2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54" name="Google Shape;1054;p22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4_Custom Layout">
  <p:cSld name="174_Custom Layou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>
            <a:spLocks noGrp="1"/>
          </p:cNvSpPr>
          <p:nvPr>
            <p:ph type="pic" idx="2"/>
          </p:nvPr>
        </p:nvSpPr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9_Custom Layout">
  <p:cSld name="159_Custom Layout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224"/>
          <p:cNvSpPr>
            <a:spLocks noGrp="1"/>
          </p:cNvSpPr>
          <p:nvPr>
            <p:ph type="pic" idx="2"/>
          </p:nvPr>
        </p:nvSpPr>
        <p:spPr>
          <a:xfrm>
            <a:off x="798975" y="2041236"/>
            <a:ext cx="7546200" cy="21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57" name="Google Shape;1057;p22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3_Custom Layout">
  <p:cSld name="173_Custom Layout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225"/>
          <p:cNvSpPr>
            <a:spLocks noGrp="1"/>
          </p:cNvSpPr>
          <p:nvPr>
            <p:ph type="pic" idx="2"/>
          </p:nvPr>
        </p:nvSpPr>
        <p:spPr>
          <a:xfrm>
            <a:off x="14213" y="-2"/>
            <a:ext cx="6201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60" name="Google Shape;1060;p22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2_Custom Layout">
  <p:cSld name="172_Custom Layout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226"/>
          <p:cNvSpPr>
            <a:spLocks noGrp="1"/>
          </p:cNvSpPr>
          <p:nvPr>
            <p:ph type="pic" idx="2"/>
          </p:nvPr>
        </p:nvSpPr>
        <p:spPr>
          <a:xfrm>
            <a:off x="14213" y="0"/>
            <a:ext cx="6201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63" name="Google Shape;1063;p22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6_Custom Layout">
  <p:cSld name="176_Custom Layout"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27"/>
          <p:cNvSpPr>
            <a:spLocks noGrp="1"/>
          </p:cNvSpPr>
          <p:nvPr>
            <p:ph type="pic" idx="2"/>
          </p:nvPr>
        </p:nvSpPr>
        <p:spPr>
          <a:xfrm>
            <a:off x="3417176" y="0"/>
            <a:ext cx="5726700" cy="4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66" name="Google Shape;1066;p22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7_Custom Layout">
  <p:cSld name="177_Custom Layout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228"/>
          <p:cNvSpPr>
            <a:spLocks noGrp="1"/>
          </p:cNvSpPr>
          <p:nvPr>
            <p:ph type="pic" idx="2"/>
          </p:nvPr>
        </p:nvSpPr>
        <p:spPr>
          <a:xfrm>
            <a:off x="-1" y="0"/>
            <a:ext cx="5726700" cy="4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69" name="Google Shape;1069;p22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8_Custom Layout">
  <p:cSld name="178_Custom Layout"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29"/>
          <p:cNvSpPr>
            <a:spLocks noGrp="1"/>
          </p:cNvSpPr>
          <p:nvPr>
            <p:ph type="pic" idx="2"/>
          </p:nvPr>
        </p:nvSpPr>
        <p:spPr>
          <a:xfrm>
            <a:off x="3535417" y="-1"/>
            <a:ext cx="5200500" cy="4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72" name="Google Shape;1072;p22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9_Custom Layout">
  <p:cSld name="179_Custom Layout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30"/>
          <p:cNvSpPr>
            <a:spLocks noGrp="1"/>
          </p:cNvSpPr>
          <p:nvPr>
            <p:ph type="pic" idx="2"/>
          </p:nvPr>
        </p:nvSpPr>
        <p:spPr>
          <a:xfrm>
            <a:off x="543910" y="1039268"/>
            <a:ext cx="5200500" cy="41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75" name="Google Shape;1075;p23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8_Custom Layout">
  <p:cSld name="118_Custom Layout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31"/>
          <p:cNvSpPr>
            <a:spLocks noGrp="1"/>
          </p:cNvSpPr>
          <p:nvPr>
            <p:ph type="pic" idx="2"/>
          </p:nvPr>
        </p:nvSpPr>
        <p:spPr>
          <a:xfrm>
            <a:off x="0" y="-25401"/>
            <a:ext cx="9144000" cy="25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78" name="Google Shape;1078;p23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9_Custom Layout">
  <p:cSld name="119_Custom Layout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232"/>
          <p:cNvSpPr>
            <a:spLocks noGrp="1"/>
          </p:cNvSpPr>
          <p:nvPr>
            <p:ph type="pic" idx="2"/>
          </p:nvPr>
        </p:nvSpPr>
        <p:spPr>
          <a:xfrm>
            <a:off x="-1" y="0"/>
            <a:ext cx="9144000" cy="2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81" name="Google Shape;1081;p23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0_Custom Layout">
  <p:cSld name="120_Custom Layout"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33"/>
          <p:cNvSpPr>
            <a:spLocks noGrp="1"/>
          </p:cNvSpPr>
          <p:nvPr>
            <p:ph type="pic" idx="2"/>
          </p:nvPr>
        </p:nvSpPr>
        <p:spPr>
          <a:xfrm>
            <a:off x="0" y="2387202"/>
            <a:ext cx="9144000" cy="2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84" name="Google Shape;1084;p23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5_Custom Layout">
  <p:cSld name="175_Custom Layou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>
            <a:spLocks noGrp="1"/>
          </p:cNvSpPr>
          <p:nvPr>
            <p:ph type="pic" idx="2"/>
          </p:nvPr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5" name="Google Shape;125;p3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2_Custom Layout">
  <p:cSld name="152_Custom Layout"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234"/>
          <p:cNvSpPr>
            <a:spLocks noGrp="1"/>
          </p:cNvSpPr>
          <p:nvPr>
            <p:ph type="pic" idx="2"/>
          </p:nvPr>
        </p:nvSpPr>
        <p:spPr>
          <a:xfrm>
            <a:off x="4571655" y="458159"/>
            <a:ext cx="3480000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87" name="Google Shape;1087;p23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7_Custom Layout">
  <p:cSld name="187_Custom Layout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35"/>
          <p:cNvSpPr>
            <a:spLocks noGrp="1"/>
          </p:cNvSpPr>
          <p:nvPr>
            <p:ph type="pic" idx="2"/>
          </p:nvPr>
        </p:nvSpPr>
        <p:spPr>
          <a:xfrm>
            <a:off x="5177791" y="595364"/>
            <a:ext cx="3027300" cy="4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90" name="Google Shape;1090;p23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6_Custom Layout">
  <p:cSld name="156_Custom Layout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236"/>
          <p:cNvSpPr>
            <a:spLocks noGrp="1"/>
          </p:cNvSpPr>
          <p:nvPr>
            <p:ph type="pic" idx="2"/>
          </p:nvPr>
        </p:nvSpPr>
        <p:spPr>
          <a:xfrm>
            <a:off x="4500070" y="690613"/>
            <a:ext cx="3916500" cy="3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93" name="Google Shape;1093;p23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8_Custom Layout">
  <p:cSld name="158_Custom Layout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237"/>
          <p:cNvSpPr>
            <a:spLocks noGrp="1"/>
          </p:cNvSpPr>
          <p:nvPr>
            <p:ph type="pic" idx="2"/>
          </p:nvPr>
        </p:nvSpPr>
        <p:spPr>
          <a:xfrm>
            <a:off x="5765875" y="1019891"/>
            <a:ext cx="2175300" cy="30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96" name="Google Shape;1096;p23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Custom Layout">
  <p:cSld name="53_Custom Layout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238"/>
          <p:cNvSpPr>
            <a:spLocks noGrp="1"/>
          </p:cNvSpPr>
          <p:nvPr>
            <p:ph type="pic" idx="2"/>
          </p:nvPr>
        </p:nvSpPr>
        <p:spPr>
          <a:xfrm>
            <a:off x="4391360" y="683009"/>
            <a:ext cx="37827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099" name="Google Shape;1099;p23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7_Custom Layout">
  <p:cSld name="117_Custom Layout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39"/>
          <p:cNvSpPr>
            <a:spLocks noGrp="1"/>
          </p:cNvSpPr>
          <p:nvPr>
            <p:ph type="pic" idx="2"/>
          </p:nvPr>
        </p:nvSpPr>
        <p:spPr>
          <a:xfrm>
            <a:off x="5344765" y="0"/>
            <a:ext cx="2704200" cy="4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02" name="Google Shape;1102;p23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6_Custom Layout">
  <p:cSld name="36_Custom Layout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40"/>
          <p:cNvSpPr>
            <a:spLocks noGrp="1"/>
          </p:cNvSpPr>
          <p:nvPr>
            <p:ph type="pic" idx="2"/>
          </p:nvPr>
        </p:nvSpPr>
        <p:spPr>
          <a:xfrm>
            <a:off x="4930425" y="1093946"/>
            <a:ext cx="2837700" cy="29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05" name="Google Shape;1105;p24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7_Custom Layout">
  <p:cSld name="37_Custom Layout"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41"/>
          <p:cNvSpPr>
            <a:spLocks noGrp="1"/>
          </p:cNvSpPr>
          <p:nvPr>
            <p:ph type="pic" idx="2"/>
          </p:nvPr>
        </p:nvSpPr>
        <p:spPr>
          <a:xfrm>
            <a:off x="4635273" y="749704"/>
            <a:ext cx="3471900" cy="3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08" name="Google Shape;1108;p24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8_Custom Layout">
  <p:cSld name="38_Custom Layout"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242"/>
          <p:cNvSpPr>
            <a:spLocks noGrp="1"/>
          </p:cNvSpPr>
          <p:nvPr>
            <p:ph type="pic" idx="2"/>
          </p:nvPr>
        </p:nvSpPr>
        <p:spPr>
          <a:xfrm>
            <a:off x="5206254" y="985906"/>
            <a:ext cx="30378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11" name="Google Shape;1111;p24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0_Custom Layout">
  <p:cSld name="40_Custom Layout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43"/>
          <p:cNvSpPr>
            <a:spLocks noGrp="1"/>
          </p:cNvSpPr>
          <p:nvPr>
            <p:ph type="pic" idx="2"/>
          </p:nvPr>
        </p:nvSpPr>
        <p:spPr>
          <a:xfrm>
            <a:off x="5195681" y="990821"/>
            <a:ext cx="2952000" cy="29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14" name="Google Shape;1114;p24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0_Custom Layout">
  <p:cSld name="180_Custom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>
            <a:spLocks noGrp="1"/>
          </p:cNvSpPr>
          <p:nvPr>
            <p:ph type="pic" idx="2"/>
          </p:nvPr>
        </p:nvSpPr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Custom Layout">
  <p:cSld name="41_Custom Layout"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244"/>
          <p:cNvSpPr>
            <a:spLocks noGrp="1"/>
          </p:cNvSpPr>
          <p:nvPr>
            <p:ph type="pic" idx="2"/>
          </p:nvPr>
        </p:nvSpPr>
        <p:spPr>
          <a:xfrm>
            <a:off x="815486" y="429438"/>
            <a:ext cx="7484700" cy="1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17" name="Google Shape;1117;p24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2_Custom Layout">
  <p:cSld name="42_Custom Layout"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45"/>
          <p:cNvSpPr>
            <a:spLocks noGrp="1"/>
          </p:cNvSpPr>
          <p:nvPr>
            <p:ph type="pic" idx="2"/>
          </p:nvPr>
        </p:nvSpPr>
        <p:spPr>
          <a:xfrm>
            <a:off x="4763183" y="776320"/>
            <a:ext cx="3607200" cy="3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20" name="Google Shape;1120;p24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3_Custom Layout">
  <p:cSld name="43_Custom Layout"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246"/>
          <p:cNvSpPr>
            <a:spLocks noGrp="1"/>
          </p:cNvSpPr>
          <p:nvPr>
            <p:ph type="pic" idx="2"/>
          </p:nvPr>
        </p:nvSpPr>
        <p:spPr>
          <a:xfrm>
            <a:off x="4815512" y="1379055"/>
            <a:ext cx="33450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23" name="Google Shape;1123;p24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9_Custom Layout">
  <p:cSld name="49_Custom Layout"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47"/>
          <p:cNvSpPr>
            <a:spLocks noGrp="1"/>
          </p:cNvSpPr>
          <p:nvPr>
            <p:ph type="pic" idx="2"/>
          </p:nvPr>
        </p:nvSpPr>
        <p:spPr>
          <a:xfrm>
            <a:off x="1004206" y="649598"/>
            <a:ext cx="2326800" cy="3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26" name="Google Shape;1126;p24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5_Custom Layout">
  <p:cSld name="95_Custom Layout"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248"/>
          <p:cNvSpPr>
            <a:spLocks noGrp="1"/>
          </p:cNvSpPr>
          <p:nvPr>
            <p:ph type="pic" idx="2"/>
          </p:nvPr>
        </p:nvSpPr>
        <p:spPr>
          <a:xfrm>
            <a:off x="695177" y="1203910"/>
            <a:ext cx="4255800" cy="24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29" name="Google Shape;1129;p24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4_Custom Layout">
  <p:cSld name="104_Custom Layout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49"/>
          <p:cNvSpPr>
            <a:spLocks noGrp="1"/>
          </p:cNvSpPr>
          <p:nvPr>
            <p:ph type="pic" idx="2"/>
          </p:nvPr>
        </p:nvSpPr>
        <p:spPr>
          <a:xfrm>
            <a:off x="750865" y="1163410"/>
            <a:ext cx="3804900" cy="2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32" name="Google Shape;1132;p24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6_Custom Layout">
  <p:cSld name="96_Custom Layout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50"/>
          <p:cNvSpPr>
            <a:spLocks noGrp="1"/>
          </p:cNvSpPr>
          <p:nvPr>
            <p:ph type="pic" idx="2"/>
          </p:nvPr>
        </p:nvSpPr>
        <p:spPr>
          <a:xfrm>
            <a:off x="949585" y="798691"/>
            <a:ext cx="2730600" cy="3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35" name="Google Shape;1135;p25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7_Custom Layout">
  <p:cSld name="97_Custom Layout"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251"/>
          <p:cNvSpPr>
            <a:spLocks noGrp="1"/>
          </p:cNvSpPr>
          <p:nvPr>
            <p:ph type="pic" idx="2"/>
          </p:nvPr>
        </p:nvSpPr>
        <p:spPr>
          <a:xfrm>
            <a:off x="1214683" y="534684"/>
            <a:ext cx="2091900" cy="3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38" name="Google Shape;1138;p25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8_Custom Layout">
  <p:cSld name="98_Custom Layout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52"/>
          <p:cNvSpPr>
            <a:spLocks noGrp="1"/>
          </p:cNvSpPr>
          <p:nvPr>
            <p:ph type="pic" idx="2"/>
          </p:nvPr>
        </p:nvSpPr>
        <p:spPr>
          <a:xfrm>
            <a:off x="762746" y="1282896"/>
            <a:ext cx="4104000" cy="2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41" name="Google Shape;1141;p25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9_Custom Layout">
  <p:cSld name="99_Custom Layout"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53"/>
          <p:cNvSpPr>
            <a:spLocks noGrp="1"/>
          </p:cNvSpPr>
          <p:nvPr>
            <p:ph type="pic" idx="2"/>
          </p:nvPr>
        </p:nvSpPr>
        <p:spPr>
          <a:xfrm>
            <a:off x="907569" y="943560"/>
            <a:ext cx="4542000" cy="3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44" name="Google Shape;1144;p25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1_Custom Layout">
  <p:cSld name="181_Custom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8"/>
          <p:cNvSpPr>
            <a:spLocks noGrp="1"/>
          </p:cNvSpPr>
          <p:nvPr>
            <p:ph type="pic" idx="2"/>
          </p:nvPr>
        </p:nvSpPr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1" name="Google Shape;131;p3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_Custom Layout">
  <p:cSld name="100_Custom Layout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254"/>
          <p:cNvSpPr>
            <a:spLocks noGrp="1"/>
          </p:cNvSpPr>
          <p:nvPr>
            <p:ph type="pic" idx="2"/>
          </p:nvPr>
        </p:nvSpPr>
        <p:spPr>
          <a:xfrm>
            <a:off x="838370" y="479992"/>
            <a:ext cx="2976300" cy="3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47" name="Google Shape;1147;p25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1_Custom Layout">
  <p:cSld name="101_Custom Layout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55"/>
          <p:cNvSpPr>
            <a:spLocks noGrp="1"/>
          </p:cNvSpPr>
          <p:nvPr>
            <p:ph type="pic" idx="2"/>
          </p:nvPr>
        </p:nvSpPr>
        <p:spPr>
          <a:xfrm>
            <a:off x="734785" y="1052482"/>
            <a:ext cx="33846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50" name="Google Shape;1150;p25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2_Custom Layout">
  <p:cSld name="102_Custom Layout"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56"/>
          <p:cNvSpPr>
            <a:spLocks noGrp="1"/>
          </p:cNvSpPr>
          <p:nvPr>
            <p:ph type="pic" idx="2"/>
          </p:nvPr>
        </p:nvSpPr>
        <p:spPr>
          <a:xfrm>
            <a:off x="906444" y="1334861"/>
            <a:ext cx="4020900" cy="23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53" name="Google Shape;1153;p25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3_Custom Layout">
  <p:cSld name="103_Custom Layout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57"/>
          <p:cNvSpPr>
            <a:spLocks noGrp="1"/>
          </p:cNvSpPr>
          <p:nvPr>
            <p:ph type="pic" idx="2"/>
          </p:nvPr>
        </p:nvSpPr>
        <p:spPr>
          <a:xfrm>
            <a:off x="783772" y="500447"/>
            <a:ext cx="3562500" cy="3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56" name="Google Shape;1156;p25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8_Custom Layout">
  <p:cSld name="48_Custom Layout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58"/>
          <p:cNvSpPr>
            <a:spLocks noGrp="1"/>
          </p:cNvSpPr>
          <p:nvPr>
            <p:ph type="pic" idx="2"/>
          </p:nvPr>
        </p:nvSpPr>
        <p:spPr>
          <a:xfrm>
            <a:off x="5238121" y="1036159"/>
            <a:ext cx="3155100" cy="30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59" name="Google Shape;1159;p25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7_Custom Layout">
  <p:cSld name="167_Custom Layout"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59"/>
          <p:cNvSpPr>
            <a:spLocks noGrp="1"/>
          </p:cNvSpPr>
          <p:nvPr>
            <p:ph type="pic" idx="2"/>
          </p:nvPr>
        </p:nvSpPr>
        <p:spPr>
          <a:xfrm>
            <a:off x="723610" y="0"/>
            <a:ext cx="7794600" cy="3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62" name="Google Shape;1162;p25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4_Custom Layout">
  <p:cSld name="44_Custom Layout"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260"/>
          <p:cNvSpPr>
            <a:spLocks noGrp="1"/>
          </p:cNvSpPr>
          <p:nvPr>
            <p:ph type="pic" idx="2"/>
          </p:nvPr>
        </p:nvSpPr>
        <p:spPr>
          <a:xfrm flipH="1">
            <a:off x="1414751" y="0"/>
            <a:ext cx="5245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65" name="Google Shape;1165;p260"/>
          <p:cNvSpPr>
            <a:spLocks noGrp="1"/>
          </p:cNvSpPr>
          <p:nvPr>
            <p:ph type="pic" idx="3"/>
          </p:nvPr>
        </p:nvSpPr>
        <p:spPr>
          <a:xfrm>
            <a:off x="-2" y="0"/>
            <a:ext cx="3958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66" name="Google Shape;1166;p26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9_Custom Layout">
  <p:cSld name="39_Custom Layout"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61"/>
          <p:cNvSpPr>
            <a:spLocks noGrp="1"/>
          </p:cNvSpPr>
          <p:nvPr>
            <p:ph type="pic" idx="2"/>
          </p:nvPr>
        </p:nvSpPr>
        <p:spPr>
          <a:xfrm>
            <a:off x="2476492" y="0"/>
            <a:ext cx="5245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69" name="Google Shape;1169;p261"/>
          <p:cNvSpPr>
            <a:spLocks noGrp="1"/>
          </p:cNvSpPr>
          <p:nvPr>
            <p:ph type="pic" idx="3"/>
          </p:nvPr>
        </p:nvSpPr>
        <p:spPr>
          <a:xfrm>
            <a:off x="5185741" y="0"/>
            <a:ext cx="3958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70" name="Google Shape;1170;p26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5_Custom Layout">
  <p:cSld name="45_Custom Layout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62"/>
          <p:cNvSpPr>
            <a:spLocks noGrp="1"/>
          </p:cNvSpPr>
          <p:nvPr>
            <p:ph type="pic" idx="2"/>
          </p:nvPr>
        </p:nvSpPr>
        <p:spPr>
          <a:xfrm flipH="1">
            <a:off x="-65" y="0"/>
            <a:ext cx="4060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73" name="Google Shape;1173;p262"/>
          <p:cNvSpPr>
            <a:spLocks noGrp="1"/>
          </p:cNvSpPr>
          <p:nvPr>
            <p:ph type="pic" idx="3"/>
          </p:nvPr>
        </p:nvSpPr>
        <p:spPr>
          <a:xfrm flipH="1">
            <a:off x="2067074" y="0"/>
            <a:ext cx="4060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74" name="Google Shape;1174;p26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6_Custom Layout">
  <p:cSld name="46_Custom Layout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263"/>
          <p:cNvSpPr>
            <a:spLocks noGrp="1"/>
          </p:cNvSpPr>
          <p:nvPr>
            <p:ph type="pic" idx="2"/>
          </p:nvPr>
        </p:nvSpPr>
        <p:spPr>
          <a:xfrm>
            <a:off x="3016726" y="0"/>
            <a:ext cx="4060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77" name="Google Shape;1177;p263"/>
          <p:cNvSpPr>
            <a:spLocks noGrp="1"/>
          </p:cNvSpPr>
          <p:nvPr>
            <p:ph type="pic" idx="3"/>
          </p:nvPr>
        </p:nvSpPr>
        <p:spPr>
          <a:xfrm>
            <a:off x="5083865" y="0"/>
            <a:ext cx="4060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78" name="Google Shape;1178;p26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7_Custom Layout">
  <p:cSld name="137_Custom Layou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9"/>
          <p:cNvSpPr>
            <a:spLocks noGrp="1"/>
          </p:cNvSpPr>
          <p:nvPr>
            <p:ph type="pic" idx="2"/>
          </p:nvPr>
        </p:nvSpPr>
        <p:spPr>
          <a:xfrm>
            <a:off x="1" y="0"/>
            <a:ext cx="50922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4" name="Google Shape;134;p39"/>
          <p:cNvSpPr>
            <a:spLocks noGrp="1"/>
          </p:cNvSpPr>
          <p:nvPr>
            <p:ph type="pic" idx="3"/>
          </p:nvPr>
        </p:nvSpPr>
        <p:spPr>
          <a:xfrm>
            <a:off x="1" y="64053"/>
            <a:ext cx="50922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5" name="Google Shape;135;p3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7_Custom Layout">
  <p:cSld name="47_Custom Layout"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264"/>
          <p:cNvSpPr>
            <a:spLocks noGrp="1"/>
          </p:cNvSpPr>
          <p:nvPr>
            <p:ph type="pic" idx="2"/>
          </p:nvPr>
        </p:nvSpPr>
        <p:spPr>
          <a:xfrm>
            <a:off x="730524" y="1125606"/>
            <a:ext cx="6609300" cy="3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81" name="Google Shape;1181;p26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6_Custom Layout">
  <p:cSld name="166_Custom Layout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265"/>
          <p:cNvSpPr>
            <a:spLocks noGrp="1"/>
          </p:cNvSpPr>
          <p:nvPr>
            <p:ph type="pic" idx="2"/>
          </p:nvPr>
        </p:nvSpPr>
        <p:spPr>
          <a:xfrm>
            <a:off x="4953000" y="619125"/>
            <a:ext cx="29907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184" name="Google Shape;1184;p26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26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2_Title and Content">
  <p:cSld name="102_Title and Content"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26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Slide 1">
  <p:cSld name="Master Slide 1"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26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26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5_Custom Layout">
  <p:cSld name="125_Custom Layout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27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6_Custom Layout">
  <p:cSld name="126_Custom Layout"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27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8_Custom Layout">
  <p:cSld name="128_Custom Layout"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27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9_Custom Layout">
  <p:cSld name="129_Custom Layout"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27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1_Custom Layout">
  <p:cSld name="141_Custom Layou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0"/>
          <p:cNvSpPr>
            <a:spLocks noGrp="1"/>
          </p:cNvSpPr>
          <p:nvPr>
            <p:ph type="pic" idx="2"/>
          </p:nvPr>
        </p:nvSpPr>
        <p:spPr>
          <a:xfrm>
            <a:off x="4051871" y="0"/>
            <a:ext cx="50922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8" name="Google Shape;138;p40"/>
          <p:cNvSpPr>
            <a:spLocks noGrp="1"/>
          </p:cNvSpPr>
          <p:nvPr>
            <p:ph type="pic" idx="3"/>
          </p:nvPr>
        </p:nvSpPr>
        <p:spPr>
          <a:xfrm>
            <a:off x="4051871" y="64053"/>
            <a:ext cx="5092200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0_Custom Layout">
  <p:cSld name="130_Custom Layout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27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>
  <p:cSld name="Título e Subtítulo">
    <p:bg>
      <p:bgPr>
        <a:solidFill>
          <a:srgbClr val="000000"/>
        </a:solidFill>
        <a:effectLst/>
      </p:bgPr>
    </p:bg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275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Nunito"/>
              <a:buNone/>
              <a:defRPr sz="42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275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None/>
              <a:defRPr sz="2000">
                <a:solidFill>
                  <a:srgbClr val="FFFFFF"/>
                </a:solidFill>
              </a:defRPr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None/>
              <a:defRPr sz="2000">
                <a:solidFill>
                  <a:srgbClr val="FFFFFF"/>
                </a:solidFill>
              </a:defRPr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None/>
              <a:defRPr sz="2000">
                <a:solidFill>
                  <a:srgbClr val="FFFFFF"/>
                </a:solidFill>
              </a:defRPr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Nunito"/>
              <a:buNone/>
              <a:defRPr sz="2000">
                <a:solidFill>
                  <a:srgbClr val="FFFFFF"/>
                </a:solidFill>
              </a:defRPr>
            </a:lvl5pPr>
            <a:lvl6pPr marL="2743200" lvl="5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206" name="Google Shape;1206;p275"/>
          <p:cNvSpPr txBox="1">
            <a:spLocks noGrp="1"/>
          </p:cNvSpPr>
          <p:nvPr>
            <p:ph type="sldNum" idx="12"/>
          </p:nvPr>
        </p:nvSpPr>
        <p:spPr>
          <a:xfrm>
            <a:off x="4478193" y="4902398"/>
            <a:ext cx="184200" cy="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unito Light"/>
              <a:buNone/>
              <a:defRPr sz="8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unito Light"/>
              <a:buNone/>
              <a:defRPr sz="8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unito Light"/>
              <a:buNone/>
              <a:defRPr sz="8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unito Light"/>
              <a:buNone/>
              <a:defRPr sz="8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unito Light"/>
              <a:buNone/>
              <a:defRPr sz="8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unito Light"/>
              <a:buNone/>
              <a:defRPr sz="8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unito Light"/>
              <a:buNone/>
              <a:defRPr sz="8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unito Light"/>
              <a:buNone/>
              <a:defRPr sz="8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Nunito Light"/>
              <a:buNone/>
              <a:defRPr sz="800">
                <a:solidFill>
                  <a:srgbClr val="FFFFFF"/>
                </a:solidFill>
                <a:latin typeface="Nunito Light"/>
                <a:ea typeface="Nunito Light"/>
                <a:cs typeface="Nunito Light"/>
                <a:sym typeface="Nuni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b="0" i="0" u="none" strike="noStrike" cap="none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276"/>
          <p:cNvSpPr txBox="1">
            <a:spLocks noGrp="1"/>
          </p:cNvSpPr>
          <p:nvPr>
            <p:ph type="sldNum" idx="12"/>
          </p:nvPr>
        </p:nvSpPr>
        <p:spPr>
          <a:xfrm>
            <a:off x="186121" y="2476500"/>
            <a:ext cx="19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i="0" u="none" strike="noStrike" cap="none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_2">
  <p:cSld name="10_Custom Layout_2"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27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6">
  <p:cSld name="TITLE_6"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8"/>
          <p:cNvSpPr txBox="1">
            <a:spLocks noGrp="1"/>
          </p:cNvSpPr>
          <p:nvPr>
            <p:ph type="sldNum" idx="12"/>
          </p:nvPr>
        </p:nvSpPr>
        <p:spPr>
          <a:xfrm>
            <a:off x="186121" y="2476500"/>
            <a:ext cx="19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i="0" u="none" strike="noStrike" cap="none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279"/>
          <p:cNvSpPr txBox="1">
            <a:spLocks noGrp="1"/>
          </p:cNvSpPr>
          <p:nvPr>
            <p:ph type="sldNum" idx="12"/>
          </p:nvPr>
        </p:nvSpPr>
        <p:spPr>
          <a:xfrm>
            <a:off x="186121" y="2476500"/>
            <a:ext cx="19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i="0" u="none" strike="noStrike" cap="none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5">
  <p:cSld name="TITLE_5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80"/>
          <p:cNvSpPr txBox="1">
            <a:spLocks noGrp="1"/>
          </p:cNvSpPr>
          <p:nvPr>
            <p:ph type="sldNum" idx="12"/>
          </p:nvPr>
        </p:nvSpPr>
        <p:spPr>
          <a:xfrm>
            <a:off x="186121" y="2476500"/>
            <a:ext cx="19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i="0" u="none" strike="noStrike" cap="none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81"/>
          <p:cNvSpPr txBox="1">
            <a:spLocks noGrp="1"/>
          </p:cNvSpPr>
          <p:nvPr>
            <p:ph type="sldNum" idx="12"/>
          </p:nvPr>
        </p:nvSpPr>
        <p:spPr>
          <a:xfrm>
            <a:off x="186121" y="2476500"/>
            <a:ext cx="19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i="0" u="none" strike="noStrike" cap="none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 2">
  <p:cSld name="TITLE_AND_BODY 2 2"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282"/>
          <p:cNvSpPr txBox="1">
            <a:spLocks noGrp="1"/>
          </p:cNvSpPr>
          <p:nvPr>
            <p:ph type="title"/>
          </p:nvPr>
        </p:nvSpPr>
        <p:spPr>
          <a:xfrm>
            <a:off x="1376774" y="445025"/>
            <a:ext cx="639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82"/>
          <p:cNvSpPr txBox="1">
            <a:spLocks noGrp="1"/>
          </p:cNvSpPr>
          <p:nvPr>
            <p:ph type="body" idx="1"/>
          </p:nvPr>
        </p:nvSpPr>
        <p:spPr>
          <a:xfrm>
            <a:off x="1376774" y="1152475"/>
            <a:ext cx="639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 sz="1400">
                <a:solidFill>
                  <a:srgbClr val="595959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 sz="1400">
                <a:solidFill>
                  <a:srgbClr val="595959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 sz="1400">
                <a:solidFill>
                  <a:srgbClr val="595959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 sz="1400">
                <a:solidFill>
                  <a:srgbClr val="595959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 sz="1400">
                <a:solidFill>
                  <a:srgbClr val="595959"/>
                </a:solidFill>
              </a:defRPr>
            </a:lvl5pPr>
            <a:lvl6pPr marL="2743200" lvl="5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222" name="Google Shape;1222;p282"/>
          <p:cNvSpPr txBox="1">
            <a:spLocks noGrp="1"/>
          </p:cNvSpPr>
          <p:nvPr>
            <p:ph type="sldNum" idx="12"/>
          </p:nvPr>
        </p:nvSpPr>
        <p:spPr>
          <a:xfrm>
            <a:off x="7652693" y="4727190"/>
            <a:ext cx="2562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Nunito"/>
              <a:buNone/>
              <a:defRPr sz="800">
                <a:solidFill>
                  <a:srgbClr val="595959"/>
                </a:solidFill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Nunito"/>
              <a:buNone/>
              <a:defRPr sz="800">
                <a:solidFill>
                  <a:srgbClr val="595959"/>
                </a:solidFill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Nunito"/>
              <a:buNone/>
              <a:defRPr sz="800">
                <a:solidFill>
                  <a:srgbClr val="595959"/>
                </a:solidFill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Nunito"/>
              <a:buNone/>
              <a:defRPr sz="800">
                <a:solidFill>
                  <a:srgbClr val="595959"/>
                </a:solidFill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Nunito"/>
              <a:buNone/>
              <a:defRPr sz="800">
                <a:solidFill>
                  <a:srgbClr val="595959"/>
                </a:solidFill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Nunito"/>
              <a:buNone/>
              <a:defRPr sz="800">
                <a:solidFill>
                  <a:srgbClr val="595959"/>
                </a:solidFill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Nunito"/>
              <a:buNone/>
              <a:defRPr sz="800">
                <a:solidFill>
                  <a:srgbClr val="595959"/>
                </a:solidFill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Nunito"/>
              <a:buNone/>
              <a:defRPr sz="800">
                <a:solidFill>
                  <a:srgbClr val="595959"/>
                </a:solidFill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Nunito"/>
              <a:buNone/>
              <a:defRPr sz="800">
                <a:solidFill>
                  <a:srgbClr val="59595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b="0" i="0" u="none" strike="noStrike" cap="none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_1">
  <p:cSld name="2_Custom Layout_1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283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25" name="Google Shape;1225;p28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8_Custom Layout">
  <p:cSld name="148_Custom Layou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"/>
          <p:cNvSpPr>
            <a:spLocks noGrp="1"/>
          </p:cNvSpPr>
          <p:nvPr>
            <p:ph type="pic" idx="2"/>
          </p:nvPr>
        </p:nvSpPr>
        <p:spPr>
          <a:xfrm>
            <a:off x="701115" y="705256"/>
            <a:ext cx="4527000" cy="3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2" name="Google Shape;142;p4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84"/>
          <p:cNvSpPr/>
          <p:nvPr/>
        </p:nvSpPr>
        <p:spPr>
          <a:xfrm flipH="1">
            <a:off x="7595997" y="460224"/>
            <a:ext cx="1081566" cy="11249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50800" cap="flat" cmpd="sng">
            <a:solidFill>
              <a:srgbClr val="53535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None/>
            </a:pPr>
            <a:endParaRPr sz="11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8" name="Google Shape;1228;p284"/>
          <p:cNvSpPr/>
          <p:nvPr/>
        </p:nvSpPr>
        <p:spPr>
          <a:xfrm rot="10800000" flipH="1">
            <a:off x="466425" y="3558347"/>
            <a:ext cx="1081566" cy="11249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noFill/>
          <a:ln w="50800" cap="flat" cmpd="sng">
            <a:solidFill>
              <a:srgbClr val="535353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"/>
              <a:buNone/>
            </a:pPr>
            <a:endParaRPr sz="1100" b="0" i="0" u="none" strike="noStrike" cap="non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9" name="Google Shape;1229;p28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84"/>
          <p:cNvSpPr txBox="1">
            <a:spLocks noGrp="1"/>
          </p:cNvSpPr>
          <p:nvPr>
            <p:ph type="sldNum" idx="12"/>
          </p:nvPr>
        </p:nvSpPr>
        <p:spPr>
          <a:xfrm>
            <a:off x="8810760" y="4749504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_2">
  <p:cSld name="2_Custom Layout_2"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85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Subtítulo">
  <p:cSld name="Título e Subtítulo 2"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86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entury Gothic"/>
              <a:buNone/>
              <a:defRPr sz="4200"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86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237" name="Google Shape;1237;p286"/>
          <p:cNvSpPr txBox="1">
            <a:spLocks noGrp="1"/>
          </p:cNvSpPr>
          <p:nvPr>
            <p:ph type="sldNum" idx="12"/>
          </p:nvPr>
        </p:nvSpPr>
        <p:spPr>
          <a:xfrm>
            <a:off x="4484842" y="4905375"/>
            <a:ext cx="1695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Gothic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900" b="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2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240" name="Google Shape;1240;p2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2pPr>
            <a:lvl3pPr marL="1371600" lvl="2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4pPr>
            <a:lvl5pPr marL="2286000" lvl="4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5pPr>
            <a:lvl6pPr marL="2743200" lvl="5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1241" name="Google Shape;1241;p2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2079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TITLE_AND_BODY_2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88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TITLE_AND_BODY_3"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28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7784668"/>
      </p:ext>
    </p:extLst>
  </p:cSld>
  <p:clrMapOvr>
    <a:masterClrMapping/>
  </p:clrMapOvr>
  <p:hf sldNum="0" hdr="0" ftr="0" dt="0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676027"/>
      </p:ext>
    </p:extLst>
  </p:cSld>
  <p:clrMapOvr>
    <a:masterClrMapping/>
  </p:clrMapOvr>
  <p:hf sldNum="0" hdr="0" ftr="0" dt="0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214254"/>
      </p:ext>
    </p:extLst>
  </p:cSld>
  <p:clrMapOvr>
    <a:masterClrMapping/>
  </p:clrMapOvr>
  <p:hf sldNum="0" hdr="0" ftr="0" dt="0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66680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5_Custom Layout">
  <p:cSld name="145_Custom Layou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2"/>
          <p:cNvSpPr>
            <a:spLocks noGrp="1"/>
          </p:cNvSpPr>
          <p:nvPr>
            <p:ph type="pic" idx="2"/>
          </p:nvPr>
        </p:nvSpPr>
        <p:spPr>
          <a:xfrm>
            <a:off x="3658070" y="705256"/>
            <a:ext cx="4527000" cy="37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5" name="Google Shape;145;p4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755427"/>
      </p:ext>
    </p:extLst>
  </p:cSld>
  <p:clrMapOvr>
    <a:masterClrMapping/>
  </p:clrMapOvr>
  <p:hf sldNum="0" hdr="0" ftr="0" dt="0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529006"/>
      </p:ext>
    </p:extLst>
  </p:cSld>
  <p:clrMapOvr>
    <a:masterClrMapping/>
  </p:clrMapOvr>
  <p:hf sldNum="0" hdr="0" ftr="0" dt="0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360724"/>
      </p:ext>
    </p:extLst>
  </p:cSld>
  <p:clrMapOvr>
    <a:masterClrMapping/>
  </p:clrMapOvr>
  <p:hf sldNum="0" hdr="0" ftr="0" dt="0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267914"/>
      </p:ext>
    </p:extLst>
  </p:cSld>
  <p:clrMapOvr>
    <a:masterClrMapping/>
  </p:clrMapOvr>
  <p:hf sldNum="0" hdr="0" ftr="0" dt="0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97920"/>
      </p:ext>
    </p:extLst>
  </p:cSld>
  <p:clrMapOvr>
    <a:masterClrMapping/>
  </p:clrMapOvr>
  <p:hf sldNum="0" hdr="0" ftr="0" dt="0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60581"/>
      </p:ext>
    </p:extLst>
  </p:cSld>
  <p:clrMapOvr>
    <a:masterClrMapping/>
  </p:clrMapOvr>
  <p:hf sldNum="0" hdr="0" ftr="0" dt="0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45854"/>
      </p:ext>
    </p:extLst>
  </p:cSld>
  <p:clrMapOvr>
    <a:masterClrMapping/>
  </p:clrMapOvr>
  <p:hf sldNum="0" hdr="0" ftr="0" dt="0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 lnSpcReduction="10000"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000"/>
          </a:p>
        </p:txBody>
      </p:sp>
    </p:spTree>
    <p:extLst>
      <p:ext uri="{BB962C8B-B14F-4D97-AF65-F5344CB8AC3E}">
        <p14:creationId xmlns:p14="http://schemas.microsoft.com/office/powerpoint/2010/main" val="41954147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ustom Layout">
  <p:cSld name="17_Custom Layou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3"/>
          <p:cNvSpPr>
            <a:spLocks noGrp="1"/>
          </p:cNvSpPr>
          <p:nvPr>
            <p:ph type="pic" idx="2"/>
          </p:nvPr>
        </p:nvSpPr>
        <p:spPr>
          <a:xfrm>
            <a:off x="-815" y="-8069"/>
            <a:ext cx="5834100" cy="5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8" name="Google Shape;148;p4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0_Custom Layout">
  <p:cSld name="70_Custom Layou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4"/>
          <p:cNvSpPr>
            <a:spLocks noGrp="1"/>
          </p:cNvSpPr>
          <p:nvPr>
            <p:ph type="pic" idx="2"/>
          </p:nvPr>
        </p:nvSpPr>
        <p:spPr>
          <a:xfrm>
            <a:off x="3309850" y="-16138"/>
            <a:ext cx="5834100" cy="5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1" name="Google Shape;151;p4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1_Custom Layout">
  <p:cSld name="71_Custom Layou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>
            <a:spLocks noGrp="1"/>
          </p:cNvSpPr>
          <p:nvPr>
            <p:ph type="pic" idx="2"/>
          </p:nvPr>
        </p:nvSpPr>
        <p:spPr>
          <a:xfrm>
            <a:off x="-815" y="-24207"/>
            <a:ext cx="5834100" cy="5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4" name="Google Shape;154;p4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_Custom Layout">
  <p:cSld name="18_Custom Layou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6"/>
          <p:cNvSpPr>
            <a:spLocks noGrp="1"/>
          </p:cNvSpPr>
          <p:nvPr>
            <p:ph type="pic" idx="2"/>
          </p:nvPr>
        </p:nvSpPr>
        <p:spPr>
          <a:xfrm>
            <a:off x="3309850" y="-16138"/>
            <a:ext cx="5834100" cy="51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57" name="Google Shape;157;p4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7"/>
          <p:cNvSpPr>
            <a:spLocks noGrp="1"/>
          </p:cNvSpPr>
          <p:nvPr>
            <p:ph type="pic" idx="2"/>
          </p:nvPr>
        </p:nvSpPr>
        <p:spPr>
          <a:xfrm>
            <a:off x="3898898" y="0"/>
            <a:ext cx="5245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0" name="Google Shape;160;p4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>
            <a:spLocks noGrp="1"/>
          </p:cNvSpPr>
          <p:nvPr>
            <p:ph type="pic" idx="2"/>
          </p:nvPr>
        </p:nvSpPr>
        <p:spPr>
          <a:xfrm>
            <a:off x="-1" y="0"/>
            <a:ext cx="5245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3" name="Google Shape;163;p4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8_Custom Layout">
  <p:cSld name="68_Custom Layou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6" name="Google Shape;166;p4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9_Custom Layout">
  <p:cSld name="69_Custom Layou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69" name="Google Shape;169;p5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1_Custom Layout">
  <p:cSld name="151_Custom Layou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2" name="Google Shape;172;p5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4_Custom Layout">
  <p:cSld name="154_Custom Layou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5" name="Google Shape;175;p5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2_Custom Layout">
  <p:cSld name="192_Custom Layou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3"/>
          <p:cNvSpPr>
            <a:spLocks noGrp="1"/>
          </p:cNvSpPr>
          <p:nvPr>
            <p:ph type="pic" idx="2"/>
          </p:nvPr>
        </p:nvSpPr>
        <p:spPr>
          <a:xfrm>
            <a:off x="1275587" y="-1"/>
            <a:ext cx="2448300" cy="4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78" name="Google Shape;178;p5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_1">
  <p:cSld name="10_Custom Layout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3_Custom Layout">
  <p:cSld name="193_Custom Layou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4"/>
          <p:cNvSpPr>
            <a:spLocks noGrp="1"/>
          </p:cNvSpPr>
          <p:nvPr>
            <p:ph type="pic" idx="2"/>
          </p:nvPr>
        </p:nvSpPr>
        <p:spPr>
          <a:xfrm>
            <a:off x="5452110" y="-1"/>
            <a:ext cx="2448300" cy="4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1" name="Google Shape;181;p5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2_Custom Layout">
  <p:cSld name="202_Custom Layou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5"/>
          <p:cNvSpPr>
            <a:spLocks noGrp="1"/>
          </p:cNvSpPr>
          <p:nvPr>
            <p:ph type="pic" idx="2"/>
          </p:nvPr>
        </p:nvSpPr>
        <p:spPr>
          <a:xfrm>
            <a:off x="-1" y="1"/>
            <a:ext cx="4662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4" name="Google Shape;184;p5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3_Custom Layout">
  <p:cSld name="203_Custom Layou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6"/>
          <p:cNvSpPr>
            <a:spLocks noGrp="1"/>
          </p:cNvSpPr>
          <p:nvPr>
            <p:ph type="pic" idx="2"/>
          </p:nvPr>
        </p:nvSpPr>
        <p:spPr>
          <a:xfrm>
            <a:off x="4481511" y="1"/>
            <a:ext cx="4662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87" name="Google Shape;187;p5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7_Custom Layout">
  <p:cSld name="157_Custom Layou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7"/>
          <p:cNvSpPr>
            <a:spLocks noGrp="1"/>
          </p:cNvSpPr>
          <p:nvPr>
            <p:ph type="pic" idx="2"/>
          </p:nvPr>
        </p:nvSpPr>
        <p:spPr>
          <a:xfrm>
            <a:off x="3572" y="336947"/>
            <a:ext cx="9140400" cy="3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0" name="Google Shape;190;p5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8_Custom Layout">
  <p:cSld name="168_Custom Layou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8"/>
          <p:cNvSpPr>
            <a:spLocks noGrp="1"/>
          </p:cNvSpPr>
          <p:nvPr>
            <p:ph type="pic" idx="2"/>
          </p:nvPr>
        </p:nvSpPr>
        <p:spPr>
          <a:xfrm>
            <a:off x="3572" y="1022747"/>
            <a:ext cx="9140400" cy="3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3" name="Google Shape;193;p5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5_Custom Layout">
  <p:cSld name="115_Custom Layou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9"/>
          <p:cNvSpPr>
            <a:spLocks noGrp="1"/>
          </p:cNvSpPr>
          <p:nvPr>
            <p:ph type="pic" idx="2"/>
          </p:nvPr>
        </p:nvSpPr>
        <p:spPr>
          <a:xfrm>
            <a:off x="3926539" y="0"/>
            <a:ext cx="3808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6" name="Google Shape;196;p59"/>
          <p:cNvSpPr>
            <a:spLocks noGrp="1"/>
          </p:cNvSpPr>
          <p:nvPr>
            <p:ph type="pic" idx="3"/>
          </p:nvPr>
        </p:nvSpPr>
        <p:spPr>
          <a:xfrm>
            <a:off x="-2" y="0"/>
            <a:ext cx="3808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97" name="Google Shape;197;p5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6_Custom Layout">
  <p:cSld name="116_Custom Layou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0"/>
          <p:cNvSpPr>
            <a:spLocks noGrp="1"/>
          </p:cNvSpPr>
          <p:nvPr>
            <p:ph type="pic" idx="2"/>
          </p:nvPr>
        </p:nvSpPr>
        <p:spPr>
          <a:xfrm>
            <a:off x="5335119" y="0"/>
            <a:ext cx="3808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0" name="Google Shape;200;p60"/>
          <p:cNvSpPr>
            <a:spLocks noGrp="1"/>
          </p:cNvSpPr>
          <p:nvPr>
            <p:ph type="pic" idx="3"/>
          </p:nvPr>
        </p:nvSpPr>
        <p:spPr>
          <a:xfrm>
            <a:off x="1408578" y="0"/>
            <a:ext cx="3808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1" name="Google Shape;201;p6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2_Custom Layout">
  <p:cSld name="132_Custom Layou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1"/>
          <p:cNvSpPr>
            <a:spLocks noGrp="1"/>
          </p:cNvSpPr>
          <p:nvPr>
            <p:ph type="pic" idx="2"/>
          </p:nvPr>
        </p:nvSpPr>
        <p:spPr>
          <a:xfrm>
            <a:off x="734043" y="741672"/>
            <a:ext cx="2541000" cy="3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4" name="Google Shape;204;p61"/>
          <p:cNvSpPr>
            <a:spLocks noGrp="1"/>
          </p:cNvSpPr>
          <p:nvPr>
            <p:ph type="pic" idx="3"/>
          </p:nvPr>
        </p:nvSpPr>
        <p:spPr>
          <a:xfrm>
            <a:off x="2718706" y="741672"/>
            <a:ext cx="2541000" cy="3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5" name="Google Shape;205;p6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3_Custom Layout">
  <p:cSld name="133_Custom Layou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2"/>
          <p:cNvSpPr>
            <a:spLocks noGrp="1"/>
          </p:cNvSpPr>
          <p:nvPr>
            <p:ph type="pic" idx="2"/>
          </p:nvPr>
        </p:nvSpPr>
        <p:spPr>
          <a:xfrm>
            <a:off x="3636176" y="741672"/>
            <a:ext cx="2541000" cy="3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8" name="Google Shape;208;p62"/>
          <p:cNvSpPr>
            <a:spLocks noGrp="1"/>
          </p:cNvSpPr>
          <p:nvPr>
            <p:ph type="pic" idx="3"/>
          </p:nvPr>
        </p:nvSpPr>
        <p:spPr>
          <a:xfrm>
            <a:off x="5607011" y="741672"/>
            <a:ext cx="2541000" cy="3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09" name="Google Shape;209;p6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1_Custom Layout">
  <p:cSld name="121_Custom Layou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3"/>
          <p:cNvSpPr>
            <a:spLocks noGrp="1"/>
          </p:cNvSpPr>
          <p:nvPr>
            <p:ph type="pic" idx="2"/>
          </p:nvPr>
        </p:nvSpPr>
        <p:spPr>
          <a:xfrm>
            <a:off x="-1" y="-1"/>
            <a:ext cx="9211800" cy="26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2" name="Google Shape;212;p6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186121" y="2476500"/>
            <a:ext cx="19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000"/>
              <a:buFont typeface="Nunito"/>
              <a:buNone/>
              <a:defRPr sz="1000" b="1">
                <a:solidFill>
                  <a:srgbClr val="A7A7A7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i="0" u="none" strike="noStrike" cap="none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2_Custom Layout">
  <p:cSld name="122_Custom Layou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4"/>
          <p:cNvSpPr>
            <a:spLocks noGrp="1"/>
          </p:cNvSpPr>
          <p:nvPr>
            <p:ph type="pic" idx="2"/>
          </p:nvPr>
        </p:nvSpPr>
        <p:spPr>
          <a:xfrm>
            <a:off x="-1" y="-1"/>
            <a:ext cx="9211800" cy="26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5" name="Google Shape;215;p6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1_Custom Layout">
  <p:cSld name="61_Custom Layou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5"/>
          <p:cNvSpPr>
            <a:spLocks noGrp="1"/>
          </p:cNvSpPr>
          <p:nvPr>
            <p:ph type="pic" idx="2"/>
          </p:nvPr>
        </p:nvSpPr>
        <p:spPr>
          <a:xfrm>
            <a:off x="5707117" y="1537138"/>
            <a:ext cx="2151900" cy="3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8" name="Google Shape;218;p65"/>
          <p:cNvSpPr>
            <a:spLocks noGrp="1"/>
          </p:cNvSpPr>
          <p:nvPr>
            <p:ph type="pic" idx="3"/>
          </p:nvPr>
        </p:nvSpPr>
        <p:spPr>
          <a:xfrm>
            <a:off x="4520762" y="0"/>
            <a:ext cx="2151900" cy="3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9" name="Google Shape;219;p6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2_Custom Layout">
  <p:cSld name="62_Custom Layou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6"/>
          <p:cNvSpPr>
            <a:spLocks noGrp="1"/>
          </p:cNvSpPr>
          <p:nvPr>
            <p:ph type="pic" idx="2"/>
          </p:nvPr>
        </p:nvSpPr>
        <p:spPr>
          <a:xfrm>
            <a:off x="1016875" y="1"/>
            <a:ext cx="2151900" cy="3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2" name="Google Shape;222;p66"/>
          <p:cNvSpPr>
            <a:spLocks noGrp="1"/>
          </p:cNvSpPr>
          <p:nvPr>
            <p:ph type="pic" idx="3"/>
          </p:nvPr>
        </p:nvSpPr>
        <p:spPr>
          <a:xfrm>
            <a:off x="2845676" y="1537137"/>
            <a:ext cx="2151900" cy="3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3" name="Google Shape;223;p6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7"/>
          <p:cNvSpPr>
            <a:spLocks noGrp="1"/>
          </p:cNvSpPr>
          <p:nvPr>
            <p:ph type="pic" idx="2"/>
          </p:nvPr>
        </p:nvSpPr>
        <p:spPr>
          <a:xfrm>
            <a:off x="1104448" y="-2"/>
            <a:ext cx="3328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6" name="Google Shape;226;p6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6_Custom Layout">
  <p:cSld name="186_Custom Layou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8"/>
          <p:cNvSpPr>
            <a:spLocks noGrp="1"/>
          </p:cNvSpPr>
          <p:nvPr>
            <p:ph type="pic" idx="2"/>
          </p:nvPr>
        </p:nvSpPr>
        <p:spPr>
          <a:xfrm>
            <a:off x="4711755" y="-2"/>
            <a:ext cx="33285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9" name="Google Shape;229;p6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9"/>
          <p:cNvSpPr>
            <a:spLocks noGrp="1"/>
          </p:cNvSpPr>
          <p:nvPr>
            <p:ph type="pic" idx="2"/>
          </p:nvPr>
        </p:nvSpPr>
        <p:spPr>
          <a:xfrm>
            <a:off x="4773707" y="0"/>
            <a:ext cx="3603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2" name="Google Shape;232;p6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 0">
  <p:cSld name="1_Custom Layout 0">
    <p:bg>
      <p:bgPr>
        <a:solidFill>
          <a:srgbClr val="2C3E50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0"/>
          <p:cNvSpPr>
            <a:spLocks noGrp="1"/>
          </p:cNvSpPr>
          <p:nvPr>
            <p:ph type="pic" idx="2"/>
          </p:nvPr>
        </p:nvSpPr>
        <p:spPr>
          <a:xfrm>
            <a:off x="4773707" y="0"/>
            <a:ext cx="3603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5" name="Google Shape;235;p7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Custom Layout">
  <p:cSld name="52_Custom Layou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1"/>
          <p:cNvSpPr>
            <a:spLocks noGrp="1"/>
          </p:cNvSpPr>
          <p:nvPr>
            <p:ph type="pic" idx="2"/>
          </p:nvPr>
        </p:nvSpPr>
        <p:spPr>
          <a:xfrm>
            <a:off x="638736" y="0"/>
            <a:ext cx="3603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8" name="Google Shape;238;p7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4_Custom Layout">
  <p:cSld name="134_Custom Layou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2"/>
          <p:cNvSpPr>
            <a:spLocks noGrp="1"/>
          </p:cNvSpPr>
          <p:nvPr>
            <p:ph type="pic" idx="2"/>
          </p:nvPr>
        </p:nvSpPr>
        <p:spPr>
          <a:xfrm>
            <a:off x="938892" y="1169183"/>
            <a:ext cx="4734600" cy="2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1" name="Google Shape;241;p7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5_Custom Layout">
  <p:cSld name="135_Custom Layou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3"/>
          <p:cNvSpPr>
            <a:spLocks noGrp="1"/>
          </p:cNvSpPr>
          <p:nvPr>
            <p:ph type="pic" idx="2"/>
          </p:nvPr>
        </p:nvSpPr>
        <p:spPr>
          <a:xfrm>
            <a:off x="3343646" y="1169183"/>
            <a:ext cx="4734600" cy="2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4" name="Google Shape;244;p7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>
            <a:spLocks noGrp="1"/>
          </p:cNvSpPr>
          <p:nvPr>
            <p:ph type="pic" idx="2"/>
          </p:nvPr>
        </p:nvSpPr>
        <p:spPr>
          <a:xfrm>
            <a:off x="0" y="0"/>
            <a:ext cx="4527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8_Custom Layout">
  <p:cSld name="198_Custom Layou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4"/>
          <p:cNvSpPr>
            <a:spLocks noGrp="1"/>
          </p:cNvSpPr>
          <p:nvPr>
            <p:ph type="pic" idx="2"/>
          </p:nvPr>
        </p:nvSpPr>
        <p:spPr>
          <a:xfrm>
            <a:off x="-1" y="123443"/>
            <a:ext cx="2373000" cy="50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7" name="Google Shape;247;p74"/>
          <p:cNvSpPr>
            <a:spLocks noGrp="1"/>
          </p:cNvSpPr>
          <p:nvPr>
            <p:ph type="pic" idx="3"/>
          </p:nvPr>
        </p:nvSpPr>
        <p:spPr>
          <a:xfrm>
            <a:off x="0" y="0"/>
            <a:ext cx="4501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8" name="Google Shape;248;p74"/>
          <p:cNvSpPr>
            <a:spLocks noGrp="1"/>
          </p:cNvSpPr>
          <p:nvPr>
            <p:ph type="pic" idx="4"/>
          </p:nvPr>
        </p:nvSpPr>
        <p:spPr>
          <a:xfrm>
            <a:off x="2109978" y="0"/>
            <a:ext cx="4501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9" name="Google Shape;249;p7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9_Custom Layout">
  <p:cSld name="199_Custom Layou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5"/>
          <p:cNvSpPr>
            <a:spLocks noGrp="1"/>
          </p:cNvSpPr>
          <p:nvPr>
            <p:ph type="pic" idx="2"/>
          </p:nvPr>
        </p:nvSpPr>
        <p:spPr>
          <a:xfrm>
            <a:off x="2532888" y="0"/>
            <a:ext cx="4501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2" name="Google Shape;252;p75"/>
          <p:cNvSpPr>
            <a:spLocks noGrp="1"/>
          </p:cNvSpPr>
          <p:nvPr>
            <p:ph type="pic" idx="3"/>
          </p:nvPr>
        </p:nvSpPr>
        <p:spPr>
          <a:xfrm>
            <a:off x="6771132" y="123443"/>
            <a:ext cx="2373000" cy="50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3" name="Google Shape;253;p75"/>
          <p:cNvSpPr>
            <a:spLocks noGrp="1"/>
          </p:cNvSpPr>
          <p:nvPr>
            <p:ph type="pic" idx="4"/>
          </p:nvPr>
        </p:nvSpPr>
        <p:spPr>
          <a:xfrm>
            <a:off x="4642866" y="0"/>
            <a:ext cx="45012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4" name="Google Shape;254;p7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8_Custom Layout">
  <p:cSld name="138_Custom Layou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6"/>
          <p:cNvSpPr>
            <a:spLocks noGrp="1"/>
          </p:cNvSpPr>
          <p:nvPr>
            <p:ph type="pic" idx="2"/>
          </p:nvPr>
        </p:nvSpPr>
        <p:spPr>
          <a:xfrm>
            <a:off x="778505" y="636070"/>
            <a:ext cx="6132900" cy="3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57" name="Google Shape;257;p7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9_Custom Layout">
  <p:cSld name="139_Custom Layou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7"/>
          <p:cNvSpPr>
            <a:spLocks noGrp="1"/>
          </p:cNvSpPr>
          <p:nvPr>
            <p:ph type="pic" idx="2"/>
          </p:nvPr>
        </p:nvSpPr>
        <p:spPr>
          <a:xfrm>
            <a:off x="2167919" y="636070"/>
            <a:ext cx="6132900" cy="3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0" name="Google Shape;260;p7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3_Custom Layout">
  <p:cSld name="183_Custom Layou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8"/>
          <p:cNvSpPr>
            <a:spLocks noGrp="1"/>
          </p:cNvSpPr>
          <p:nvPr>
            <p:ph type="pic" idx="2"/>
          </p:nvPr>
        </p:nvSpPr>
        <p:spPr>
          <a:xfrm>
            <a:off x="6300896" y="2352294"/>
            <a:ext cx="1537800" cy="2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3" name="Google Shape;263;p78"/>
          <p:cNvSpPr>
            <a:spLocks noGrp="1"/>
          </p:cNvSpPr>
          <p:nvPr>
            <p:ph type="pic" idx="3"/>
          </p:nvPr>
        </p:nvSpPr>
        <p:spPr>
          <a:xfrm>
            <a:off x="5124038" y="-1"/>
            <a:ext cx="1537800" cy="2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4" name="Google Shape;264;p78"/>
          <p:cNvSpPr>
            <a:spLocks noGrp="1"/>
          </p:cNvSpPr>
          <p:nvPr>
            <p:ph type="pic" idx="4"/>
          </p:nvPr>
        </p:nvSpPr>
        <p:spPr>
          <a:xfrm>
            <a:off x="2573203" y="2352294"/>
            <a:ext cx="1537800" cy="2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5" name="Google Shape;265;p78"/>
          <p:cNvSpPr>
            <a:spLocks noGrp="1"/>
          </p:cNvSpPr>
          <p:nvPr>
            <p:ph type="pic" idx="5"/>
          </p:nvPr>
        </p:nvSpPr>
        <p:spPr>
          <a:xfrm>
            <a:off x="1396344" y="-1"/>
            <a:ext cx="1537800" cy="2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6" name="Google Shape;266;p7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2_Custom Layout">
  <p:cSld name="182_Custom Layou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9"/>
          <p:cNvSpPr>
            <a:spLocks noGrp="1"/>
          </p:cNvSpPr>
          <p:nvPr>
            <p:ph type="pic" idx="2"/>
          </p:nvPr>
        </p:nvSpPr>
        <p:spPr>
          <a:xfrm>
            <a:off x="5124038" y="-1"/>
            <a:ext cx="1537800" cy="2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69" name="Google Shape;269;p79"/>
          <p:cNvSpPr>
            <a:spLocks noGrp="1"/>
          </p:cNvSpPr>
          <p:nvPr>
            <p:ph type="pic" idx="3"/>
          </p:nvPr>
        </p:nvSpPr>
        <p:spPr>
          <a:xfrm>
            <a:off x="3046405" y="2352294"/>
            <a:ext cx="1537800" cy="2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0" name="Google Shape;270;p79"/>
          <p:cNvSpPr>
            <a:spLocks noGrp="1"/>
          </p:cNvSpPr>
          <p:nvPr>
            <p:ph type="pic" idx="4"/>
          </p:nvPr>
        </p:nvSpPr>
        <p:spPr>
          <a:xfrm>
            <a:off x="6774098" y="2352294"/>
            <a:ext cx="1537800" cy="2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1" name="Google Shape;271;p79"/>
          <p:cNvSpPr>
            <a:spLocks noGrp="1"/>
          </p:cNvSpPr>
          <p:nvPr>
            <p:ph type="pic" idx="5"/>
          </p:nvPr>
        </p:nvSpPr>
        <p:spPr>
          <a:xfrm>
            <a:off x="1396344" y="-1"/>
            <a:ext cx="1537800" cy="2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2" name="Google Shape;272;p7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2_Custom Layout">
  <p:cSld name="162_Custom Layou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0"/>
          <p:cNvSpPr>
            <a:spLocks noGrp="1"/>
          </p:cNvSpPr>
          <p:nvPr>
            <p:ph type="pic" idx="2"/>
          </p:nvPr>
        </p:nvSpPr>
        <p:spPr>
          <a:xfrm>
            <a:off x="871951" y="1021556"/>
            <a:ext cx="4092900" cy="31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5" name="Google Shape;275;p8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3_Custom Layout">
  <p:cSld name="163_Custom Layout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1"/>
          <p:cNvSpPr>
            <a:spLocks noGrp="1"/>
          </p:cNvSpPr>
          <p:nvPr>
            <p:ph type="pic" idx="2"/>
          </p:nvPr>
        </p:nvSpPr>
        <p:spPr>
          <a:xfrm>
            <a:off x="4010068" y="1021556"/>
            <a:ext cx="4092900" cy="31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8" name="Google Shape;278;p8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6_Custom Layout">
  <p:cSld name="196_Custom Layou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2"/>
          <p:cNvSpPr>
            <a:spLocks noGrp="1"/>
          </p:cNvSpPr>
          <p:nvPr>
            <p:ph type="pic" idx="2"/>
          </p:nvPr>
        </p:nvSpPr>
        <p:spPr>
          <a:xfrm>
            <a:off x="-1" y="0"/>
            <a:ext cx="4464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1" name="Google Shape;281;p8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7_Custom Layout">
  <p:cSld name="197_Custom Layou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3"/>
          <p:cNvSpPr>
            <a:spLocks noGrp="1"/>
          </p:cNvSpPr>
          <p:nvPr>
            <p:ph type="pic" idx="2"/>
          </p:nvPr>
        </p:nvSpPr>
        <p:spPr>
          <a:xfrm>
            <a:off x="4679157" y="0"/>
            <a:ext cx="44649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4" name="Google Shape;284;p8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1000251" y="1403637"/>
            <a:ext cx="14760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2" name="Google Shape;72;p21"/>
          <p:cNvSpPr>
            <a:spLocks noGrp="1"/>
          </p:cNvSpPr>
          <p:nvPr>
            <p:ph type="pic" idx="3"/>
          </p:nvPr>
        </p:nvSpPr>
        <p:spPr>
          <a:xfrm>
            <a:off x="2889376" y="1403637"/>
            <a:ext cx="14760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>
            <a:spLocks noGrp="1"/>
          </p:cNvSpPr>
          <p:nvPr>
            <p:ph type="pic" idx="4"/>
          </p:nvPr>
        </p:nvSpPr>
        <p:spPr>
          <a:xfrm>
            <a:off x="4778501" y="1403637"/>
            <a:ext cx="14760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" name="Google Shape;74;p21"/>
          <p:cNvSpPr>
            <a:spLocks noGrp="1"/>
          </p:cNvSpPr>
          <p:nvPr>
            <p:ph type="pic" idx="5"/>
          </p:nvPr>
        </p:nvSpPr>
        <p:spPr>
          <a:xfrm>
            <a:off x="6667626" y="1403637"/>
            <a:ext cx="14760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4_Custom Layout">
  <p:cSld name="164_Custom Layou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4"/>
          <p:cNvSpPr>
            <a:spLocks noGrp="1"/>
          </p:cNvSpPr>
          <p:nvPr>
            <p:ph type="pic" idx="2"/>
          </p:nvPr>
        </p:nvSpPr>
        <p:spPr>
          <a:xfrm>
            <a:off x="-2" y="-757051"/>
            <a:ext cx="3989100" cy="6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87" name="Google Shape;287;p8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5_Custom Layout">
  <p:cSld name="165_Custom Layou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5"/>
          <p:cNvSpPr>
            <a:spLocks noGrp="1"/>
          </p:cNvSpPr>
          <p:nvPr>
            <p:ph type="pic" idx="2"/>
          </p:nvPr>
        </p:nvSpPr>
        <p:spPr>
          <a:xfrm>
            <a:off x="5154995" y="-757051"/>
            <a:ext cx="3989100" cy="6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90" name="Google Shape;290;p8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0_Custom Layout">
  <p:cSld name="170_Custom Layou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6"/>
          <p:cNvSpPr>
            <a:spLocks noGrp="1"/>
          </p:cNvSpPr>
          <p:nvPr>
            <p:ph type="pic" idx="2"/>
          </p:nvPr>
        </p:nvSpPr>
        <p:spPr>
          <a:xfrm>
            <a:off x="0" y="66675"/>
            <a:ext cx="4629300" cy="4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93" name="Google Shape;293;p8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1_Custom Layout">
  <p:cSld name="171_Custom Layou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7"/>
          <p:cNvSpPr>
            <a:spLocks noGrp="1"/>
          </p:cNvSpPr>
          <p:nvPr>
            <p:ph type="pic" idx="2"/>
          </p:nvPr>
        </p:nvSpPr>
        <p:spPr>
          <a:xfrm>
            <a:off x="4505324" y="66675"/>
            <a:ext cx="4629300" cy="4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96" name="Google Shape;296;p8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1_Custom Layout">
  <p:cSld name="161_Custom Layout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8"/>
          <p:cNvSpPr>
            <a:spLocks noGrp="1"/>
          </p:cNvSpPr>
          <p:nvPr>
            <p:ph type="pic" idx="2"/>
          </p:nvPr>
        </p:nvSpPr>
        <p:spPr>
          <a:xfrm>
            <a:off x="801584" y="647947"/>
            <a:ext cx="3847500" cy="3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99" name="Google Shape;299;p8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5_Custom Layout">
  <p:cSld name="155_Custom Layou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9"/>
          <p:cNvSpPr>
            <a:spLocks noGrp="1"/>
          </p:cNvSpPr>
          <p:nvPr>
            <p:ph type="pic" idx="2"/>
          </p:nvPr>
        </p:nvSpPr>
        <p:spPr>
          <a:xfrm>
            <a:off x="4233387" y="895314"/>
            <a:ext cx="38892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2" name="Google Shape;302;p8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3_Custom Layout">
  <p:cSld name="153_Custom Layou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0"/>
          <p:cNvSpPr>
            <a:spLocks noGrp="1"/>
          </p:cNvSpPr>
          <p:nvPr>
            <p:ph type="pic" idx="2"/>
          </p:nvPr>
        </p:nvSpPr>
        <p:spPr>
          <a:xfrm>
            <a:off x="844793" y="687887"/>
            <a:ext cx="3787800" cy="37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5" name="Google Shape;305;p9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Custom Layout">
  <p:cSld name="54_Custom Layou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1"/>
          <p:cNvSpPr>
            <a:spLocks noGrp="1"/>
          </p:cNvSpPr>
          <p:nvPr>
            <p:ph type="pic" idx="2"/>
          </p:nvPr>
        </p:nvSpPr>
        <p:spPr>
          <a:xfrm>
            <a:off x="4436269" y="696518"/>
            <a:ext cx="3672000" cy="3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08" name="Google Shape;308;p9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0_Custom Layout">
  <p:cSld name="80_Custom Layou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2"/>
          <p:cNvSpPr>
            <a:spLocks noGrp="1"/>
          </p:cNvSpPr>
          <p:nvPr>
            <p:ph type="pic" idx="2"/>
          </p:nvPr>
        </p:nvSpPr>
        <p:spPr>
          <a:xfrm>
            <a:off x="713768" y="805167"/>
            <a:ext cx="3539700" cy="3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1" name="Google Shape;311;p9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6_Custom Layout">
  <p:cSld name="86_Custom Layou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93"/>
          <p:cNvSpPr>
            <a:spLocks noGrp="1"/>
          </p:cNvSpPr>
          <p:nvPr>
            <p:ph type="pic" idx="2"/>
          </p:nvPr>
        </p:nvSpPr>
        <p:spPr>
          <a:xfrm>
            <a:off x="4653470" y="801520"/>
            <a:ext cx="17448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4" name="Google Shape;314;p93"/>
          <p:cNvSpPr>
            <a:spLocks noGrp="1"/>
          </p:cNvSpPr>
          <p:nvPr>
            <p:ph type="pic" idx="3"/>
          </p:nvPr>
        </p:nvSpPr>
        <p:spPr>
          <a:xfrm>
            <a:off x="6453087" y="801520"/>
            <a:ext cx="17448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5" name="Google Shape;315;p93"/>
          <p:cNvSpPr>
            <a:spLocks noGrp="1"/>
          </p:cNvSpPr>
          <p:nvPr>
            <p:ph type="pic" idx="4"/>
          </p:nvPr>
        </p:nvSpPr>
        <p:spPr>
          <a:xfrm>
            <a:off x="4653470" y="2615729"/>
            <a:ext cx="17448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6" name="Google Shape;316;p93"/>
          <p:cNvSpPr>
            <a:spLocks noGrp="1"/>
          </p:cNvSpPr>
          <p:nvPr>
            <p:ph type="pic" idx="5"/>
          </p:nvPr>
        </p:nvSpPr>
        <p:spPr>
          <a:xfrm>
            <a:off x="6453087" y="2615729"/>
            <a:ext cx="17448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7" name="Google Shape;317;p9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1_Custom Layout">
  <p:cSld name="131_Custom Layou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0_Custom Layout">
  <p:cSld name="140_Custom Layout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4"/>
          <p:cNvSpPr>
            <a:spLocks noGrp="1"/>
          </p:cNvSpPr>
          <p:nvPr>
            <p:ph type="pic" idx="2"/>
          </p:nvPr>
        </p:nvSpPr>
        <p:spPr>
          <a:xfrm>
            <a:off x="2730492" y="-1"/>
            <a:ext cx="36831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0" name="Google Shape;320;p9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5_Custom Layout">
  <p:cSld name="65_Custom Layou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5"/>
          <p:cNvSpPr>
            <a:spLocks noGrp="1"/>
          </p:cNvSpPr>
          <p:nvPr>
            <p:ph type="pic" idx="2"/>
          </p:nvPr>
        </p:nvSpPr>
        <p:spPr>
          <a:xfrm>
            <a:off x="693096" y="977767"/>
            <a:ext cx="7777200" cy="20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3" name="Google Shape;323;p9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9_Custom Layout">
  <p:cSld name="149_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6"/>
          <p:cNvSpPr>
            <a:spLocks noGrp="1"/>
          </p:cNvSpPr>
          <p:nvPr>
            <p:ph type="pic" idx="2"/>
          </p:nvPr>
        </p:nvSpPr>
        <p:spPr>
          <a:xfrm>
            <a:off x="-1211284" y="1781300"/>
            <a:ext cx="11581500" cy="26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6" name="Google Shape;326;p9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0_Custom Layout">
  <p:cSld name="150_Custom Layou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7"/>
          <p:cNvSpPr>
            <a:spLocks noGrp="1"/>
          </p:cNvSpPr>
          <p:nvPr>
            <p:ph type="pic" idx="2"/>
          </p:nvPr>
        </p:nvSpPr>
        <p:spPr>
          <a:xfrm>
            <a:off x="-1211284" y="1781300"/>
            <a:ext cx="11581500" cy="26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9" name="Google Shape;329;p9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3_Custom Layout">
  <p:cSld name="123_Custom Layout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8"/>
          <p:cNvSpPr>
            <a:spLocks noGrp="1"/>
          </p:cNvSpPr>
          <p:nvPr>
            <p:ph type="pic" idx="2"/>
          </p:nvPr>
        </p:nvSpPr>
        <p:spPr>
          <a:xfrm>
            <a:off x="1016000" y="889000"/>
            <a:ext cx="3984900" cy="3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2" name="Google Shape;332;p9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0_Custom Layout">
  <p:cSld name="160_Custom Layout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9"/>
          <p:cNvSpPr>
            <a:spLocks noGrp="1"/>
          </p:cNvSpPr>
          <p:nvPr>
            <p:ph type="pic" idx="2"/>
          </p:nvPr>
        </p:nvSpPr>
        <p:spPr>
          <a:xfrm>
            <a:off x="4343427" y="770803"/>
            <a:ext cx="40932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5" name="Google Shape;335;p9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2_Custom Layout">
  <p:cSld name="142_Custom Layou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0"/>
          <p:cNvSpPr>
            <a:spLocks noGrp="1"/>
          </p:cNvSpPr>
          <p:nvPr>
            <p:ph type="pic" idx="2"/>
          </p:nvPr>
        </p:nvSpPr>
        <p:spPr>
          <a:xfrm>
            <a:off x="804784" y="788767"/>
            <a:ext cx="1844100" cy="3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8" name="Google Shape;338;p100"/>
          <p:cNvSpPr>
            <a:spLocks noGrp="1"/>
          </p:cNvSpPr>
          <p:nvPr>
            <p:ph type="pic" idx="3"/>
          </p:nvPr>
        </p:nvSpPr>
        <p:spPr>
          <a:xfrm>
            <a:off x="2686202" y="788767"/>
            <a:ext cx="1844100" cy="3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39" name="Google Shape;339;p10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4_Custom Layout">
  <p:cSld name="84_Custom Layou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1"/>
          <p:cNvSpPr>
            <a:spLocks noGrp="1"/>
          </p:cNvSpPr>
          <p:nvPr>
            <p:ph type="pic" idx="2"/>
          </p:nvPr>
        </p:nvSpPr>
        <p:spPr>
          <a:xfrm>
            <a:off x="1658566" y="2210609"/>
            <a:ext cx="5826900" cy="29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2" name="Google Shape;342;p10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5_Custom Layout">
  <p:cSld name="85_Custom Layout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2"/>
          <p:cNvSpPr>
            <a:spLocks noGrp="1"/>
          </p:cNvSpPr>
          <p:nvPr>
            <p:ph type="pic" idx="2"/>
          </p:nvPr>
        </p:nvSpPr>
        <p:spPr>
          <a:xfrm>
            <a:off x="1658567" y="0"/>
            <a:ext cx="5826900" cy="29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5" name="Google Shape;345;p10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4_Custom Layout">
  <p:cSld name="144_Custom Layou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3"/>
          <p:cNvSpPr>
            <a:spLocks noGrp="1"/>
          </p:cNvSpPr>
          <p:nvPr>
            <p:ph type="pic" idx="2"/>
          </p:nvPr>
        </p:nvSpPr>
        <p:spPr>
          <a:xfrm>
            <a:off x="0" y="2075130"/>
            <a:ext cx="3060600" cy="3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8" name="Google Shape;348;p103"/>
          <p:cNvSpPr>
            <a:spLocks noGrp="1"/>
          </p:cNvSpPr>
          <p:nvPr>
            <p:ph type="pic" idx="3"/>
          </p:nvPr>
        </p:nvSpPr>
        <p:spPr>
          <a:xfrm>
            <a:off x="2332454" y="2075130"/>
            <a:ext cx="4497600" cy="3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49" name="Google Shape;349;p103"/>
          <p:cNvSpPr>
            <a:spLocks noGrp="1"/>
          </p:cNvSpPr>
          <p:nvPr>
            <p:ph type="pic" idx="4"/>
          </p:nvPr>
        </p:nvSpPr>
        <p:spPr>
          <a:xfrm>
            <a:off x="6101971" y="2075130"/>
            <a:ext cx="3060600" cy="3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0" name="Google Shape;350;p10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4616450" y="0"/>
            <a:ext cx="4527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3_Custom Layout">
  <p:cSld name="143_Custom Layou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4"/>
          <p:cNvSpPr>
            <a:spLocks noGrp="1"/>
          </p:cNvSpPr>
          <p:nvPr>
            <p:ph type="pic" idx="2"/>
          </p:nvPr>
        </p:nvSpPr>
        <p:spPr>
          <a:xfrm>
            <a:off x="0" y="-1"/>
            <a:ext cx="3060600" cy="3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3" name="Google Shape;353;p104"/>
          <p:cNvSpPr>
            <a:spLocks noGrp="1"/>
          </p:cNvSpPr>
          <p:nvPr>
            <p:ph type="pic" idx="3"/>
          </p:nvPr>
        </p:nvSpPr>
        <p:spPr>
          <a:xfrm>
            <a:off x="2332454" y="-1"/>
            <a:ext cx="4497600" cy="3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4" name="Google Shape;354;p104"/>
          <p:cNvSpPr>
            <a:spLocks noGrp="1"/>
          </p:cNvSpPr>
          <p:nvPr>
            <p:ph type="pic" idx="4"/>
          </p:nvPr>
        </p:nvSpPr>
        <p:spPr>
          <a:xfrm>
            <a:off x="6101971" y="0"/>
            <a:ext cx="3060600" cy="30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5" name="Google Shape;355;p10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2_Custom Layout">
  <p:cSld name="72_Custom Layout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5"/>
          <p:cNvSpPr>
            <a:spLocks noGrp="1"/>
          </p:cNvSpPr>
          <p:nvPr>
            <p:ph type="pic" idx="2"/>
          </p:nvPr>
        </p:nvSpPr>
        <p:spPr>
          <a:xfrm>
            <a:off x="774861" y="1315301"/>
            <a:ext cx="7433700" cy="27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58" name="Google Shape;358;p105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8_Custom Layout">
  <p:cSld name="188_Custom Layout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06"/>
          <p:cNvSpPr>
            <a:spLocks noGrp="1"/>
          </p:cNvSpPr>
          <p:nvPr>
            <p:ph type="pic" idx="2"/>
          </p:nvPr>
        </p:nvSpPr>
        <p:spPr>
          <a:xfrm>
            <a:off x="4199432" y="185166"/>
            <a:ext cx="1524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1" name="Google Shape;361;p106"/>
          <p:cNvSpPr>
            <a:spLocks noGrp="1"/>
          </p:cNvSpPr>
          <p:nvPr>
            <p:ph type="pic" idx="3"/>
          </p:nvPr>
        </p:nvSpPr>
        <p:spPr>
          <a:xfrm>
            <a:off x="5808776" y="185166"/>
            <a:ext cx="1524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2" name="Google Shape;362;p106"/>
          <p:cNvSpPr>
            <a:spLocks noGrp="1"/>
          </p:cNvSpPr>
          <p:nvPr>
            <p:ph type="pic" idx="4"/>
          </p:nvPr>
        </p:nvSpPr>
        <p:spPr>
          <a:xfrm>
            <a:off x="7418121" y="185166"/>
            <a:ext cx="1524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3" name="Google Shape;363;p106"/>
          <p:cNvSpPr>
            <a:spLocks noGrp="1"/>
          </p:cNvSpPr>
          <p:nvPr>
            <p:ph type="pic" idx="5"/>
          </p:nvPr>
        </p:nvSpPr>
        <p:spPr>
          <a:xfrm>
            <a:off x="2590088" y="1787752"/>
            <a:ext cx="1524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4" name="Google Shape;364;p106"/>
          <p:cNvSpPr>
            <a:spLocks noGrp="1"/>
          </p:cNvSpPr>
          <p:nvPr>
            <p:ph type="pic" idx="6"/>
          </p:nvPr>
        </p:nvSpPr>
        <p:spPr>
          <a:xfrm>
            <a:off x="4199432" y="1787752"/>
            <a:ext cx="1524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5" name="Google Shape;365;p106"/>
          <p:cNvSpPr>
            <a:spLocks noGrp="1"/>
          </p:cNvSpPr>
          <p:nvPr>
            <p:ph type="pic" idx="7"/>
          </p:nvPr>
        </p:nvSpPr>
        <p:spPr>
          <a:xfrm>
            <a:off x="5808776" y="1787752"/>
            <a:ext cx="1524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6" name="Google Shape;366;p106"/>
          <p:cNvSpPr>
            <a:spLocks noGrp="1"/>
          </p:cNvSpPr>
          <p:nvPr>
            <p:ph type="pic" idx="8"/>
          </p:nvPr>
        </p:nvSpPr>
        <p:spPr>
          <a:xfrm>
            <a:off x="7418121" y="1787752"/>
            <a:ext cx="1524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7" name="Google Shape;367;p106"/>
          <p:cNvSpPr>
            <a:spLocks noGrp="1"/>
          </p:cNvSpPr>
          <p:nvPr>
            <p:ph type="pic" idx="9"/>
          </p:nvPr>
        </p:nvSpPr>
        <p:spPr>
          <a:xfrm>
            <a:off x="2590088" y="3390338"/>
            <a:ext cx="1524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8" name="Google Shape;368;p106"/>
          <p:cNvSpPr>
            <a:spLocks noGrp="1"/>
          </p:cNvSpPr>
          <p:nvPr>
            <p:ph type="pic" idx="13"/>
          </p:nvPr>
        </p:nvSpPr>
        <p:spPr>
          <a:xfrm>
            <a:off x="4199432" y="3390338"/>
            <a:ext cx="1524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69" name="Google Shape;369;p106"/>
          <p:cNvSpPr>
            <a:spLocks noGrp="1"/>
          </p:cNvSpPr>
          <p:nvPr>
            <p:ph type="pic" idx="14"/>
          </p:nvPr>
        </p:nvSpPr>
        <p:spPr>
          <a:xfrm>
            <a:off x="5808776" y="3390338"/>
            <a:ext cx="1524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0" name="Google Shape;370;p106"/>
          <p:cNvSpPr>
            <a:spLocks noGrp="1"/>
          </p:cNvSpPr>
          <p:nvPr>
            <p:ph type="pic" idx="15"/>
          </p:nvPr>
        </p:nvSpPr>
        <p:spPr>
          <a:xfrm>
            <a:off x="7418121" y="3390338"/>
            <a:ext cx="1524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1" name="Google Shape;371;p106"/>
          <p:cNvSpPr>
            <a:spLocks noGrp="1"/>
          </p:cNvSpPr>
          <p:nvPr>
            <p:ph type="pic" idx="16"/>
          </p:nvPr>
        </p:nvSpPr>
        <p:spPr>
          <a:xfrm>
            <a:off x="2590088" y="185166"/>
            <a:ext cx="1524600" cy="15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2" name="Google Shape;372;p106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9_Custom Layout">
  <p:cSld name="189_Custom Layou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7"/>
          <p:cNvSpPr>
            <a:spLocks noGrp="1"/>
          </p:cNvSpPr>
          <p:nvPr>
            <p:ph type="pic" idx="2"/>
          </p:nvPr>
        </p:nvSpPr>
        <p:spPr>
          <a:xfrm>
            <a:off x="1741932" y="139969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5" name="Google Shape;375;p107"/>
          <p:cNvSpPr>
            <a:spLocks noGrp="1"/>
          </p:cNvSpPr>
          <p:nvPr>
            <p:ph type="pic" idx="3"/>
          </p:nvPr>
        </p:nvSpPr>
        <p:spPr>
          <a:xfrm>
            <a:off x="2948235" y="139969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6" name="Google Shape;376;p107"/>
          <p:cNvSpPr>
            <a:spLocks noGrp="1"/>
          </p:cNvSpPr>
          <p:nvPr>
            <p:ph type="pic" idx="4"/>
          </p:nvPr>
        </p:nvSpPr>
        <p:spPr>
          <a:xfrm>
            <a:off x="4154542" y="139969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7" name="Google Shape;377;p107"/>
          <p:cNvSpPr>
            <a:spLocks noGrp="1"/>
          </p:cNvSpPr>
          <p:nvPr>
            <p:ph type="pic" idx="5"/>
          </p:nvPr>
        </p:nvSpPr>
        <p:spPr>
          <a:xfrm>
            <a:off x="5360845" y="139969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8" name="Google Shape;378;p107"/>
          <p:cNvSpPr>
            <a:spLocks noGrp="1"/>
          </p:cNvSpPr>
          <p:nvPr>
            <p:ph type="pic" idx="6"/>
          </p:nvPr>
        </p:nvSpPr>
        <p:spPr>
          <a:xfrm>
            <a:off x="6567148" y="139969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79" name="Google Shape;379;p107"/>
          <p:cNvSpPr>
            <a:spLocks noGrp="1"/>
          </p:cNvSpPr>
          <p:nvPr>
            <p:ph type="pic" idx="7"/>
          </p:nvPr>
        </p:nvSpPr>
        <p:spPr>
          <a:xfrm>
            <a:off x="7773452" y="139969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0" name="Google Shape;380;p107"/>
          <p:cNvSpPr>
            <a:spLocks noGrp="1"/>
          </p:cNvSpPr>
          <p:nvPr>
            <p:ph type="pic" idx="8"/>
          </p:nvPr>
        </p:nvSpPr>
        <p:spPr>
          <a:xfrm>
            <a:off x="1741932" y="2600935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1" name="Google Shape;381;p107"/>
          <p:cNvSpPr>
            <a:spLocks noGrp="1"/>
          </p:cNvSpPr>
          <p:nvPr>
            <p:ph type="pic" idx="9"/>
          </p:nvPr>
        </p:nvSpPr>
        <p:spPr>
          <a:xfrm>
            <a:off x="2948235" y="2600935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2" name="Google Shape;382;p107"/>
          <p:cNvSpPr>
            <a:spLocks noGrp="1"/>
          </p:cNvSpPr>
          <p:nvPr>
            <p:ph type="pic" idx="13"/>
          </p:nvPr>
        </p:nvSpPr>
        <p:spPr>
          <a:xfrm>
            <a:off x="4154542" y="2600935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3" name="Google Shape;383;p107"/>
          <p:cNvSpPr>
            <a:spLocks noGrp="1"/>
          </p:cNvSpPr>
          <p:nvPr>
            <p:ph type="pic" idx="14"/>
          </p:nvPr>
        </p:nvSpPr>
        <p:spPr>
          <a:xfrm>
            <a:off x="5360845" y="2600935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4" name="Google Shape;384;p107"/>
          <p:cNvSpPr>
            <a:spLocks noGrp="1"/>
          </p:cNvSpPr>
          <p:nvPr>
            <p:ph type="pic" idx="15"/>
          </p:nvPr>
        </p:nvSpPr>
        <p:spPr>
          <a:xfrm>
            <a:off x="6567148" y="2600935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5" name="Google Shape;385;p107"/>
          <p:cNvSpPr>
            <a:spLocks noGrp="1"/>
          </p:cNvSpPr>
          <p:nvPr>
            <p:ph type="pic" idx="16"/>
          </p:nvPr>
        </p:nvSpPr>
        <p:spPr>
          <a:xfrm>
            <a:off x="7773452" y="2600935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6" name="Google Shape;386;p107"/>
          <p:cNvSpPr>
            <a:spLocks noGrp="1"/>
          </p:cNvSpPr>
          <p:nvPr>
            <p:ph type="pic" idx="17"/>
          </p:nvPr>
        </p:nvSpPr>
        <p:spPr>
          <a:xfrm>
            <a:off x="1741932" y="380217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7" name="Google Shape;387;p107"/>
          <p:cNvSpPr>
            <a:spLocks noGrp="1"/>
          </p:cNvSpPr>
          <p:nvPr>
            <p:ph type="pic" idx="18"/>
          </p:nvPr>
        </p:nvSpPr>
        <p:spPr>
          <a:xfrm>
            <a:off x="2948235" y="380217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8" name="Google Shape;388;p107"/>
          <p:cNvSpPr>
            <a:spLocks noGrp="1"/>
          </p:cNvSpPr>
          <p:nvPr>
            <p:ph type="pic" idx="19"/>
          </p:nvPr>
        </p:nvSpPr>
        <p:spPr>
          <a:xfrm>
            <a:off x="4154542" y="380217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9" name="Google Shape;389;p107"/>
          <p:cNvSpPr>
            <a:spLocks noGrp="1"/>
          </p:cNvSpPr>
          <p:nvPr>
            <p:ph type="pic" idx="20"/>
          </p:nvPr>
        </p:nvSpPr>
        <p:spPr>
          <a:xfrm>
            <a:off x="5360845" y="380217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0" name="Google Shape;390;p107"/>
          <p:cNvSpPr>
            <a:spLocks noGrp="1"/>
          </p:cNvSpPr>
          <p:nvPr>
            <p:ph type="pic" idx="21"/>
          </p:nvPr>
        </p:nvSpPr>
        <p:spPr>
          <a:xfrm>
            <a:off x="6567148" y="380217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1" name="Google Shape;391;p107"/>
          <p:cNvSpPr>
            <a:spLocks noGrp="1"/>
          </p:cNvSpPr>
          <p:nvPr>
            <p:ph type="pic" idx="22"/>
          </p:nvPr>
        </p:nvSpPr>
        <p:spPr>
          <a:xfrm>
            <a:off x="7773452" y="380217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2" name="Google Shape;392;p107"/>
          <p:cNvSpPr>
            <a:spLocks noGrp="1"/>
          </p:cNvSpPr>
          <p:nvPr>
            <p:ph type="pic" idx="23"/>
          </p:nvPr>
        </p:nvSpPr>
        <p:spPr>
          <a:xfrm>
            <a:off x="1741933" y="19845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3" name="Google Shape;393;p107"/>
          <p:cNvSpPr>
            <a:spLocks noGrp="1"/>
          </p:cNvSpPr>
          <p:nvPr>
            <p:ph type="pic" idx="24"/>
          </p:nvPr>
        </p:nvSpPr>
        <p:spPr>
          <a:xfrm>
            <a:off x="2948237" y="19845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4" name="Google Shape;394;p107"/>
          <p:cNvSpPr>
            <a:spLocks noGrp="1"/>
          </p:cNvSpPr>
          <p:nvPr>
            <p:ph type="pic" idx="25"/>
          </p:nvPr>
        </p:nvSpPr>
        <p:spPr>
          <a:xfrm>
            <a:off x="4154542" y="19845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5" name="Google Shape;395;p107"/>
          <p:cNvSpPr>
            <a:spLocks noGrp="1"/>
          </p:cNvSpPr>
          <p:nvPr>
            <p:ph type="pic" idx="26"/>
          </p:nvPr>
        </p:nvSpPr>
        <p:spPr>
          <a:xfrm>
            <a:off x="5360845" y="19845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6" name="Google Shape;396;p107"/>
          <p:cNvSpPr>
            <a:spLocks noGrp="1"/>
          </p:cNvSpPr>
          <p:nvPr>
            <p:ph type="pic" idx="27"/>
          </p:nvPr>
        </p:nvSpPr>
        <p:spPr>
          <a:xfrm>
            <a:off x="6567149" y="19845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7" name="Google Shape;397;p107"/>
          <p:cNvSpPr>
            <a:spLocks noGrp="1"/>
          </p:cNvSpPr>
          <p:nvPr>
            <p:ph type="pic" idx="28"/>
          </p:nvPr>
        </p:nvSpPr>
        <p:spPr>
          <a:xfrm>
            <a:off x="7773454" y="198456"/>
            <a:ext cx="114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98" name="Google Shape;398;p107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1_Custom Layout">
  <p:cSld name="81_Custom Layout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08"/>
          <p:cNvSpPr>
            <a:spLocks noGrp="1"/>
          </p:cNvSpPr>
          <p:nvPr>
            <p:ph type="pic" idx="2"/>
          </p:nvPr>
        </p:nvSpPr>
        <p:spPr>
          <a:xfrm>
            <a:off x="0" y="1707203"/>
            <a:ext cx="2283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1" name="Google Shape;401;p108"/>
          <p:cNvSpPr>
            <a:spLocks noGrp="1"/>
          </p:cNvSpPr>
          <p:nvPr>
            <p:ph type="pic" idx="3"/>
          </p:nvPr>
        </p:nvSpPr>
        <p:spPr>
          <a:xfrm>
            <a:off x="0" y="3421703"/>
            <a:ext cx="2283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2" name="Google Shape;402;p108"/>
          <p:cNvSpPr>
            <a:spLocks noGrp="1"/>
          </p:cNvSpPr>
          <p:nvPr>
            <p:ph type="pic" idx="4"/>
          </p:nvPr>
        </p:nvSpPr>
        <p:spPr>
          <a:xfrm>
            <a:off x="2281133" y="-7296"/>
            <a:ext cx="2283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3" name="Google Shape;403;p108"/>
          <p:cNvSpPr>
            <a:spLocks noGrp="1"/>
          </p:cNvSpPr>
          <p:nvPr>
            <p:ph type="pic" idx="5"/>
          </p:nvPr>
        </p:nvSpPr>
        <p:spPr>
          <a:xfrm>
            <a:off x="2281133" y="1707203"/>
            <a:ext cx="2283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4" name="Google Shape;404;p108"/>
          <p:cNvSpPr>
            <a:spLocks noGrp="1"/>
          </p:cNvSpPr>
          <p:nvPr>
            <p:ph type="pic" idx="6"/>
          </p:nvPr>
        </p:nvSpPr>
        <p:spPr>
          <a:xfrm>
            <a:off x="2281133" y="3421703"/>
            <a:ext cx="2283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5" name="Google Shape;405;p108"/>
          <p:cNvSpPr>
            <a:spLocks noGrp="1"/>
          </p:cNvSpPr>
          <p:nvPr>
            <p:ph type="pic" idx="7"/>
          </p:nvPr>
        </p:nvSpPr>
        <p:spPr>
          <a:xfrm>
            <a:off x="4569562" y="-7296"/>
            <a:ext cx="2283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6" name="Google Shape;406;p108"/>
          <p:cNvSpPr>
            <a:spLocks noGrp="1"/>
          </p:cNvSpPr>
          <p:nvPr>
            <p:ph type="pic" idx="8"/>
          </p:nvPr>
        </p:nvSpPr>
        <p:spPr>
          <a:xfrm>
            <a:off x="4569562" y="1707203"/>
            <a:ext cx="2283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7" name="Google Shape;407;p108"/>
          <p:cNvSpPr>
            <a:spLocks noGrp="1"/>
          </p:cNvSpPr>
          <p:nvPr>
            <p:ph type="pic" idx="9"/>
          </p:nvPr>
        </p:nvSpPr>
        <p:spPr>
          <a:xfrm>
            <a:off x="4569562" y="3421703"/>
            <a:ext cx="2283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8" name="Google Shape;408;p108"/>
          <p:cNvSpPr>
            <a:spLocks noGrp="1"/>
          </p:cNvSpPr>
          <p:nvPr>
            <p:ph type="pic" idx="13"/>
          </p:nvPr>
        </p:nvSpPr>
        <p:spPr>
          <a:xfrm>
            <a:off x="6850696" y="-7296"/>
            <a:ext cx="2283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09" name="Google Shape;409;p108"/>
          <p:cNvSpPr>
            <a:spLocks noGrp="1"/>
          </p:cNvSpPr>
          <p:nvPr>
            <p:ph type="pic" idx="14"/>
          </p:nvPr>
        </p:nvSpPr>
        <p:spPr>
          <a:xfrm>
            <a:off x="6850696" y="1707203"/>
            <a:ext cx="2283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0" name="Google Shape;410;p108"/>
          <p:cNvSpPr>
            <a:spLocks noGrp="1"/>
          </p:cNvSpPr>
          <p:nvPr>
            <p:ph type="pic" idx="15"/>
          </p:nvPr>
        </p:nvSpPr>
        <p:spPr>
          <a:xfrm>
            <a:off x="6850696" y="3421703"/>
            <a:ext cx="2283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1" name="Google Shape;411;p108"/>
          <p:cNvSpPr>
            <a:spLocks noGrp="1"/>
          </p:cNvSpPr>
          <p:nvPr>
            <p:ph type="pic" idx="16"/>
          </p:nvPr>
        </p:nvSpPr>
        <p:spPr>
          <a:xfrm>
            <a:off x="-7296" y="-7296"/>
            <a:ext cx="2283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2" name="Google Shape;412;p108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2_Custom Layout">
  <p:cSld name="82_Custom Layou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09"/>
          <p:cNvSpPr>
            <a:spLocks noGrp="1"/>
          </p:cNvSpPr>
          <p:nvPr>
            <p:ph type="pic" idx="2"/>
          </p:nvPr>
        </p:nvSpPr>
        <p:spPr>
          <a:xfrm>
            <a:off x="0" y="-7296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5" name="Google Shape;415;p109"/>
          <p:cNvSpPr>
            <a:spLocks noGrp="1"/>
          </p:cNvSpPr>
          <p:nvPr>
            <p:ph type="pic" idx="3"/>
          </p:nvPr>
        </p:nvSpPr>
        <p:spPr>
          <a:xfrm>
            <a:off x="0" y="1282007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6" name="Google Shape;416;p109"/>
          <p:cNvSpPr>
            <a:spLocks noGrp="1"/>
          </p:cNvSpPr>
          <p:nvPr>
            <p:ph type="pic" idx="4"/>
          </p:nvPr>
        </p:nvSpPr>
        <p:spPr>
          <a:xfrm>
            <a:off x="0" y="2564891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7" name="Google Shape;417;p109"/>
          <p:cNvSpPr>
            <a:spLocks noGrp="1"/>
          </p:cNvSpPr>
          <p:nvPr>
            <p:ph type="pic" idx="5"/>
          </p:nvPr>
        </p:nvSpPr>
        <p:spPr>
          <a:xfrm>
            <a:off x="0" y="3854196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8" name="Google Shape;418;p109"/>
          <p:cNvSpPr>
            <a:spLocks noGrp="1"/>
          </p:cNvSpPr>
          <p:nvPr>
            <p:ph type="pic" idx="6"/>
          </p:nvPr>
        </p:nvSpPr>
        <p:spPr>
          <a:xfrm>
            <a:off x="1831086" y="-7296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19" name="Google Shape;419;p109"/>
          <p:cNvSpPr>
            <a:spLocks noGrp="1"/>
          </p:cNvSpPr>
          <p:nvPr>
            <p:ph type="pic" idx="7"/>
          </p:nvPr>
        </p:nvSpPr>
        <p:spPr>
          <a:xfrm>
            <a:off x="1831086" y="1282007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20" name="Google Shape;420;p109"/>
          <p:cNvSpPr>
            <a:spLocks noGrp="1"/>
          </p:cNvSpPr>
          <p:nvPr>
            <p:ph type="pic" idx="8"/>
          </p:nvPr>
        </p:nvSpPr>
        <p:spPr>
          <a:xfrm>
            <a:off x="1831086" y="2564891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21" name="Google Shape;421;p109"/>
          <p:cNvSpPr>
            <a:spLocks noGrp="1"/>
          </p:cNvSpPr>
          <p:nvPr>
            <p:ph type="pic" idx="9"/>
          </p:nvPr>
        </p:nvSpPr>
        <p:spPr>
          <a:xfrm>
            <a:off x="1831086" y="3854196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22" name="Google Shape;422;p109"/>
          <p:cNvSpPr>
            <a:spLocks noGrp="1"/>
          </p:cNvSpPr>
          <p:nvPr>
            <p:ph type="pic" idx="13"/>
          </p:nvPr>
        </p:nvSpPr>
        <p:spPr>
          <a:xfrm>
            <a:off x="3662172" y="-7296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23" name="Google Shape;423;p109"/>
          <p:cNvSpPr>
            <a:spLocks noGrp="1"/>
          </p:cNvSpPr>
          <p:nvPr>
            <p:ph type="pic" idx="14"/>
          </p:nvPr>
        </p:nvSpPr>
        <p:spPr>
          <a:xfrm>
            <a:off x="3662172" y="1282007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24" name="Google Shape;424;p109"/>
          <p:cNvSpPr>
            <a:spLocks noGrp="1"/>
          </p:cNvSpPr>
          <p:nvPr>
            <p:ph type="pic" idx="15"/>
          </p:nvPr>
        </p:nvSpPr>
        <p:spPr>
          <a:xfrm>
            <a:off x="3662172" y="2564891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25" name="Google Shape;425;p109"/>
          <p:cNvSpPr>
            <a:spLocks noGrp="1"/>
          </p:cNvSpPr>
          <p:nvPr>
            <p:ph type="pic" idx="16"/>
          </p:nvPr>
        </p:nvSpPr>
        <p:spPr>
          <a:xfrm>
            <a:off x="3662172" y="3854196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26" name="Google Shape;426;p109"/>
          <p:cNvSpPr>
            <a:spLocks noGrp="1"/>
          </p:cNvSpPr>
          <p:nvPr>
            <p:ph type="pic" idx="17"/>
          </p:nvPr>
        </p:nvSpPr>
        <p:spPr>
          <a:xfrm>
            <a:off x="5493257" y="-7296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27" name="Google Shape;427;p109"/>
          <p:cNvSpPr>
            <a:spLocks noGrp="1"/>
          </p:cNvSpPr>
          <p:nvPr>
            <p:ph type="pic" idx="18"/>
          </p:nvPr>
        </p:nvSpPr>
        <p:spPr>
          <a:xfrm>
            <a:off x="5493257" y="1282007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28" name="Google Shape;428;p109"/>
          <p:cNvSpPr>
            <a:spLocks noGrp="1"/>
          </p:cNvSpPr>
          <p:nvPr>
            <p:ph type="pic" idx="19"/>
          </p:nvPr>
        </p:nvSpPr>
        <p:spPr>
          <a:xfrm>
            <a:off x="5493257" y="2564891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29" name="Google Shape;429;p109"/>
          <p:cNvSpPr>
            <a:spLocks noGrp="1"/>
          </p:cNvSpPr>
          <p:nvPr>
            <p:ph type="pic" idx="20"/>
          </p:nvPr>
        </p:nvSpPr>
        <p:spPr>
          <a:xfrm>
            <a:off x="5493257" y="3854196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0" name="Google Shape;430;p109"/>
          <p:cNvSpPr>
            <a:spLocks noGrp="1"/>
          </p:cNvSpPr>
          <p:nvPr>
            <p:ph type="pic" idx="21"/>
          </p:nvPr>
        </p:nvSpPr>
        <p:spPr>
          <a:xfrm>
            <a:off x="7317048" y="-7296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1" name="Google Shape;431;p109"/>
          <p:cNvSpPr>
            <a:spLocks noGrp="1"/>
          </p:cNvSpPr>
          <p:nvPr>
            <p:ph type="pic" idx="22"/>
          </p:nvPr>
        </p:nvSpPr>
        <p:spPr>
          <a:xfrm>
            <a:off x="7317048" y="1282007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2" name="Google Shape;432;p109"/>
          <p:cNvSpPr>
            <a:spLocks noGrp="1"/>
          </p:cNvSpPr>
          <p:nvPr>
            <p:ph type="pic" idx="23"/>
          </p:nvPr>
        </p:nvSpPr>
        <p:spPr>
          <a:xfrm>
            <a:off x="7317048" y="2564891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3" name="Google Shape;433;p109"/>
          <p:cNvSpPr>
            <a:spLocks noGrp="1"/>
          </p:cNvSpPr>
          <p:nvPr>
            <p:ph type="pic" idx="24"/>
          </p:nvPr>
        </p:nvSpPr>
        <p:spPr>
          <a:xfrm>
            <a:off x="7317048" y="3854196"/>
            <a:ext cx="18309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4" name="Google Shape;434;p109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8_Custom Layout">
  <p:cSld name="108_Custom Layou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10"/>
          <p:cNvSpPr>
            <a:spLocks noGrp="1"/>
          </p:cNvSpPr>
          <p:nvPr>
            <p:ph type="pic" idx="2"/>
          </p:nvPr>
        </p:nvSpPr>
        <p:spPr>
          <a:xfrm>
            <a:off x="4008287" y="3563517"/>
            <a:ext cx="15801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7" name="Google Shape;437;p110"/>
          <p:cNvSpPr>
            <a:spLocks noGrp="1"/>
          </p:cNvSpPr>
          <p:nvPr>
            <p:ph type="pic" idx="3"/>
          </p:nvPr>
        </p:nvSpPr>
        <p:spPr>
          <a:xfrm>
            <a:off x="5795334" y="1778670"/>
            <a:ext cx="15801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8" name="Google Shape;438;p110"/>
          <p:cNvSpPr>
            <a:spLocks noGrp="1"/>
          </p:cNvSpPr>
          <p:nvPr>
            <p:ph type="pic" idx="4"/>
          </p:nvPr>
        </p:nvSpPr>
        <p:spPr>
          <a:xfrm>
            <a:off x="5795334" y="3563517"/>
            <a:ext cx="15801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9" name="Google Shape;439;p110"/>
          <p:cNvSpPr>
            <a:spLocks noGrp="1"/>
          </p:cNvSpPr>
          <p:nvPr>
            <p:ph type="pic" idx="5"/>
          </p:nvPr>
        </p:nvSpPr>
        <p:spPr>
          <a:xfrm>
            <a:off x="7564018" y="5928"/>
            <a:ext cx="15801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0" name="Google Shape;440;p110"/>
          <p:cNvSpPr>
            <a:spLocks noGrp="1"/>
          </p:cNvSpPr>
          <p:nvPr>
            <p:ph type="pic" idx="6"/>
          </p:nvPr>
        </p:nvSpPr>
        <p:spPr>
          <a:xfrm>
            <a:off x="7564018" y="1778670"/>
            <a:ext cx="15801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1" name="Google Shape;441;p110"/>
          <p:cNvSpPr>
            <a:spLocks noGrp="1"/>
          </p:cNvSpPr>
          <p:nvPr>
            <p:ph type="pic" idx="7"/>
          </p:nvPr>
        </p:nvSpPr>
        <p:spPr>
          <a:xfrm>
            <a:off x="7564018" y="3563517"/>
            <a:ext cx="15801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2" name="Google Shape;442;p110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9_Custom Layout">
  <p:cSld name="109_Custom Layout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11"/>
          <p:cNvSpPr>
            <a:spLocks noGrp="1"/>
          </p:cNvSpPr>
          <p:nvPr>
            <p:ph type="pic" idx="2"/>
          </p:nvPr>
        </p:nvSpPr>
        <p:spPr>
          <a:xfrm>
            <a:off x="3605999" y="3563517"/>
            <a:ext cx="15801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5" name="Google Shape;445;p111"/>
          <p:cNvSpPr>
            <a:spLocks noGrp="1"/>
          </p:cNvSpPr>
          <p:nvPr>
            <p:ph type="pic" idx="3"/>
          </p:nvPr>
        </p:nvSpPr>
        <p:spPr>
          <a:xfrm>
            <a:off x="1802999" y="1778670"/>
            <a:ext cx="15801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6" name="Google Shape;446;p111"/>
          <p:cNvSpPr>
            <a:spLocks noGrp="1"/>
          </p:cNvSpPr>
          <p:nvPr>
            <p:ph type="pic" idx="4"/>
          </p:nvPr>
        </p:nvSpPr>
        <p:spPr>
          <a:xfrm>
            <a:off x="1802999" y="3563517"/>
            <a:ext cx="15801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7" name="Google Shape;447;p111"/>
          <p:cNvSpPr>
            <a:spLocks noGrp="1"/>
          </p:cNvSpPr>
          <p:nvPr>
            <p:ph type="pic" idx="5"/>
          </p:nvPr>
        </p:nvSpPr>
        <p:spPr>
          <a:xfrm>
            <a:off x="0" y="5928"/>
            <a:ext cx="15801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8" name="Google Shape;448;p111"/>
          <p:cNvSpPr>
            <a:spLocks noGrp="1"/>
          </p:cNvSpPr>
          <p:nvPr>
            <p:ph type="pic" idx="6"/>
          </p:nvPr>
        </p:nvSpPr>
        <p:spPr>
          <a:xfrm>
            <a:off x="0" y="1778670"/>
            <a:ext cx="15801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49" name="Google Shape;449;p111"/>
          <p:cNvSpPr>
            <a:spLocks noGrp="1"/>
          </p:cNvSpPr>
          <p:nvPr>
            <p:ph type="pic" idx="7"/>
          </p:nvPr>
        </p:nvSpPr>
        <p:spPr>
          <a:xfrm>
            <a:off x="0" y="3563517"/>
            <a:ext cx="15801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0" name="Google Shape;450;p111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5_Custom Layout">
  <p:cSld name="75_Custom Layout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12"/>
          <p:cNvSpPr>
            <a:spLocks noGrp="1"/>
          </p:cNvSpPr>
          <p:nvPr>
            <p:ph type="pic" idx="2"/>
          </p:nvPr>
        </p:nvSpPr>
        <p:spPr>
          <a:xfrm>
            <a:off x="0" y="1418938"/>
            <a:ext cx="9144000" cy="3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3" name="Google Shape;453;p112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Custom Layout">
  <p:cSld name="50_Custom Layout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3"/>
          <p:cNvSpPr>
            <a:spLocks noGrp="1"/>
          </p:cNvSpPr>
          <p:nvPr>
            <p:ph type="pic" idx="2"/>
          </p:nvPr>
        </p:nvSpPr>
        <p:spPr>
          <a:xfrm>
            <a:off x="-1" y="1"/>
            <a:ext cx="4527600" cy="3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56" name="Google Shape;456;p113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268" Type="http://schemas.openxmlformats.org/officeDocument/2006/relationships/slideLayout" Target="../slideLayouts/slideLayout268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181" Type="http://schemas.openxmlformats.org/officeDocument/2006/relationships/slideLayout" Target="../slideLayouts/slideLayout181.xml"/><Relationship Id="rId216" Type="http://schemas.openxmlformats.org/officeDocument/2006/relationships/slideLayout" Target="../slideLayouts/slideLayout216.xml"/><Relationship Id="rId237" Type="http://schemas.openxmlformats.org/officeDocument/2006/relationships/slideLayout" Target="../slideLayouts/slideLayout237.xml"/><Relationship Id="rId258" Type="http://schemas.openxmlformats.org/officeDocument/2006/relationships/slideLayout" Target="../slideLayouts/slideLayout258.xml"/><Relationship Id="rId22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3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139" Type="http://schemas.openxmlformats.org/officeDocument/2006/relationships/slideLayout" Target="../slideLayouts/slideLayout139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71" Type="http://schemas.openxmlformats.org/officeDocument/2006/relationships/slideLayout" Target="../slideLayouts/slideLayout171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227" Type="http://schemas.openxmlformats.org/officeDocument/2006/relationships/slideLayout" Target="../slideLayouts/slideLayout227.xml"/><Relationship Id="rId248" Type="http://schemas.openxmlformats.org/officeDocument/2006/relationships/slideLayout" Target="../slideLayouts/slideLayout248.xml"/><Relationship Id="rId269" Type="http://schemas.openxmlformats.org/officeDocument/2006/relationships/slideLayout" Target="../slideLayouts/slideLayout269.xml"/><Relationship Id="rId12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3.xml"/><Relationship Id="rId108" Type="http://schemas.openxmlformats.org/officeDocument/2006/relationships/slideLayout" Target="../slideLayouts/slideLayout108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5" Type="http://schemas.openxmlformats.org/officeDocument/2006/relationships/slideLayout" Target="../slideLayouts/slideLayout75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61" Type="http://schemas.openxmlformats.org/officeDocument/2006/relationships/slideLayout" Target="../slideLayouts/slideLayout161.xml"/><Relationship Id="rId182" Type="http://schemas.openxmlformats.org/officeDocument/2006/relationships/slideLayout" Target="../slideLayouts/slideLayout182.xml"/><Relationship Id="rId217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259" Type="http://schemas.openxmlformats.org/officeDocument/2006/relationships/slideLayout" Target="../slideLayouts/slideLayout259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44" Type="http://schemas.openxmlformats.org/officeDocument/2006/relationships/slideLayout" Target="../slideLayouts/slideLayout44.xml"/><Relationship Id="rId65" Type="http://schemas.openxmlformats.org/officeDocument/2006/relationships/slideLayout" Target="../slideLayouts/slideLayout65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51" Type="http://schemas.openxmlformats.org/officeDocument/2006/relationships/slideLayout" Target="../slideLayouts/slideLayout151.xml"/><Relationship Id="rId172" Type="http://schemas.openxmlformats.org/officeDocument/2006/relationships/slideLayout" Target="../slideLayouts/slideLayout172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28" Type="http://schemas.openxmlformats.org/officeDocument/2006/relationships/slideLayout" Target="../slideLayouts/slideLayout228.xml"/><Relationship Id="rId249" Type="http://schemas.openxmlformats.org/officeDocument/2006/relationships/slideLayout" Target="../slideLayouts/slideLayout249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4" Type="http://schemas.openxmlformats.org/officeDocument/2006/relationships/slideLayout" Target="../slideLayouts/slideLayout34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14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7.xml"/><Relationship Id="rId162" Type="http://schemas.openxmlformats.org/officeDocument/2006/relationships/slideLayout" Target="../slideLayouts/slideLayout162.xml"/><Relationship Id="rId183" Type="http://schemas.openxmlformats.org/officeDocument/2006/relationships/slideLayout" Target="../slideLayouts/slideLayout183.xml"/><Relationship Id="rId218" Type="http://schemas.openxmlformats.org/officeDocument/2006/relationships/slideLayout" Target="../slideLayouts/slideLayout218.xml"/><Relationship Id="rId239" Type="http://schemas.openxmlformats.org/officeDocument/2006/relationships/slideLayout" Target="../slideLayouts/slideLayout239.xml"/><Relationship Id="rId250" Type="http://schemas.openxmlformats.org/officeDocument/2006/relationships/slideLayout" Target="../slideLayouts/slideLayout250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31" Type="http://schemas.openxmlformats.org/officeDocument/2006/relationships/slideLayout" Target="../slideLayouts/slideLayout131.xml"/><Relationship Id="rId152" Type="http://schemas.openxmlformats.org/officeDocument/2006/relationships/slideLayout" Target="../slideLayouts/slideLayout152.xml"/><Relationship Id="rId173" Type="http://schemas.openxmlformats.org/officeDocument/2006/relationships/slideLayout" Target="../slideLayouts/slideLayout173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229" Type="http://schemas.openxmlformats.org/officeDocument/2006/relationships/slideLayout" Target="../slideLayouts/slideLayout229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slideLayout" Target="../slideLayouts/slideLayout287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Nunito"/>
              <a:buNone/>
              <a:defRPr sz="33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Nunito"/>
              <a:buNone/>
              <a:defRPr sz="33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Nunito"/>
              <a:buNone/>
              <a:defRPr sz="33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Nunito"/>
              <a:buNone/>
              <a:defRPr sz="33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Nunito"/>
              <a:buNone/>
              <a:defRPr sz="33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Nunito"/>
              <a:buNone/>
              <a:defRPr sz="33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Nunito"/>
              <a:buNone/>
              <a:defRPr sz="33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Nunito"/>
              <a:buNone/>
              <a:defRPr sz="33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Nunito"/>
              <a:buNone/>
              <a:defRPr sz="33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unito"/>
              <a:buChar char="•"/>
              <a:defRPr sz="21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6342728" y="4656788"/>
            <a:ext cx="2106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unito"/>
              <a:buNone/>
              <a:defRPr sz="9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  <p:sldLayoutId id="2147483755" r:id="rId96"/>
    <p:sldLayoutId id="2147483756" r:id="rId97"/>
    <p:sldLayoutId id="2147483757" r:id="rId98"/>
    <p:sldLayoutId id="2147483758" r:id="rId99"/>
    <p:sldLayoutId id="2147483759" r:id="rId100"/>
    <p:sldLayoutId id="2147483760" r:id="rId101"/>
    <p:sldLayoutId id="2147483761" r:id="rId102"/>
    <p:sldLayoutId id="2147483762" r:id="rId103"/>
    <p:sldLayoutId id="2147483763" r:id="rId104"/>
    <p:sldLayoutId id="2147483764" r:id="rId105"/>
    <p:sldLayoutId id="2147483765" r:id="rId106"/>
    <p:sldLayoutId id="2147483766" r:id="rId107"/>
    <p:sldLayoutId id="2147483767" r:id="rId108"/>
    <p:sldLayoutId id="2147483768" r:id="rId109"/>
    <p:sldLayoutId id="2147483769" r:id="rId110"/>
    <p:sldLayoutId id="2147483770" r:id="rId111"/>
    <p:sldLayoutId id="2147483771" r:id="rId112"/>
    <p:sldLayoutId id="2147483772" r:id="rId113"/>
    <p:sldLayoutId id="2147483773" r:id="rId114"/>
    <p:sldLayoutId id="2147483774" r:id="rId115"/>
    <p:sldLayoutId id="2147483775" r:id="rId116"/>
    <p:sldLayoutId id="2147483776" r:id="rId117"/>
    <p:sldLayoutId id="2147483777" r:id="rId118"/>
    <p:sldLayoutId id="2147483778" r:id="rId119"/>
    <p:sldLayoutId id="2147483779" r:id="rId120"/>
    <p:sldLayoutId id="2147483780" r:id="rId121"/>
    <p:sldLayoutId id="2147483781" r:id="rId122"/>
    <p:sldLayoutId id="2147483782" r:id="rId123"/>
    <p:sldLayoutId id="2147483783" r:id="rId124"/>
    <p:sldLayoutId id="2147483784" r:id="rId125"/>
    <p:sldLayoutId id="2147483785" r:id="rId126"/>
    <p:sldLayoutId id="2147483786" r:id="rId127"/>
    <p:sldLayoutId id="2147483787" r:id="rId128"/>
    <p:sldLayoutId id="2147483788" r:id="rId129"/>
    <p:sldLayoutId id="2147483789" r:id="rId130"/>
    <p:sldLayoutId id="2147483790" r:id="rId131"/>
    <p:sldLayoutId id="2147483791" r:id="rId132"/>
    <p:sldLayoutId id="2147483792" r:id="rId133"/>
    <p:sldLayoutId id="2147483793" r:id="rId134"/>
    <p:sldLayoutId id="2147483794" r:id="rId135"/>
    <p:sldLayoutId id="2147483795" r:id="rId136"/>
    <p:sldLayoutId id="2147483796" r:id="rId137"/>
    <p:sldLayoutId id="2147483797" r:id="rId138"/>
    <p:sldLayoutId id="2147483798" r:id="rId139"/>
    <p:sldLayoutId id="2147483799" r:id="rId140"/>
    <p:sldLayoutId id="2147483800" r:id="rId141"/>
    <p:sldLayoutId id="2147483801" r:id="rId142"/>
    <p:sldLayoutId id="2147483802" r:id="rId143"/>
    <p:sldLayoutId id="2147483803" r:id="rId144"/>
    <p:sldLayoutId id="2147483804" r:id="rId145"/>
    <p:sldLayoutId id="2147483805" r:id="rId146"/>
    <p:sldLayoutId id="2147483806" r:id="rId147"/>
    <p:sldLayoutId id="2147483807" r:id="rId148"/>
    <p:sldLayoutId id="2147483808" r:id="rId149"/>
    <p:sldLayoutId id="2147483809" r:id="rId150"/>
    <p:sldLayoutId id="2147483810" r:id="rId151"/>
    <p:sldLayoutId id="2147483811" r:id="rId152"/>
    <p:sldLayoutId id="2147483812" r:id="rId153"/>
    <p:sldLayoutId id="2147483813" r:id="rId154"/>
    <p:sldLayoutId id="2147483814" r:id="rId155"/>
    <p:sldLayoutId id="2147483815" r:id="rId156"/>
    <p:sldLayoutId id="2147483816" r:id="rId157"/>
    <p:sldLayoutId id="2147483817" r:id="rId158"/>
    <p:sldLayoutId id="2147483818" r:id="rId159"/>
    <p:sldLayoutId id="2147483819" r:id="rId160"/>
    <p:sldLayoutId id="2147483820" r:id="rId161"/>
    <p:sldLayoutId id="2147483821" r:id="rId162"/>
    <p:sldLayoutId id="2147483822" r:id="rId163"/>
    <p:sldLayoutId id="2147483823" r:id="rId164"/>
    <p:sldLayoutId id="2147483824" r:id="rId165"/>
    <p:sldLayoutId id="2147483825" r:id="rId166"/>
    <p:sldLayoutId id="2147483826" r:id="rId167"/>
    <p:sldLayoutId id="2147483827" r:id="rId168"/>
    <p:sldLayoutId id="2147483828" r:id="rId169"/>
    <p:sldLayoutId id="2147483829" r:id="rId170"/>
    <p:sldLayoutId id="2147483830" r:id="rId171"/>
    <p:sldLayoutId id="2147483831" r:id="rId172"/>
    <p:sldLayoutId id="2147483832" r:id="rId173"/>
    <p:sldLayoutId id="2147483833" r:id="rId174"/>
    <p:sldLayoutId id="2147483834" r:id="rId175"/>
    <p:sldLayoutId id="2147483835" r:id="rId176"/>
    <p:sldLayoutId id="2147483836" r:id="rId177"/>
    <p:sldLayoutId id="2147483837" r:id="rId178"/>
    <p:sldLayoutId id="2147483838" r:id="rId179"/>
    <p:sldLayoutId id="2147483839" r:id="rId180"/>
    <p:sldLayoutId id="2147483840" r:id="rId181"/>
    <p:sldLayoutId id="2147483841" r:id="rId182"/>
    <p:sldLayoutId id="2147483842" r:id="rId183"/>
    <p:sldLayoutId id="2147483843" r:id="rId184"/>
    <p:sldLayoutId id="2147483844" r:id="rId185"/>
    <p:sldLayoutId id="2147483845" r:id="rId186"/>
    <p:sldLayoutId id="2147483846" r:id="rId187"/>
    <p:sldLayoutId id="2147483847" r:id="rId188"/>
    <p:sldLayoutId id="2147483848" r:id="rId189"/>
    <p:sldLayoutId id="2147483849" r:id="rId190"/>
    <p:sldLayoutId id="2147483850" r:id="rId191"/>
    <p:sldLayoutId id="2147483851" r:id="rId192"/>
    <p:sldLayoutId id="2147483852" r:id="rId193"/>
    <p:sldLayoutId id="2147483853" r:id="rId194"/>
    <p:sldLayoutId id="2147483854" r:id="rId195"/>
    <p:sldLayoutId id="2147483855" r:id="rId196"/>
    <p:sldLayoutId id="2147483856" r:id="rId197"/>
    <p:sldLayoutId id="2147483857" r:id="rId198"/>
    <p:sldLayoutId id="2147483858" r:id="rId199"/>
    <p:sldLayoutId id="2147483859" r:id="rId200"/>
    <p:sldLayoutId id="2147483860" r:id="rId201"/>
    <p:sldLayoutId id="2147483861" r:id="rId202"/>
    <p:sldLayoutId id="2147483862" r:id="rId203"/>
    <p:sldLayoutId id="2147483863" r:id="rId204"/>
    <p:sldLayoutId id="2147483864" r:id="rId205"/>
    <p:sldLayoutId id="2147483865" r:id="rId206"/>
    <p:sldLayoutId id="2147483866" r:id="rId207"/>
    <p:sldLayoutId id="2147483867" r:id="rId208"/>
    <p:sldLayoutId id="2147483868" r:id="rId209"/>
    <p:sldLayoutId id="2147483869" r:id="rId210"/>
    <p:sldLayoutId id="2147483870" r:id="rId211"/>
    <p:sldLayoutId id="2147483871" r:id="rId212"/>
    <p:sldLayoutId id="2147483872" r:id="rId213"/>
    <p:sldLayoutId id="2147483873" r:id="rId214"/>
    <p:sldLayoutId id="2147483874" r:id="rId215"/>
    <p:sldLayoutId id="2147483875" r:id="rId216"/>
    <p:sldLayoutId id="2147483876" r:id="rId217"/>
    <p:sldLayoutId id="2147483877" r:id="rId218"/>
    <p:sldLayoutId id="2147483878" r:id="rId219"/>
    <p:sldLayoutId id="2147483879" r:id="rId220"/>
    <p:sldLayoutId id="2147483880" r:id="rId221"/>
    <p:sldLayoutId id="2147483881" r:id="rId222"/>
    <p:sldLayoutId id="2147483882" r:id="rId223"/>
    <p:sldLayoutId id="2147483883" r:id="rId224"/>
    <p:sldLayoutId id="2147483884" r:id="rId225"/>
    <p:sldLayoutId id="2147483885" r:id="rId226"/>
    <p:sldLayoutId id="2147483886" r:id="rId227"/>
    <p:sldLayoutId id="2147483887" r:id="rId228"/>
    <p:sldLayoutId id="2147483888" r:id="rId229"/>
    <p:sldLayoutId id="2147483889" r:id="rId230"/>
    <p:sldLayoutId id="2147483890" r:id="rId231"/>
    <p:sldLayoutId id="2147483891" r:id="rId232"/>
    <p:sldLayoutId id="2147483892" r:id="rId233"/>
    <p:sldLayoutId id="2147483893" r:id="rId234"/>
    <p:sldLayoutId id="2147483894" r:id="rId235"/>
    <p:sldLayoutId id="2147483895" r:id="rId236"/>
    <p:sldLayoutId id="2147483896" r:id="rId237"/>
    <p:sldLayoutId id="2147483897" r:id="rId238"/>
    <p:sldLayoutId id="2147483898" r:id="rId239"/>
    <p:sldLayoutId id="2147483899" r:id="rId240"/>
    <p:sldLayoutId id="2147483900" r:id="rId241"/>
    <p:sldLayoutId id="2147483901" r:id="rId242"/>
    <p:sldLayoutId id="2147483902" r:id="rId243"/>
    <p:sldLayoutId id="2147483903" r:id="rId244"/>
    <p:sldLayoutId id="2147483904" r:id="rId245"/>
    <p:sldLayoutId id="2147483905" r:id="rId246"/>
    <p:sldLayoutId id="2147483906" r:id="rId247"/>
    <p:sldLayoutId id="2147483907" r:id="rId248"/>
    <p:sldLayoutId id="2147483908" r:id="rId249"/>
    <p:sldLayoutId id="2147483909" r:id="rId250"/>
    <p:sldLayoutId id="2147483910" r:id="rId251"/>
    <p:sldLayoutId id="2147483911" r:id="rId252"/>
    <p:sldLayoutId id="2147483912" r:id="rId253"/>
    <p:sldLayoutId id="2147483913" r:id="rId254"/>
    <p:sldLayoutId id="2147483914" r:id="rId255"/>
    <p:sldLayoutId id="2147483915" r:id="rId256"/>
    <p:sldLayoutId id="2147483916" r:id="rId257"/>
    <p:sldLayoutId id="2147483917" r:id="rId258"/>
    <p:sldLayoutId id="2147483918" r:id="rId259"/>
    <p:sldLayoutId id="2147483919" r:id="rId260"/>
    <p:sldLayoutId id="2147483920" r:id="rId261"/>
    <p:sldLayoutId id="2147483921" r:id="rId262"/>
    <p:sldLayoutId id="2147483922" r:id="rId263"/>
    <p:sldLayoutId id="2147483923" r:id="rId264"/>
    <p:sldLayoutId id="2147483924" r:id="rId265"/>
    <p:sldLayoutId id="2147483925" r:id="rId266"/>
    <p:sldLayoutId id="2147483926" r:id="rId267"/>
    <p:sldLayoutId id="2147483927" r:id="rId268"/>
    <p:sldLayoutId id="2147483928" r:id="rId269"/>
    <p:sldLayoutId id="2147483929" r:id="rId270"/>
    <p:sldLayoutId id="2147483930" r:id="rId271"/>
    <p:sldLayoutId id="2147483931" r:id="rId272"/>
    <p:sldLayoutId id="2147483932" r:id="rId273"/>
    <p:sldLayoutId id="2147483933" r:id="rId274"/>
    <p:sldLayoutId id="2147483934" r:id="rId27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99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  <p:sldLayoutId id="2147483949" r:id="rId12"/>
  </p:sldLayoutIdLst>
  <p:hf sldNum="0"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7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7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7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290"/>
          <p:cNvSpPr/>
          <p:nvPr/>
        </p:nvSpPr>
        <p:spPr>
          <a:xfrm rot="5678635" flipH="1">
            <a:off x="8068506" y="4324307"/>
            <a:ext cx="1204253" cy="1217507"/>
          </a:xfrm>
          <a:prstGeom prst="ellipse">
            <a:avLst/>
          </a:prstGeom>
          <a:solidFill>
            <a:srgbClr val="006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1" name="Google Shape;1251;p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850" y="666275"/>
            <a:ext cx="3440199" cy="10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290"/>
          <p:cNvSpPr txBox="1"/>
          <p:nvPr/>
        </p:nvSpPr>
        <p:spPr>
          <a:xfrm>
            <a:off x="1880839" y="2949660"/>
            <a:ext cx="5151863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de Dados: público, avaliação e parceiros</a:t>
            </a:r>
            <a:endParaRPr b="1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31/03/2024</a:t>
            </a:r>
            <a:endParaRPr dirty="0">
              <a:solidFill>
                <a:srgbClr val="7F7F7F"/>
              </a:solidFill>
            </a:endParaRPr>
          </a:p>
        </p:txBody>
      </p:sp>
      <p:cxnSp>
        <p:nvCxnSpPr>
          <p:cNvPr id="1253" name="Google Shape;1253;p290"/>
          <p:cNvCxnSpPr/>
          <p:nvPr/>
        </p:nvCxnSpPr>
        <p:spPr>
          <a:xfrm>
            <a:off x="3106350" y="2831906"/>
            <a:ext cx="2931300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4" name="Google Shape;1254;p290"/>
          <p:cNvSpPr/>
          <p:nvPr/>
        </p:nvSpPr>
        <p:spPr>
          <a:xfrm flipH="1">
            <a:off x="-509825" y="846400"/>
            <a:ext cx="1048200" cy="1049400"/>
          </a:xfrm>
          <a:prstGeom prst="ellipse">
            <a:avLst/>
          </a:prstGeom>
          <a:solidFill>
            <a:srgbClr val="ED16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90"/>
          <p:cNvSpPr/>
          <p:nvPr/>
        </p:nvSpPr>
        <p:spPr>
          <a:xfrm rot="10800000" flipH="1">
            <a:off x="240875" y="-490112"/>
            <a:ext cx="1431900" cy="1336500"/>
          </a:xfrm>
          <a:prstGeom prst="ellipse">
            <a:avLst/>
          </a:prstGeom>
          <a:solidFill>
            <a:srgbClr val="72BF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90"/>
          <p:cNvSpPr txBox="1"/>
          <p:nvPr/>
        </p:nvSpPr>
        <p:spPr>
          <a:xfrm>
            <a:off x="3392700" y="2333200"/>
            <a:ext cx="2417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EVENTO MM 2022</a:t>
            </a:r>
            <a:endParaRPr sz="2000" b="1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7" name="Google Shape;1257;p290"/>
          <p:cNvSpPr/>
          <p:nvPr/>
        </p:nvSpPr>
        <p:spPr>
          <a:xfrm>
            <a:off x="-452975" y="-111528"/>
            <a:ext cx="1204200" cy="1217400"/>
          </a:xfrm>
          <a:prstGeom prst="ellipse">
            <a:avLst/>
          </a:prstGeom>
          <a:solidFill>
            <a:srgbClr val="006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90"/>
          <p:cNvSpPr/>
          <p:nvPr/>
        </p:nvSpPr>
        <p:spPr>
          <a:xfrm rot="5678711">
            <a:off x="7264766" y="4471982"/>
            <a:ext cx="1048343" cy="1049265"/>
          </a:xfrm>
          <a:prstGeom prst="ellipse">
            <a:avLst/>
          </a:prstGeom>
          <a:solidFill>
            <a:srgbClr val="72BF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90"/>
          <p:cNvSpPr/>
          <p:nvPr/>
        </p:nvSpPr>
        <p:spPr>
          <a:xfrm rot="-5120941">
            <a:off x="8338307" y="3485687"/>
            <a:ext cx="1431815" cy="1336395"/>
          </a:xfrm>
          <a:prstGeom prst="ellipse">
            <a:avLst/>
          </a:prstGeom>
          <a:solidFill>
            <a:srgbClr val="ED16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92"/>
          <p:cNvSpPr txBox="1"/>
          <p:nvPr/>
        </p:nvSpPr>
        <p:spPr>
          <a:xfrm>
            <a:off x="1354675" y="124675"/>
            <a:ext cx="6775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5059"/>
              </a:buClr>
              <a:buSzPts val="3700"/>
              <a:buFont typeface="Century Gothic"/>
              <a:buNone/>
            </a:pPr>
            <a:r>
              <a:rPr lang="pt-BR" sz="3700" b="1" dirty="0">
                <a:solidFill>
                  <a:srgbClr val="0061AF"/>
                </a:solidFill>
                <a:latin typeface="Poppins"/>
                <a:ea typeface="Poppins"/>
                <a:cs typeface="Poppins"/>
                <a:sym typeface="Poppins"/>
              </a:rPr>
              <a:t>O público-alvo foi atingido?</a:t>
            </a:r>
            <a:endParaRPr sz="3100" dirty="0">
              <a:solidFill>
                <a:srgbClr val="0061A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292"/>
          <p:cNvGrpSpPr/>
          <p:nvPr/>
        </p:nvGrpSpPr>
        <p:grpSpPr>
          <a:xfrm>
            <a:off x="-5125" y="499750"/>
            <a:ext cx="1265176" cy="72600"/>
            <a:chOff x="-5125" y="956950"/>
            <a:chExt cx="1644795" cy="72600"/>
          </a:xfrm>
        </p:grpSpPr>
        <p:sp>
          <p:nvSpPr>
            <p:cNvPr id="1281" name="Google Shape;1281;p292"/>
            <p:cNvSpPr/>
            <p:nvPr/>
          </p:nvSpPr>
          <p:spPr>
            <a:xfrm>
              <a:off x="551471" y="956950"/>
              <a:ext cx="531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2" name="Google Shape;1282;p292"/>
            <p:cNvSpPr/>
            <p:nvPr/>
          </p:nvSpPr>
          <p:spPr>
            <a:xfrm>
              <a:off x="-5125" y="956950"/>
              <a:ext cx="5316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3" name="Google Shape;1283;p292"/>
            <p:cNvSpPr/>
            <p:nvPr/>
          </p:nvSpPr>
          <p:spPr>
            <a:xfrm>
              <a:off x="1108070" y="956950"/>
              <a:ext cx="5316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84" name="Google Shape;1284;p292"/>
          <p:cNvGrpSpPr/>
          <p:nvPr/>
        </p:nvGrpSpPr>
        <p:grpSpPr>
          <a:xfrm rot="5400000">
            <a:off x="6191883" y="2227935"/>
            <a:ext cx="5216368" cy="687849"/>
            <a:chOff x="-5129" y="956949"/>
            <a:chExt cx="1644867" cy="72600"/>
          </a:xfrm>
        </p:grpSpPr>
        <p:sp>
          <p:nvSpPr>
            <p:cNvPr id="1285" name="Google Shape;1285;p292"/>
            <p:cNvSpPr/>
            <p:nvPr/>
          </p:nvSpPr>
          <p:spPr>
            <a:xfrm>
              <a:off x="541535" y="956949"/>
              <a:ext cx="555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6" name="Google Shape;1286;p292"/>
            <p:cNvSpPr/>
            <p:nvPr/>
          </p:nvSpPr>
          <p:spPr>
            <a:xfrm>
              <a:off x="-5129" y="956949"/>
              <a:ext cx="5577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7" name="Google Shape;1287;p292"/>
            <p:cNvSpPr/>
            <p:nvPr/>
          </p:nvSpPr>
          <p:spPr>
            <a:xfrm>
              <a:off x="1091038" y="956949"/>
              <a:ext cx="5487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288" name="Google Shape;128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0" y="100600"/>
            <a:ext cx="519393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4AA311-F33D-A1DF-28FD-C0002CCD6C02}"/>
              </a:ext>
            </a:extLst>
          </p:cNvPr>
          <p:cNvSpPr txBox="1"/>
          <p:nvPr/>
        </p:nvSpPr>
        <p:spPr>
          <a:xfrm>
            <a:off x="627462" y="1299009"/>
            <a:ext cx="32333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Sim. 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O evento atingiu o público-alvo de professores e gestores de ensino público, pois:</a:t>
            </a:r>
            <a:b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</a:br>
            <a:b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</a:br>
            <a:r>
              <a:rPr lang="pt-BR" sz="1000" b="1" dirty="0">
                <a:latin typeface="Poppins" panose="020B0502040204020203" pitchFamily="2" charset="0"/>
                <a:cs typeface="Poppins" panose="020B0502040204020203" pitchFamily="2" charset="0"/>
              </a:rPr>
              <a:t>60% </a:t>
            </a:r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dos participantes pertencia à </a:t>
            </a:r>
            <a:r>
              <a:rPr lang="pt-BR" sz="1000" b="1" dirty="0">
                <a:latin typeface="Poppins" panose="020B0502040204020203" pitchFamily="2" charset="0"/>
                <a:cs typeface="Poppins" panose="020B0502040204020203" pitchFamily="2" charset="0"/>
              </a:rPr>
              <a:t>Rede Pública Municipal</a:t>
            </a:r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 ou </a:t>
            </a:r>
            <a:r>
              <a:rPr lang="pt-BR" sz="1000" b="1" dirty="0">
                <a:latin typeface="Poppins" panose="020B0502040204020203" pitchFamily="2" charset="0"/>
                <a:cs typeface="Poppins" panose="020B0502040204020203" pitchFamily="2" charset="0"/>
              </a:rPr>
              <a:t>Estadual,</a:t>
            </a:r>
          </a:p>
          <a:p>
            <a:endParaRPr lang="pt-BR" sz="1000" b="1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sz="1000" b="1" dirty="0">
                <a:latin typeface="Poppins" panose="020B0502040204020203" pitchFamily="2" charset="0"/>
                <a:cs typeface="Poppins" panose="020B0502040204020203" pitchFamily="2" charset="0"/>
              </a:rPr>
              <a:t>Professores</a:t>
            </a:r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, </a:t>
            </a:r>
            <a:r>
              <a:rPr lang="pt-BR" sz="1000" b="1" dirty="0">
                <a:latin typeface="Poppins" panose="020B0502040204020203" pitchFamily="2" charset="0"/>
                <a:cs typeface="Poppins" panose="020B0502040204020203" pitchFamily="2" charset="0"/>
              </a:rPr>
              <a:t>Coordenadores Pedagógicos</a:t>
            </a:r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 e </a:t>
            </a:r>
            <a:r>
              <a:rPr lang="pt-BR" sz="1000" b="1" dirty="0">
                <a:latin typeface="Poppins" panose="020B0502040204020203" pitchFamily="2" charset="0"/>
                <a:cs typeface="Poppins" panose="020B0502040204020203" pitchFamily="2" charset="0"/>
              </a:rPr>
              <a:t>Diretores</a:t>
            </a:r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 foram as ocupações mais frequentes.</a:t>
            </a:r>
          </a:p>
          <a:p>
            <a:endParaRPr lang="pt-BR" sz="1200" b="1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200" b="1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sz="1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Ao cruzarmos os dados de </a:t>
            </a:r>
            <a:r>
              <a:rPr lang="pt-BR" sz="1000" i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Gênero</a:t>
            </a:r>
            <a:r>
              <a:rPr lang="pt-BR" sz="1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, </a:t>
            </a:r>
            <a:r>
              <a:rPr lang="pt-BR" sz="1000" i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Etnia</a:t>
            </a:r>
            <a:r>
              <a:rPr lang="pt-BR" sz="1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, </a:t>
            </a:r>
            <a:r>
              <a:rPr lang="pt-BR" sz="1000" i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Escolaridade</a:t>
            </a:r>
            <a:r>
              <a:rPr lang="pt-BR" sz="1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, </a:t>
            </a:r>
            <a:r>
              <a:rPr lang="pt-BR" sz="1000" i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Ocupação profissional </a:t>
            </a:r>
            <a:r>
              <a:rPr lang="pt-BR" sz="1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e </a:t>
            </a:r>
            <a:r>
              <a:rPr lang="pt-BR" sz="1000" i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Rede de ensino (combinação de 5 variáveis)</a:t>
            </a:r>
            <a:r>
              <a:rPr lang="pt-BR" sz="1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, o </a:t>
            </a:r>
            <a:r>
              <a:rPr lang="pt-BR" sz="10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perfil combinatório </a:t>
            </a:r>
            <a:r>
              <a:rPr lang="pt-BR" sz="10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mais frequente </a:t>
            </a:r>
            <a:r>
              <a:rPr lang="pt-BR" sz="10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dos participantes foi: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A47337-93C1-A917-C413-1D533521A70F}"/>
              </a:ext>
            </a:extLst>
          </p:cNvPr>
          <p:cNvSpPr txBox="1"/>
          <p:nvPr/>
        </p:nvSpPr>
        <p:spPr>
          <a:xfrm>
            <a:off x="4487389" y="1299009"/>
            <a:ext cx="3643086" cy="26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kern="100" dirty="0">
                <a:solidFill>
                  <a:srgbClr val="0061AF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Mulheres,</a:t>
            </a:r>
            <a:r>
              <a:rPr lang="pt-BR" sz="16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b="1" kern="100" dirty="0">
                <a:solidFill>
                  <a:srgbClr val="D64550"/>
                </a:solidFill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B</a:t>
            </a:r>
            <a:r>
              <a:rPr lang="pt-BR" sz="1600" b="1" kern="100" dirty="0">
                <a:solidFill>
                  <a:srgbClr val="D64550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rancas,</a:t>
            </a:r>
            <a:endParaRPr lang="pt-BR" sz="1600" b="1" kern="100" dirty="0">
              <a:solidFill>
                <a:srgbClr val="D64550"/>
              </a:solidFill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advindas da rede </a:t>
            </a:r>
            <a:r>
              <a:rPr lang="pt-BR" sz="1600" b="1" kern="100" dirty="0">
                <a:solidFill>
                  <a:srgbClr val="72BF44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Pública Municipal,</a:t>
            </a:r>
            <a:endParaRPr lang="pt-BR" sz="1600" b="1" kern="100" dirty="0">
              <a:solidFill>
                <a:srgbClr val="72BF44"/>
              </a:solidFill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de escolaridade </a:t>
            </a:r>
            <a:r>
              <a:rPr lang="pt-BR" sz="1600" b="1" kern="100" dirty="0">
                <a:solidFill>
                  <a:srgbClr val="0061AF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Especialização ou Aperfeiçoamento Completo,</a:t>
            </a:r>
            <a:endParaRPr lang="pt-BR" sz="1600" b="1" kern="100" dirty="0">
              <a:solidFill>
                <a:srgbClr val="0061AF"/>
              </a:solidFill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de ocupação </a:t>
            </a:r>
            <a:r>
              <a:rPr lang="pt-BR" sz="1600" b="1" kern="100" dirty="0">
                <a:solidFill>
                  <a:srgbClr val="D64550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Coordenadora pedagógica.</a:t>
            </a:r>
          </a:p>
        </p:txBody>
      </p:sp>
    </p:spTree>
    <p:extLst>
      <p:ext uri="{BB962C8B-B14F-4D97-AF65-F5344CB8AC3E}">
        <p14:creationId xmlns:p14="http://schemas.microsoft.com/office/powerpoint/2010/main" val="147703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293"/>
          <p:cNvSpPr/>
          <p:nvPr/>
        </p:nvSpPr>
        <p:spPr>
          <a:xfrm rot="5678635" flipH="1">
            <a:off x="8068506" y="4324307"/>
            <a:ext cx="1204253" cy="1217507"/>
          </a:xfrm>
          <a:prstGeom prst="ellipse">
            <a:avLst/>
          </a:prstGeom>
          <a:solidFill>
            <a:srgbClr val="006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5" name="Google Shape;1295;p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850" y="666275"/>
            <a:ext cx="3440199" cy="10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293"/>
          <p:cNvSpPr txBox="1"/>
          <p:nvPr/>
        </p:nvSpPr>
        <p:spPr>
          <a:xfrm>
            <a:off x="2439150" y="3202421"/>
            <a:ext cx="42657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AVALIAÇÃO GERAL </a:t>
            </a:r>
            <a:endParaRPr sz="1500" b="1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04/04/24</a:t>
            </a:r>
            <a:endParaRPr sz="900" dirty="0">
              <a:solidFill>
                <a:srgbClr val="7F7F7F"/>
              </a:solidFill>
            </a:endParaRPr>
          </a:p>
        </p:txBody>
      </p:sp>
      <p:cxnSp>
        <p:nvCxnSpPr>
          <p:cNvPr id="1297" name="Google Shape;1297;p293"/>
          <p:cNvCxnSpPr/>
          <p:nvPr/>
        </p:nvCxnSpPr>
        <p:spPr>
          <a:xfrm>
            <a:off x="3106350" y="3113767"/>
            <a:ext cx="2931300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8" name="Google Shape;1298;p293"/>
          <p:cNvSpPr/>
          <p:nvPr/>
        </p:nvSpPr>
        <p:spPr>
          <a:xfrm flipH="1">
            <a:off x="-509825" y="846400"/>
            <a:ext cx="1048200" cy="1049400"/>
          </a:xfrm>
          <a:prstGeom prst="ellipse">
            <a:avLst/>
          </a:prstGeom>
          <a:solidFill>
            <a:srgbClr val="ED16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293"/>
          <p:cNvSpPr/>
          <p:nvPr/>
        </p:nvSpPr>
        <p:spPr>
          <a:xfrm rot="10800000" flipH="1">
            <a:off x="240875" y="-490112"/>
            <a:ext cx="1431900" cy="1336500"/>
          </a:xfrm>
          <a:prstGeom prst="ellipse">
            <a:avLst/>
          </a:prstGeom>
          <a:solidFill>
            <a:srgbClr val="72BF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293"/>
          <p:cNvSpPr txBox="1"/>
          <p:nvPr/>
        </p:nvSpPr>
        <p:spPr>
          <a:xfrm>
            <a:off x="3392700" y="2333200"/>
            <a:ext cx="241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EVENTO MM2022</a:t>
            </a:r>
            <a:endParaRPr sz="2400" b="1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1" name="Google Shape;1301;p293"/>
          <p:cNvSpPr/>
          <p:nvPr/>
        </p:nvSpPr>
        <p:spPr>
          <a:xfrm>
            <a:off x="-452975" y="-111528"/>
            <a:ext cx="1204200" cy="1217400"/>
          </a:xfrm>
          <a:prstGeom prst="ellipse">
            <a:avLst/>
          </a:prstGeom>
          <a:solidFill>
            <a:srgbClr val="006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293"/>
          <p:cNvSpPr/>
          <p:nvPr/>
        </p:nvSpPr>
        <p:spPr>
          <a:xfrm rot="5678711">
            <a:off x="7264766" y="4471982"/>
            <a:ext cx="1048343" cy="1049265"/>
          </a:xfrm>
          <a:prstGeom prst="ellipse">
            <a:avLst/>
          </a:prstGeom>
          <a:solidFill>
            <a:srgbClr val="72BF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293"/>
          <p:cNvSpPr/>
          <p:nvPr/>
        </p:nvSpPr>
        <p:spPr>
          <a:xfrm rot="-5120941">
            <a:off x="8338307" y="3485687"/>
            <a:ext cx="1431815" cy="1336395"/>
          </a:xfrm>
          <a:prstGeom prst="ellipse">
            <a:avLst/>
          </a:prstGeom>
          <a:solidFill>
            <a:srgbClr val="ED16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25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92"/>
          <p:cNvSpPr txBox="1"/>
          <p:nvPr/>
        </p:nvSpPr>
        <p:spPr>
          <a:xfrm>
            <a:off x="1344289" y="316150"/>
            <a:ext cx="6775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5059"/>
              </a:buClr>
              <a:buSzPts val="3700"/>
              <a:buFont typeface="Century Gothic"/>
              <a:buNone/>
            </a:pPr>
            <a:r>
              <a:rPr lang="pt-BR" sz="2400" b="1" dirty="0">
                <a:solidFill>
                  <a:srgbClr val="0061AF"/>
                </a:solidFill>
                <a:latin typeface="Poppins"/>
                <a:ea typeface="Poppins"/>
                <a:cs typeface="Poppins"/>
                <a:sym typeface="Poppins"/>
              </a:rPr>
              <a:t>Defina o evento em uma única palavra</a:t>
            </a:r>
            <a:endParaRPr sz="2400" dirty="0">
              <a:solidFill>
                <a:srgbClr val="0061A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292"/>
          <p:cNvGrpSpPr/>
          <p:nvPr/>
        </p:nvGrpSpPr>
        <p:grpSpPr>
          <a:xfrm>
            <a:off x="-5125" y="499750"/>
            <a:ext cx="1265176" cy="72600"/>
            <a:chOff x="-5125" y="956950"/>
            <a:chExt cx="1644795" cy="72600"/>
          </a:xfrm>
        </p:grpSpPr>
        <p:sp>
          <p:nvSpPr>
            <p:cNvPr id="1281" name="Google Shape;1281;p292"/>
            <p:cNvSpPr/>
            <p:nvPr/>
          </p:nvSpPr>
          <p:spPr>
            <a:xfrm>
              <a:off x="551471" y="956950"/>
              <a:ext cx="531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2" name="Google Shape;1282;p292"/>
            <p:cNvSpPr/>
            <p:nvPr/>
          </p:nvSpPr>
          <p:spPr>
            <a:xfrm>
              <a:off x="-5125" y="956950"/>
              <a:ext cx="5316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3" name="Google Shape;1283;p292"/>
            <p:cNvSpPr/>
            <p:nvPr/>
          </p:nvSpPr>
          <p:spPr>
            <a:xfrm>
              <a:off x="1108070" y="956950"/>
              <a:ext cx="5316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84" name="Google Shape;1284;p292"/>
          <p:cNvGrpSpPr/>
          <p:nvPr/>
        </p:nvGrpSpPr>
        <p:grpSpPr>
          <a:xfrm rot="5400000">
            <a:off x="6191883" y="2227935"/>
            <a:ext cx="5216368" cy="687849"/>
            <a:chOff x="-5129" y="956949"/>
            <a:chExt cx="1644867" cy="72600"/>
          </a:xfrm>
        </p:grpSpPr>
        <p:sp>
          <p:nvSpPr>
            <p:cNvPr id="1285" name="Google Shape;1285;p292"/>
            <p:cNvSpPr/>
            <p:nvPr/>
          </p:nvSpPr>
          <p:spPr>
            <a:xfrm>
              <a:off x="541535" y="956949"/>
              <a:ext cx="555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6" name="Google Shape;1286;p292"/>
            <p:cNvSpPr/>
            <p:nvPr/>
          </p:nvSpPr>
          <p:spPr>
            <a:xfrm>
              <a:off x="-5129" y="956949"/>
              <a:ext cx="5577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7" name="Google Shape;1287;p292"/>
            <p:cNvSpPr/>
            <p:nvPr/>
          </p:nvSpPr>
          <p:spPr>
            <a:xfrm>
              <a:off x="1091038" y="956949"/>
              <a:ext cx="5487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288" name="Google Shape;128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0" y="100600"/>
            <a:ext cx="519393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4AA311-F33D-A1DF-28FD-C0002CCD6C02}"/>
              </a:ext>
            </a:extLst>
          </p:cNvPr>
          <p:cNvSpPr txBox="1"/>
          <p:nvPr/>
        </p:nvSpPr>
        <p:spPr>
          <a:xfrm>
            <a:off x="403782" y="1301475"/>
            <a:ext cx="339896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A avaliação geral do Evento MM2022 é 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extremamente positiva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. </a:t>
            </a: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1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A análise de sentimento revelou que as palavras mais frequentemente usadas para descrever o evento foram "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Desafiador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", "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Ótimo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" e "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Inspiração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", indicando uma experiência predominantemente positiva e enriquecedora para os participantes.</a:t>
            </a:r>
          </a:p>
          <a:p>
            <a:endParaRPr lang="pt-BR" b="1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pic>
        <p:nvPicPr>
          <p:cNvPr id="2" name="Imagem 1" descr="Texto preto sobre fundo branco&#10;&#10;Descrição gerada automaticamente">
            <a:extLst>
              <a:ext uri="{FF2B5EF4-FFF2-40B4-BE49-F238E27FC236}">
                <a16:creationId xmlns:a16="http://schemas.microsoft.com/office/drawing/2014/main" id="{5769C610-99B5-EE04-AF5B-D16C6E7EB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414" y="936913"/>
            <a:ext cx="3713751" cy="348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92"/>
          <p:cNvSpPr txBox="1"/>
          <p:nvPr/>
        </p:nvSpPr>
        <p:spPr>
          <a:xfrm>
            <a:off x="1344289" y="316150"/>
            <a:ext cx="6775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5059"/>
              </a:buClr>
              <a:buSzPts val="3700"/>
              <a:buFont typeface="Century Gothic"/>
              <a:buNone/>
            </a:pPr>
            <a:r>
              <a:rPr lang="pt-BR" sz="2400" b="1" dirty="0">
                <a:solidFill>
                  <a:srgbClr val="0061AF"/>
                </a:solidFill>
                <a:latin typeface="Poppins"/>
                <a:ea typeface="Poppins"/>
                <a:cs typeface="Poppins"/>
                <a:sym typeface="Poppins"/>
              </a:rPr>
              <a:t>Probabilidade de indicação</a:t>
            </a:r>
            <a:endParaRPr sz="2400" dirty="0">
              <a:solidFill>
                <a:srgbClr val="0061A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292"/>
          <p:cNvGrpSpPr/>
          <p:nvPr/>
        </p:nvGrpSpPr>
        <p:grpSpPr>
          <a:xfrm>
            <a:off x="-5125" y="499750"/>
            <a:ext cx="1265176" cy="72600"/>
            <a:chOff x="-5125" y="956950"/>
            <a:chExt cx="1644795" cy="72600"/>
          </a:xfrm>
        </p:grpSpPr>
        <p:sp>
          <p:nvSpPr>
            <p:cNvPr id="1281" name="Google Shape;1281;p292"/>
            <p:cNvSpPr/>
            <p:nvPr/>
          </p:nvSpPr>
          <p:spPr>
            <a:xfrm>
              <a:off x="551471" y="956950"/>
              <a:ext cx="531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2" name="Google Shape;1282;p292"/>
            <p:cNvSpPr/>
            <p:nvPr/>
          </p:nvSpPr>
          <p:spPr>
            <a:xfrm>
              <a:off x="-5125" y="956950"/>
              <a:ext cx="5316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3" name="Google Shape;1283;p292"/>
            <p:cNvSpPr/>
            <p:nvPr/>
          </p:nvSpPr>
          <p:spPr>
            <a:xfrm>
              <a:off x="1108070" y="956950"/>
              <a:ext cx="5316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84" name="Google Shape;1284;p292"/>
          <p:cNvGrpSpPr/>
          <p:nvPr/>
        </p:nvGrpSpPr>
        <p:grpSpPr>
          <a:xfrm rot="5400000">
            <a:off x="6191883" y="2227935"/>
            <a:ext cx="5216368" cy="687849"/>
            <a:chOff x="-5129" y="956949"/>
            <a:chExt cx="1644867" cy="72600"/>
          </a:xfrm>
        </p:grpSpPr>
        <p:sp>
          <p:nvSpPr>
            <p:cNvPr id="1285" name="Google Shape;1285;p292"/>
            <p:cNvSpPr/>
            <p:nvPr/>
          </p:nvSpPr>
          <p:spPr>
            <a:xfrm>
              <a:off x="541535" y="956949"/>
              <a:ext cx="555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6" name="Google Shape;1286;p292"/>
            <p:cNvSpPr/>
            <p:nvPr/>
          </p:nvSpPr>
          <p:spPr>
            <a:xfrm>
              <a:off x="-5129" y="956949"/>
              <a:ext cx="5577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7" name="Google Shape;1287;p292"/>
            <p:cNvSpPr/>
            <p:nvPr/>
          </p:nvSpPr>
          <p:spPr>
            <a:xfrm>
              <a:off x="1091038" y="956949"/>
              <a:ext cx="5487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288" name="Google Shape;128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0" y="100600"/>
            <a:ext cx="519393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4AA311-F33D-A1DF-28FD-C0002CCD6C02}"/>
              </a:ext>
            </a:extLst>
          </p:cNvPr>
          <p:cNvSpPr txBox="1"/>
          <p:nvPr/>
        </p:nvSpPr>
        <p:spPr>
          <a:xfrm>
            <a:off x="403782" y="1352275"/>
            <a:ext cx="28764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O Net Promoter Score (NPS) também reforça essa visão positiva, com um resultado impressionante de mais de 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90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 para a probabilidade de 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indicação do evento para colegas de trabalho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. 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510B1FD-3125-3946-5EAE-DE57B684A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267253"/>
              </p:ext>
            </p:extLst>
          </p:nvPr>
        </p:nvGraphicFramePr>
        <p:xfrm>
          <a:off x="3627280" y="1248229"/>
          <a:ext cx="4214681" cy="3657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CA7A5D0-7DD9-6D0C-F260-DA3A31A1AB2C}"/>
              </a:ext>
            </a:extLst>
          </p:cNvPr>
          <p:cNvSpPr txBox="1"/>
          <p:nvPr/>
        </p:nvSpPr>
        <p:spPr>
          <a:xfrm>
            <a:off x="423009" y="3077028"/>
            <a:ext cx="1778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Este valor é indicativo de um alto nível de satisfação e lealdade dos participantes, com a vasta maioria sendo promotores entusiasmados do evento.</a:t>
            </a:r>
            <a:endParaRPr lang="pt-BR" sz="1100" b="1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41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92"/>
          <p:cNvSpPr txBox="1"/>
          <p:nvPr/>
        </p:nvSpPr>
        <p:spPr>
          <a:xfrm>
            <a:off x="1344289" y="316150"/>
            <a:ext cx="6775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5059"/>
              </a:buClr>
              <a:buSzPts val="3700"/>
              <a:buFont typeface="Century Gothic"/>
              <a:buNone/>
            </a:pPr>
            <a:r>
              <a:rPr lang="pt-BR" sz="2400" b="1" dirty="0">
                <a:solidFill>
                  <a:srgbClr val="0061AF"/>
                </a:solidFill>
                <a:latin typeface="Poppins"/>
                <a:ea typeface="Poppins"/>
                <a:cs typeface="Poppins"/>
                <a:sym typeface="Poppins"/>
              </a:rPr>
              <a:t>Ampliação do conhecimento e aplicação</a:t>
            </a:r>
            <a:endParaRPr sz="2400" dirty="0">
              <a:solidFill>
                <a:srgbClr val="0061A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292"/>
          <p:cNvGrpSpPr/>
          <p:nvPr/>
        </p:nvGrpSpPr>
        <p:grpSpPr>
          <a:xfrm>
            <a:off x="-5125" y="499750"/>
            <a:ext cx="1265176" cy="72600"/>
            <a:chOff x="-5125" y="956950"/>
            <a:chExt cx="1644795" cy="72600"/>
          </a:xfrm>
        </p:grpSpPr>
        <p:sp>
          <p:nvSpPr>
            <p:cNvPr id="1281" name="Google Shape;1281;p292"/>
            <p:cNvSpPr/>
            <p:nvPr/>
          </p:nvSpPr>
          <p:spPr>
            <a:xfrm>
              <a:off x="551471" y="956950"/>
              <a:ext cx="531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2" name="Google Shape;1282;p292"/>
            <p:cNvSpPr/>
            <p:nvPr/>
          </p:nvSpPr>
          <p:spPr>
            <a:xfrm>
              <a:off x="-5125" y="956950"/>
              <a:ext cx="5316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3" name="Google Shape;1283;p292"/>
            <p:cNvSpPr/>
            <p:nvPr/>
          </p:nvSpPr>
          <p:spPr>
            <a:xfrm>
              <a:off x="1108070" y="956950"/>
              <a:ext cx="5316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84" name="Google Shape;1284;p292"/>
          <p:cNvGrpSpPr/>
          <p:nvPr/>
        </p:nvGrpSpPr>
        <p:grpSpPr>
          <a:xfrm rot="5400000">
            <a:off x="6191883" y="2227935"/>
            <a:ext cx="5216368" cy="687849"/>
            <a:chOff x="-5129" y="956949"/>
            <a:chExt cx="1644867" cy="72600"/>
          </a:xfrm>
        </p:grpSpPr>
        <p:sp>
          <p:nvSpPr>
            <p:cNvPr id="1285" name="Google Shape;1285;p292"/>
            <p:cNvSpPr/>
            <p:nvPr/>
          </p:nvSpPr>
          <p:spPr>
            <a:xfrm>
              <a:off x="541535" y="956949"/>
              <a:ext cx="555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6" name="Google Shape;1286;p292"/>
            <p:cNvSpPr/>
            <p:nvPr/>
          </p:nvSpPr>
          <p:spPr>
            <a:xfrm>
              <a:off x="-5129" y="956949"/>
              <a:ext cx="5577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7" name="Google Shape;1287;p292"/>
            <p:cNvSpPr/>
            <p:nvPr/>
          </p:nvSpPr>
          <p:spPr>
            <a:xfrm>
              <a:off x="1091038" y="956949"/>
              <a:ext cx="5487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288" name="Google Shape;128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0" y="100600"/>
            <a:ext cx="519393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4AA311-F33D-A1DF-28FD-C0002CCD6C02}"/>
              </a:ext>
            </a:extLst>
          </p:cNvPr>
          <p:cNvSpPr txBox="1"/>
          <p:nvPr/>
        </p:nvSpPr>
        <p:spPr>
          <a:xfrm>
            <a:off x="530164" y="1286606"/>
            <a:ext cx="299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“Como você avalia a ampliação dos seus conhecimentos sobre as temáticas a partir deste Evento?”</a:t>
            </a: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409EE76-9E5C-BA02-61F5-BAB444308EE3}"/>
              </a:ext>
            </a:extLst>
          </p:cNvPr>
          <p:cNvSpPr txBox="1"/>
          <p:nvPr/>
        </p:nvSpPr>
        <p:spPr>
          <a:xfrm>
            <a:off x="530164" y="1938190"/>
            <a:ext cx="24819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Os participantes sentiram que o evento foi eficaz em fornecer conhecimentos relevantes e despertar interesse em aplicá-los em suas práticas profissionais ou pessoais.</a:t>
            </a:r>
          </a:p>
          <a:p>
            <a:endParaRPr lang="pt-BR" sz="10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Média: 4,51</a:t>
            </a:r>
          </a:p>
          <a:p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Mediana: 5</a:t>
            </a:r>
          </a:p>
          <a:p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Moda: 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981743-3453-8514-877B-313F2D0400E3}"/>
              </a:ext>
            </a:extLst>
          </p:cNvPr>
          <p:cNvSpPr txBox="1"/>
          <p:nvPr/>
        </p:nvSpPr>
        <p:spPr>
          <a:xfrm>
            <a:off x="4444662" y="1173377"/>
            <a:ext cx="2996808" cy="87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2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“Como você avalia seu interesse em utilizar os conteúdos, instrumentos e saberes deste Evento em sua prática?”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ECBBEE5-4EE3-4006-81B3-556AECBF894A}"/>
              </a:ext>
            </a:extLst>
          </p:cNvPr>
          <p:cNvSpPr txBox="1"/>
          <p:nvPr/>
        </p:nvSpPr>
        <p:spPr>
          <a:xfrm>
            <a:off x="4444662" y="2049899"/>
            <a:ext cx="24819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Os resultados sugerem que o evento foi bem avaliado pelos participantes, tanto em relação à ampliação dos conhecimentos sobre as temáticas abordadas quanto ao interesse em aplicar esses conhecimentos na prática. </a:t>
            </a:r>
          </a:p>
          <a:p>
            <a:endParaRPr lang="pt-BR" sz="1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Média: 4,66</a:t>
            </a:r>
          </a:p>
          <a:p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Mediana: 5</a:t>
            </a:r>
          </a:p>
          <a:p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Moda: 5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6D045DF-938B-360F-D5E1-FE1A4F54A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34" y="3796894"/>
            <a:ext cx="2996807" cy="7013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E8AF61D-4D74-2F0F-C203-2C39F65A0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08" y="3740617"/>
            <a:ext cx="2754871" cy="5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25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293"/>
          <p:cNvSpPr/>
          <p:nvPr/>
        </p:nvSpPr>
        <p:spPr>
          <a:xfrm rot="5678635" flipH="1">
            <a:off x="8068506" y="4324307"/>
            <a:ext cx="1204253" cy="1217507"/>
          </a:xfrm>
          <a:prstGeom prst="ellipse">
            <a:avLst/>
          </a:prstGeom>
          <a:solidFill>
            <a:srgbClr val="006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5" name="Google Shape;1295;p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850" y="666275"/>
            <a:ext cx="3440199" cy="10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293"/>
          <p:cNvSpPr txBox="1"/>
          <p:nvPr/>
        </p:nvSpPr>
        <p:spPr>
          <a:xfrm>
            <a:off x="2439150" y="3202421"/>
            <a:ext cx="42657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INDICAÇÃO DOS PARCEIROS</a:t>
            </a:r>
            <a:endParaRPr sz="1500" b="1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04/04/24</a:t>
            </a:r>
            <a:endParaRPr sz="900" dirty="0">
              <a:solidFill>
                <a:srgbClr val="7F7F7F"/>
              </a:solidFill>
            </a:endParaRPr>
          </a:p>
        </p:txBody>
      </p:sp>
      <p:cxnSp>
        <p:nvCxnSpPr>
          <p:cNvPr id="1297" name="Google Shape;1297;p293"/>
          <p:cNvCxnSpPr/>
          <p:nvPr/>
        </p:nvCxnSpPr>
        <p:spPr>
          <a:xfrm>
            <a:off x="3106350" y="3113767"/>
            <a:ext cx="2931300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8" name="Google Shape;1298;p293"/>
          <p:cNvSpPr/>
          <p:nvPr/>
        </p:nvSpPr>
        <p:spPr>
          <a:xfrm flipH="1">
            <a:off x="-509825" y="846400"/>
            <a:ext cx="1048200" cy="1049400"/>
          </a:xfrm>
          <a:prstGeom prst="ellipse">
            <a:avLst/>
          </a:prstGeom>
          <a:solidFill>
            <a:srgbClr val="ED16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293"/>
          <p:cNvSpPr/>
          <p:nvPr/>
        </p:nvSpPr>
        <p:spPr>
          <a:xfrm rot="10800000" flipH="1">
            <a:off x="240875" y="-490112"/>
            <a:ext cx="1431900" cy="1336500"/>
          </a:xfrm>
          <a:prstGeom prst="ellipse">
            <a:avLst/>
          </a:prstGeom>
          <a:solidFill>
            <a:srgbClr val="72BF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293"/>
          <p:cNvSpPr txBox="1"/>
          <p:nvPr/>
        </p:nvSpPr>
        <p:spPr>
          <a:xfrm>
            <a:off x="3392700" y="2333200"/>
            <a:ext cx="241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EVENTO MM2022</a:t>
            </a:r>
            <a:endParaRPr sz="2400" b="1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1" name="Google Shape;1301;p293"/>
          <p:cNvSpPr/>
          <p:nvPr/>
        </p:nvSpPr>
        <p:spPr>
          <a:xfrm>
            <a:off x="-452975" y="-111528"/>
            <a:ext cx="1204200" cy="1217400"/>
          </a:xfrm>
          <a:prstGeom prst="ellipse">
            <a:avLst/>
          </a:prstGeom>
          <a:solidFill>
            <a:srgbClr val="006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293"/>
          <p:cNvSpPr/>
          <p:nvPr/>
        </p:nvSpPr>
        <p:spPr>
          <a:xfrm rot="5678711">
            <a:off x="7264766" y="4471982"/>
            <a:ext cx="1048343" cy="1049265"/>
          </a:xfrm>
          <a:prstGeom prst="ellipse">
            <a:avLst/>
          </a:prstGeom>
          <a:solidFill>
            <a:srgbClr val="72BF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293"/>
          <p:cNvSpPr/>
          <p:nvPr/>
        </p:nvSpPr>
        <p:spPr>
          <a:xfrm rot="-5120941">
            <a:off x="8338307" y="3485687"/>
            <a:ext cx="1431815" cy="1336395"/>
          </a:xfrm>
          <a:prstGeom prst="ellipse">
            <a:avLst/>
          </a:prstGeom>
          <a:solidFill>
            <a:srgbClr val="ED16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83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92"/>
          <p:cNvSpPr txBox="1"/>
          <p:nvPr/>
        </p:nvSpPr>
        <p:spPr>
          <a:xfrm>
            <a:off x="1354675" y="124675"/>
            <a:ext cx="6775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5059"/>
              </a:buClr>
              <a:buSzPts val="3700"/>
              <a:buFont typeface="Century Gothic"/>
              <a:buNone/>
            </a:pPr>
            <a:r>
              <a:rPr lang="pt-BR" sz="3700" b="1" dirty="0">
                <a:solidFill>
                  <a:srgbClr val="0061AF"/>
                </a:solidFill>
                <a:latin typeface="Poppins"/>
                <a:ea typeface="Poppins"/>
                <a:cs typeface="Poppins"/>
                <a:sym typeface="Poppins"/>
              </a:rPr>
              <a:t>Canais de informação</a:t>
            </a:r>
            <a:endParaRPr sz="3100" dirty="0">
              <a:solidFill>
                <a:srgbClr val="0061A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292"/>
          <p:cNvGrpSpPr/>
          <p:nvPr/>
        </p:nvGrpSpPr>
        <p:grpSpPr>
          <a:xfrm>
            <a:off x="-5125" y="499750"/>
            <a:ext cx="1265176" cy="72600"/>
            <a:chOff x="-5125" y="956950"/>
            <a:chExt cx="1644795" cy="72600"/>
          </a:xfrm>
        </p:grpSpPr>
        <p:sp>
          <p:nvSpPr>
            <p:cNvPr id="1281" name="Google Shape;1281;p292"/>
            <p:cNvSpPr/>
            <p:nvPr/>
          </p:nvSpPr>
          <p:spPr>
            <a:xfrm>
              <a:off x="551471" y="956950"/>
              <a:ext cx="531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2" name="Google Shape;1282;p292"/>
            <p:cNvSpPr/>
            <p:nvPr/>
          </p:nvSpPr>
          <p:spPr>
            <a:xfrm>
              <a:off x="-5125" y="956950"/>
              <a:ext cx="5316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3" name="Google Shape;1283;p292"/>
            <p:cNvSpPr/>
            <p:nvPr/>
          </p:nvSpPr>
          <p:spPr>
            <a:xfrm>
              <a:off x="1108070" y="956950"/>
              <a:ext cx="5316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84" name="Google Shape;1284;p292"/>
          <p:cNvGrpSpPr/>
          <p:nvPr/>
        </p:nvGrpSpPr>
        <p:grpSpPr>
          <a:xfrm rot="5400000">
            <a:off x="6191883" y="2227935"/>
            <a:ext cx="5216368" cy="687849"/>
            <a:chOff x="-5129" y="956949"/>
            <a:chExt cx="1644867" cy="72600"/>
          </a:xfrm>
        </p:grpSpPr>
        <p:sp>
          <p:nvSpPr>
            <p:cNvPr id="1285" name="Google Shape;1285;p292"/>
            <p:cNvSpPr/>
            <p:nvPr/>
          </p:nvSpPr>
          <p:spPr>
            <a:xfrm>
              <a:off x="541535" y="956949"/>
              <a:ext cx="555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6" name="Google Shape;1286;p292"/>
            <p:cNvSpPr/>
            <p:nvPr/>
          </p:nvSpPr>
          <p:spPr>
            <a:xfrm>
              <a:off x="-5129" y="956949"/>
              <a:ext cx="5577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7" name="Google Shape;1287;p292"/>
            <p:cNvSpPr/>
            <p:nvPr/>
          </p:nvSpPr>
          <p:spPr>
            <a:xfrm>
              <a:off x="1091038" y="956949"/>
              <a:ext cx="5487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288" name="Google Shape;128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0" y="100600"/>
            <a:ext cx="519393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4AA311-F33D-A1DF-28FD-C0002CCD6C02}"/>
              </a:ext>
            </a:extLst>
          </p:cNvPr>
          <p:cNvSpPr txBox="1"/>
          <p:nvPr/>
        </p:nvSpPr>
        <p:spPr>
          <a:xfrm>
            <a:off x="403782" y="1301475"/>
            <a:ext cx="2711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E-mail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 foi o canal de informação mais eficiente na promoção do evento.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9276B7-304E-C5DD-6345-FFF8FF39D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907" y="1033345"/>
            <a:ext cx="5079282" cy="362772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4BDE10-1C8E-EEF8-58BF-6CC238F0626B}"/>
              </a:ext>
            </a:extLst>
          </p:cNvPr>
          <p:cNvSpPr txBox="1"/>
          <p:nvPr/>
        </p:nvSpPr>
        <p:spPr>
          <a:xfrm>
            <a:off x="403782" y="2101123"/>
            <a:ext cx="2119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1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Instituições Educacionais, Prefeituras e Secretarias 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foi o segundo canal mais eficiente.</a:t>
            </a:r>
          </a:p>
          <a:p>
            <a:endParaRPr lang="pt-BR" sz="11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Instagram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, 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Facebook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 e 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Outras Redes Sociais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, juntas, representaram uma parte considerável de meios de informação dos participantes. Mas, isoladas, tiveram influência relativa.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29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92"/>
          <p:cNvSpPr txBox="1"/>
          <p:nvPr/>
        </p:nvSpPr>
        <p:spPr>
          <a:xfrm>
            <a:off x="1344289" y="316150"/>
            <a:ext cx="6775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5059"/>
              </a:buClr>
              <a:buSzPts val="3700"/>
              <a:buFont typeface="Century Gothic"/>
              <a:buNone/>
            </a:pPr>
            <a:r>
              <a:rPr lang="pt-BR" sz="2400" b="1" dirty="0">
                <a:solidFill>
                  <a:srgbClr val="0061AF"/>
                </a:solidFill>
                <a:latin typeface="Poppins"/>
                <a:ea typeface="Poppins"/>
                <a:cs typeface="Poppins"/>
                <a:sym typeface="Poppins"/>
              </a:rPr>
              <a:t>Indicação dos parceiros</a:t>
            </a:r>
            <a:endParaRPr sz="2400" dirty="0">
              <a:solidFill>
                <a:srgbClr val="0061A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292"/>
          <p:cNvGrpSpPr/>
          <p:nvPr/>
        </p:nvGrpSpPr>
        <p:grpSpPr>
          <a:xfrm>
            <a:off x="-5125" y="499750"/>
            <a:ext cx="1265176" cy="72600"/>
            <a:chOff x="-5125" y="956950"/>
            <a:chExt cx="1644795" cy="72600"/>
          </a:xfrm>
        </p:grpSpPr>
        <p:sp>
          <p:nvSpPr>
            <p:cNvPr id="1281" name="Google Shape;1281;p292"/>
            <p:cNvSpPr/>
            <p:nvPr/>
          </p:nvSpPr>
          <p:spPr>
            <a:xfrm>
              <a:off x="551471" y="956950"/>
              <a:ext cx="531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2" name="Google Shape;1282;p292"/>
            <p:cNvSpPr/>
            <p:nvPr/>
          </p:nvSpPr>
          <p:spPr>
            <a:xfrm>
              <a:off x="-5125" y="956950"/>
              <a:ext cx="5316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3" name="Google Shape;1283;p292"/>
            <p:cNvSpPr/>
            <p:nvPr/>
          </p:nvSpPr>
          <p:spPr>
            <a:xfrm>
              <a:off x="1108070" y="956950"/>
              <a:ext cx="5316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84" name="Google Shape;1284;p292"/>
          <p:cNvGrpSpPr/>
          <p:nvPr/>
        </p:nvGrpSpPr>
        <p:grpSpPr>
          <a:xfrm rot="5400000">
            <a:off x="6191883" y="2227935"/>
            <a:ext cx="5216368" cy="687849"/>
            <a:chOff x="-5129" y="956949"/>
            <a:chExt cx="1644867" cy="72600"/>
          </a:xfrm>
        </p:grpSpPr>
        <p:sp>
          <p:nvSpPr>
            <p:cNvPr id="1285" name="Google Shape;1285;p292"/>
            <p:cNvSpPr/>
            <p:nvPr/>
          </p:nvSpPr>
          <p:spPr>
            <a:xfrm>
              <a:off x="541535" y="956949"/>
              <a:ext cx="555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6" name="Google Shape;1286;p292"/>
            <p:cNvSpPr/>
            <p:nvPr/>
          </p:nvSpPr>
          <p:spPr>
            <a:xfrm>
              <a:off x="-5129" y="956949"/>
              <a:ext cx="5577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7" name="Google Shape;1287;p292"/>
            <p:cNvSpPr/>
            <p:nvPr/>
          </p:nvSpPr>
          <p:spPr>
            <a:xfrm>
              <a:off x="1091038" y="956949"/>
              <a:ext cx="5487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288" name="Google Shape;128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0" y="100600"/>
            <a:ext cx="519393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4AA311-F33D-A1DF-28FD-C0002CCD6C02}"/>
              </a:ext>
            </a:extLst>
          </p:cNvPr>
          <p:cNvSpPr txBox="1"/>
          <p:nvPr/>
        </p:nvSpPr>
        <p:spPr>
          <a:xfrm>
            <a:off x="537597" y="1103254"/>
            <a:ext cx="35065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Cerca de 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38,56%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 das pessoas indicadas pelos parceiros realmente se inscreveram no serviço ou programa em questão. A taxa de conversão de 38,56% indica que as indicações dos parceiros têm um 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impacto significativo nas inscrições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4B518A-37DC-7A82-16DC-E312A7BC21C1}"/>
              </a:ext>
            </a:extLst>
          </p:cNvPr>
          <p:cNvSpPr txBox="1"/>
          <p:nvPr/>
        </p:nvSpPr>
        <p:spPr>
          <a:xfrm>
            <a:off x="537597" y="3166946"/>
            <a:ext cx="306286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No entanto, é crucial considerar o contexto completo. Dos 754 inscritos totais, apenas 123 vieram das indicações dos parceiros. Isso significa que as indicações dos parceiros representam aproximadamente 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16,3% do total de inscrições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. </a:t>
            </a:r>
            <a:endParaRPr lang="pt-BR" sz="11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1EA88BC-53EA-AC26-352A-6C96BC77D6CE}"/>
              </a:ext>
            </a:extLst>
          </p:cNvPr>
          <p:cNvSpPr txBox="1"/>
          <p:nvPr/>
        </p:nvSpPr>
        <p:spPr>
          <a:xfrm>
            <a:off x="5136995" y="1103254"/>
            <a:ext cx="28754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Embora a taxa de conversão seja alta entre as indicações dos parceiros, o volume de inscrições provenientes dessas indicações ainda é relativamente baixo em comparação com o total de inscrições.</a:t>
            </a:r>
          </a:p>
          <a:p>
            <a:endParaRPr lang="pt-BR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Isso nos leva a outra análise importante: 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existe um potencial significativo para aumentar o número de inscrições provenientes das indicações dos parceiros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62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291"/>
          <p:cNvSpPr txBox="1"/>
          <p:nvPr/>
        </p:nvSpPr>
        <p:spPr>
          <a:xfrm>
            <a:off x="1354675" y="124675"/>
            <a:ext cx="6775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5059"/>
              </a:buClr>
              <a:buSzPts val="3700"/>
              <a:buFont typeface="Century Gothic"/>
              <a:buNone/>
            </a:pPr>
            <a:r>
              <a:rPr lang="pt-BR" sz="3700" b="1">
                <a:solidFill>
                  <a:srgbClr val="0061AF"/>
                </a:solidFill>
                <a:latin typeface="Poppins"/>
                <a:ea typeface="Poppins"/>
                <a:cs typeface="Poppins"/>
                <a:sym typeface="Poppins"/>
              </a:rPr>
              <a:t>Índice </a:t>
            </a:r>
            <a:endParaRPr sz="3100">
              <a:solidFill>
                <a:srgbClr val="0061A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65" name="Google Shape;1265;p291"/>
          <p:cNvGrpSpPr/>
          <p:nvPr/>
        </p:nvGrpSpPr>
        <p:grpSpPr>
          <a:xfrm>
            <a:off x="-5125" y="499750"/>
            <a:ext cx="1265176" cy="72600"/>
            <a:chOff x="-5125" y="956950"/>
            <a:chExt cx="1644795" cy="72600"/>
          </a:xfrm>
        </p:grpSpPr>
        <p:sp>
          <p:nvSpPr>
            <p:cNvPr id="1266" name="Google Shape;1266;p291"/>
            <p:cNvSpPr/>
            <p:nvPr/>
          </p:nvSpPr>
          <p:spPr>
            <a:xfrm>
              <a:off x="551471" y="956950"/>
              <a:ext cx="531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7" name="Google Shape;1267;p291"/>
            <p:cNvSpPr/>
            <p:nvPr/>
          </p:nvSpPr>
          <p:spPr>
            <a:xfrm>
              <a:off x="-5125" y="956950"/>
              <a:ext cx="5316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68" name="Google Shape;1268;p291"/>
            <p:cNvSpPr/>
            <p:nvPr/>
          </p:nvSpPr>
          <p:spPr>
            <a:xfrm>
              <a:off x="1108070" y="956950"/>
              <a:ext cx="5316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69" name="Google Shape;1269;p291"/>
          <p:cNvGrpSpPr/>
          <p:nvPr/>
        </p:nvGrpSpPr>
        <p:grpSpPr>
          <a:xfrm rot="5400000">
            <a:off x="6191883" y="2227935"/>
            <a:ext cx="5216368" cy="687849"/>
            <a:chOff x="-5129" y="956949"/>
            <a:chExt cx="1644867" cy="72600"/>
          </a:xfrm>
        </p:grpSpPr>
        <p:sp>
          <p:nvSpPr>
            <p:cNvPr id="1270" name="Google Shape;1270;p291"/>
            <p:cNvSpPr/>
            <p:nvPr/>
          </p:nvSpPr>
          <p:spPr>
            <a:xfrm>
              <a:off x="541535" y="956949"/>
              <a:ext cx="555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1" name="Google Shape;1271;p291"/>
            <p:cNvSpPr/>
            <p:nvPr/>
          </p:nvSpPr>
          <p:spPr>
            <a:xfrm>
              <a:off x="-5129" y="956949"/>
              <a:ext cx="5577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72" name="Google Shape;1272;p291"/>
            <p:cNvSpPr/>
            <p:nvPr/>
          </p:nvSpPr>
          <p:spPr>
            <a:xfrm>
              <a:off x="1091038" y="956949"/>
              <a:ext cx="5487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273" name="Google Shape;1273;p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0" y="100600"/>
            <a:ext cx="519393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91"/>
          <p:cNvSpPr txBox="1"/>
          <p:nvPr/>
        </p:nvSpPr>
        <p:spPr>
          <a:xfrm>
            <a:off x="482482" y="1186770"/>
            <a:ext cx="74784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PÚBLICO E PÚBLICO-ALVO: Qual foi o público do MM2022?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oppins"/>
              <a:buChar char="●"/>
            </a:pP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PÚBLICO E PÚBLICO-ALVO: O público-alvo foi atingido?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oppins"/>
              <a:buChar char="●"/>
            </a:pP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Qual a avaliação geral do Evento?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oppins"/>
              <a:buChar char="●"/>
            </a:pP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As indicações dos parceiros foram efetivas?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oppins"/>
              <a:buChar char="●"/>
            </a:pP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293"/>
          <p:cNvSpPr/>
          <p:nvPr/>
        </p:nvSpPr>
        <p:spPr>
          <a:xfrm rot="5678635" flipH="1">
            <a:off x="8068506" y="4324307"/>
            <a:ext cx="1204253" cy="1217507"/>
          </a:xfrm>
          <a:prstGeom prst="ellipse">
            <a:avLst/>
          </a:prstGeom>
          <a:solidFill>
            <a:srgbClr val="006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5" name="Google Shape;1295;p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850" y="666275"/>
            <a:ext cx="3440199" cy="10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6" name="Google Shape;1296;p293"/>
          <p:cNvSpPr txBox="1"/>
          <p:nvPr/>
        </p:nvSpPr>
        <p:spPr>
          <a:xfrm>
            <a:off x="2439150" y="3202421"/>
            <a:ext cx="42657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 E PÚBLICO-ALVO</a:t>
            </a:r>
            <a:endParaRPr sz="1500" b="1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04/04/24</a:t>
            </a:r>
            <a:endParaRPr sz="900" dirty="0">
              <a:solidFill>
                <a:srgbClr val="7F7F7F"/>
              </a:solidFill>
            </a:endParaRPr>
          </a:p>
        </p:txBody>
      </p:sp>
      <p:cxnSp>
        <p:nvCxnSpPr>
          <p:cNvPr id="1297" name="Google Shape;1297;p293"/>
          <p:cNvCxnSpPr/>
          <p:nvPr/>
        </p:nvCxnSpPr>
        <p:spPr>
          <a:xfrm>
            <a:off x="3106350" y="3113767"/>
            <a:ext cx="2931300" cy="0"/>
          </a:xfrm>
          <a:prstGeom prst="straightConnector1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98" name="Google Shape;1298;p293"/>
          <p:cNvSpPr/>
          <p:nvPr/>
        </p:nvSpPr>
        <p:spPr>
          <a:xfrm flipH="1">
            <a:off x="-509825" y="846400"/>
            <a:ext cx="1048200" cy="1049400"/>
          </a:xfrm>
          <a:prstGeom prst="ellipse">
            <a:avLst/>
          </a:prstGeom>
          <a:solidFill>
            <a:srgbClr val="ED16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293"/>
          <p:cNvSpPr/>
          <p:nvPr/>
        </p:nvSpPr>
        <p:spPr>
          <a:xfrm rot="10800000" flipH="1">
            <a:off x="240875" y="-490112"/>
            <a:ext cx="1431900" cy="1336500"/>
          </a:xfrm>
          <a:prstGeom prst="ellipse">
            <a:avLst/>
          </a:prstGeom>
          <a:solidFill>
            <a:srgbClr val="72BF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293"/>
          <p:cNvSpPr txBox="1"/>
          <p:nvPr/>
        </p:nvSpPr>
        <p:spPr>
          <a:xfrm>
            <a:off x="3392700" y="2333200"/>
            <a:ext cx="24174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EVENTO MM2022</a:t>
            </a:r>
            <a:endParaRPr sz="2400" b="1" dirty="0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1" name="Google Shape;1301;p293"/>
          <p:cNvSpPr/>
          <p:nvPr/>
        </p:nvSpPr>
        <p:spPr>
          <a:xfrm>
            <a:off x="-452975" y="-111528"/>
            <a:ext cx="1204200" cy="1217400"/>
          </a:xfrm>
          <a:prstGeom prst="ellipse">
            <a:avLst/>
          </a:prstGeom>
          <a:solidFill>
            <a:srgbClr val="0060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293"/>
          <p:cNvSpPr/>
          <p:nvPr/>
        </p:nvSpPr>
        <p:spPr>
          <a:xfrm rot="5678711">
            <a:off x="7264766" y="4471982"/>
            <a:ext cx="1048343" cy="1049265"/>
          </a:xfrm>
          <a:prstGeom prst="ellipse">
            <a:avLst/>
          </a:prstGeom>
          <a:solidFill>
            <a:srgbClr val="72BF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293"/>
          <p:cNvSpPr/>
          <p:nvPr/>
        </p:nvSpPr>
        <p:spPr>
          <a:xfrm rot="-5120941">
            <a:off x="8338307" y="3485687"/>
            <a:ext cx="1431815" cy="1336395"/>
          </a:xfrm>
          <a:prstGeom prst="ellipse">
            <a:avLst/>
          </a:prstGeom>
          <a:solidFill>
            <a:srgbClr val="ED16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92"/>
          <p:cNvSpPr txBox="1"/>
          <p:nvPr/>
        </p:nvSpPr>
        <p:spPr>
          <a:xfrm>
            <a:off x="1354675" y="124675"/>
            <a:ext cx="6775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5059"/>
              </a:buClr>
              <a:buSzPts val="3700"/>
              <a:buFont typeface="Century Gothic"/>
              <a:buNone/>
            </a:pPr>
            <a:r>
              <a:rPr lang="pt-BR" sz="3700" b="1" dirty="0">
                <a:solidFill>
                  <a:srgbClr val="0061AF"/>
                </a:solidFill>
                <a:latin typeface="Poppins"/>
                <a:ea typeface="Poppins"/>
                <a:cs typeface="Poppins"/>
                <a:sym typeface="Poppins"/>
              </a:rPr>
              <a:t>Ocupação Profissional</a:t>
            </a:r>
            <a:endParaRPr sz="3100" dirty="0">
              <a:solidFill>
                <a:srgbClr val="0061A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292"/>
          <p:cNvGrpSpPr/>
          <p:nvPr/>
        </p:nvGrpSpPr>
        <p:grpSpPr>
          <a:xfrm>
            <a:off x="-5125" y="499750"/>
            <a:ext cx="1265176" cy="72600"/>
            <a:chOff x="-5125" y="956950"/>
            <a:chExt cx="1644795" cy="72600"/>
          </a:xfrm>
        </p:grpSpPr>
        <p:sp>
          <p:nvSpPr>
            <p:cNvPr id="1281" name="Google Shape;1281;p292"/>
            <p:cNvSpPr/>
            <p:nvPr/>
          </p:nvSpPr>
          <p:spPr>
            <a:xfrm>
              <a:off x="551471" y="956950"/>
              <a:ext cx="531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2" name="Google Shape;1282;p292"/>
            <p:cNvSpPr/>
            <p:nvPr/>
          </p:nvSpPr>
          <p:spPr>
            <a:xfrm>
              <a:off x="-5125" y="956950"/>
              <a:ext cx="5316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3" name="Google Shape;1283;p292"/>
            <p:cNvSpPr/>
            <p:nvPr/>
          </p:nvSpPr>
          <p:spPr>
            <a:xfrm>
              <a:off x="1108070" y="956950"/>
              <a:ext cx="5316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84" name="Google Shape;1284;p292"/>
          <p:cNvGrpSpPr/>
          <p:nvPr/>
        </p:nvGrpSpPr>
        <p:grpSpPr>
          <a:xfrm rot="5400000">
            <a:off x="6191883" y="2227935"/>
            <a:ext cx="5216368" cy="687849"/>
            <a:chOff x="-5129" y="956949"/>
            <a:chExt cx="1644867" cy="72600"/>
          </a:xfrm>
        </p:grpSpPr>
        <p:sp>
          <p:nvSpPr>
            <p:cNvPr id="1285" name="Google Shape;1285;p292"/>
            <p:cNvSpPr/>
            <p:nvPr/>
          </p:nvSpPr>
          <p:spPr>
            <a:xfrm>
              <a:off x="541535" y="956949"/>
              <a:ext cx="555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6" name="Google Shape;1286;p292"/>
            <p:cNvSpPr/>
            <p:nvPr/>
          </p:nvSpPr>
          <p:spPr>
            <a:xfrm>
              <a:off x="-5129" y="956949"/>
              <a:ext cx="5577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7" name="Google Shape;1287;p292"/>
            <p:cNvSpPr/>
            <p:nvPr/>
          </p:nvSpPr>
          <p:spPr>
            <a:xfrm>
              <a:off x="1091038" y="956949"/>
              <a:ext cx="5487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288" name="Google Shape;128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0" y="100600"/>
            <a:ext cx="519393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4AA311-F33D-A1DF-28FD-C0002CCD6C02}"/>
              </a:ext>
            </a:extLst>
          </p:cNvPr>
          <p:cNvSpPr txBox="1"/>
          <p:nvPr/>
        </p:nvSpPr>
        <p:spPr>
          <a:xfrm>
            <a:off x="306536" y="1083766"/>
            <a:ext cx="2755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A maioria dos participantes é 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Professora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, com cerca </a:t>
            </a:r>
          </a:p>
          <a:p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de 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19% 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do total de participantes.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DAEF0B2C-1788-E249-3795-D69EF1E8F4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888827"/>
              </p:ext>
            </p:extLst>
          </p:nvPr>
        </p:nvGraphicFramePr>
        <p:xfrm>
          <a:off x="3388181" y="1083766"/>
          <a:ext cx="4681762" cy="362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6E576214-F3AA-ACC9-D586-7784BF0799C5}"/>
              </a:ext>
            </a:extLst>
          </p:cNvPr>
          <p:cNvSpPr txBox="1"/>
          <p:nvPr/>
        </p:nvSpPr>
        <p:spPr>
          <a:xfrm>
            <a:off x="302032" y="2211859"/>
            <a:ext cx="2189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Coordenador/a Pedagógico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 aparece em segundo como profissão mais frequente, com pouco menos de 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18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%.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6BA1099-2E07-947C-1C14-E986F42BCBE5}"/>
              </a:ext>
            </a:extLst>
          </p:cNvPr>
          <p:cNvSpPr txBox="1"/>
          <p:nvPr/>
        </p:nvSpPr>
        <p:spPr>
          <a:xfrm>
            <a:off x="302032" y="3105628"/>
            <a:ext cx="198396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Juntos, Professora e Professor representaram cerca de </a:t>
            </a:r>
            <a:r>
              <a:rPr lang="pt-BR" sz="1000" b="1" dirty="0">
                <a:latin typeface="Poppins" panose="020B0502040204020203" pitchFamily="2" charset="0"/>
                <a:cs typeface="Poppins" panose="020B0502040204020203" pitchFamily="2" charset="0"/>
              </a:rPr>
              <a:t>33% </a:t>
            </a:r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do total de participantes. Enquanto Gestores, considerando </a:t>
            </a:r>
            <a:r>
              <a:rPr lang="pt-BR" sz="1000" dirty="0" err="1">
                <a:latin typeface="Poppins" panose="020B0502040204020203" pitchFamily="2" charset="0"/>
                <a:cs typeface="Poppins" panose="020B0502040204020203" pitchFamily="2" charset="0"/>
              </a:rPr>
              <a:t>Coordernadores</a:t>
            </a:r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, Dirigentes, Diretores e Vice-Diretores representaram </a:t>
            </a:r>
            <a:r>
              <a:rPr lang="pt-BR" sz="1000" b="1" dirty="0">
                <a:latin typeface="Poppins" panose="020B0502040204020203" pitchFamily="2" charset="0"/>
                <a:cs typeface="Poppins" panose="020B0502040204020203" pitchFamily="2" charset="0"/>
              </a:rPr>
              <a:t>31% </a:t>
            </a:r>
            <a:r>
              <a:rPr lang="pt-BR" sz="1000" dirty="0">
                <a:latin typeface="Poppins" panose="020B0502040204020203" pitchFamily="2" charset="0"/>
                <a:cs typeface="Poppins" panose="020B0502040204020203" pitchFamily="2" charset="0"/>
              </a:rPr>
              <a:t>do total.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50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92"/>
          <p:cNvSpPr txBox="1"/>
          <p:nvPr/>
        </p:nvSpPr>
        <p:spPr>
          <a:xfrm>
            <a:off x="1354675" y="124675"/>
            <a:ext cx="6775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5059"/>
              </a:buClr>
              <a:buSzPts val="3700"/>
              <a:buFont typeface="Century Gothic"/>
              <a:buNone/>
            </a:pPr>
            <a:r>
              <a:rPr lang="pt-BR" sz="3700" b="1" dirty="0">
                <a:solidFill>
                  <a:srgbClr val="0061AF"/>
                </a:solidFill>
                <a:latin typeface="Poppins"/>
                <a:ea typeface="Poppins"/>
                <a:cs typeface="Poppins"/>
                <a:sym typeface="Poppins"/>
              </a:rPr>
              <a:t>Rede de ensino</a:t>
            </a:r>
            <a:endParaRPr sz="3100" dirty="0">
              <a:solidFill>
                <a:srgbClr val="0061A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292"/>
          <p:cNvGrpSpPr/>
          <p:nvPr/>
        </p:nvGrpSpPr>
        <p:grpSpPr>
          <a:xfrm>
            <a:off x="-5125" y="499750"/>
            <a:ext cx="1265176" cy="72600"/>
            <a:chOff x="-5125" y="956950"/>
            <a:chExt cx="1644795" cy="72600"/>
          </a:xfrm>
        </p:grpSpPr>
        <p:sp>
          <p:nvSpPr>
            <p:cNvPr id="1281" name="Google Shape;1281;p292"/>
            <p:cNvSpPr/>
            <p:nvPr/>
          </p:nvSpPr>
          <p:spPr>
            <a:xfrm>
              <a:off x="551471" y="956950"/>
              <a:ext cx="531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2" name="Google Shape;1282;p292"/>
            <p:cNvSpPr/>
            <p:nvPr/>
          </p:nvSpPr>
          <p:spPr>
            <a:xfrm>
              <a:off x="-5125" y="956950"/>
              <a:ext cx="5316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3" name="Google Shape;1283;p292"/>
            <p:cNvSpPr/>
            <p:nvPr/>
          </p:nvSpPr>
          <p:spPr>
            <a:xfrm>
              <a:off x="1108070" y="956950"/>
              <a:ext cx="5316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84" name="Google Shape;1284;p292"/>
          <p:cNvGrpSpPr/>
          <p:nvPr/>
        </p:nvGrpSpPr>
        <p:grpSpPr>
          <a:xfrm rot="5400000">
            <a:off x="6191883" y="2227935"/>
            <a:ext cx="5216368" cy="687849"/>
            <a:chOff x="-5129" y="956949"/>
            <a:chExt cx="1644867" cy="72600"/>
          </a:xfrm>
        </p:grpSpPr>
        <p:sp>
          <p:nvSpPr>
            <p:cNvPr id="1285" name="Google Shape;1285;p292"/>
            <p:cNvSpPr/>
            <p:nvPr/>
          </p:nvSpPr>
          <p:spPr>
            <a:xfrm>
              <a:off x="541535" y="956949"/>
              <a:ext cx="555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6" name="Google Shape;1286;p292"/>
            <p:cNvSpPr/>
            <p:nvPr/>
          </p:nvSpPr>
          <p:spPr>
            <a:xfrm>
              <a:off x="-5129" y="956949"/>
              <a:ext cx="5577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7" name="Google Shape;1287;p292"/>
            <p:cNvSpPr/>
            <p:nvPr/>
          </p:nvSpPr>
          <p:spPr>
            <a:xfrm>
              <a:off x="1091038" y="956949"/>
              <a:ext cx="5487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288" name="Google Shape;128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0" y="100600"/>
            <a:ext cx="519393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4AA311-F33D-A1DF-28FD-C0002CCD6C02}"/>
              </a:ext>
            </a:extLst>
          </p:cNvPr>
          <p:cNvSpPr txBox="1"/>
          <p:nvPr/>
        </p:nvSpPr>
        <p:spPr>
          <a:xfrm>
            <a:off x="328390" y="1267989"/>
            <a:ext cx="2734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A maioria dos participantes revelou ser advinda da 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Rede Pública Municipal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, com cerca de 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43%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 do total.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3FD1ED81-42A4-5DEE-5C15-6DDDC8F1A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894601"/>
              </p:ext>
            </p:extLst>
          </p:nvPr>
        </p:nvGraphicFramePr>
        <p:xfrm>
          <a:off x="3407206" y="927470"/>
          <a:ext cx="4557448" cy="3600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604A2D3-A313-B8AC-4223-89D678DEE0CA}"/>
              </a:ext>
            </a:extLst>
          </p:cNvPr>
          <p:cNvSpPr txBox="1"/>
          <p:nvPr/>
        </p:nvSpPr>
        <p:spPr>
          <a:xfrm>
            <a:off x="328390" y="2503714"/>
            <a:ext cx="212452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Juntas, a 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Rede Pública Municipal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 e a 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Rede Pública Estadual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 representaram cerca de 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60%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 do total de participantes.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87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92"/>
          <p:cNvSpPr txBox="1"/>
          <p:nvPr/>
        </p:nvSpPr>
        <p:spPr>
          <a:xfrm>
            <a:off x="1354675" y="124675"/>
            <a:ext cx="6775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5059"/>
              </a:buClr>
              <a:buSzPts val="3700"/>
              <a:buFont typeface="Century Gothic"/>
              <a:buNone/>
            </a:pPr>
            <a:r>
              <a:rPr lang="pt-BR" sz="3700" b="1" dirty="0">
                <a:solidFill>
                  <a:srgbClr val="0061AF"/>
                </a:solidFill>
                <a:latin typeface="Poppins"/>
                <a:ea typeface="Poppins"/>
                <a:cs typeface="Poppins"/>
                <a:sym typeface="Poppins"/>
              </a:rPr>
              <a:t>Escolaridade</a:t>
            </a:r>
            <a:endParaRPr sz="3100" dirty="0">
              <a:solidFill>
                <a:srgbClr val="0061A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292"/>
          <p:cNvGrpSpPr/>
          <p:nvPr/>
        </p:nvGrpSpPr>
        <p:grpSpPr>
          <a:xfrm>
            <a:off x="-5125" y="499750"/>
            <a:ext cx="1265176" cy="72600"/>
            <a:chOff x="-5125" y="956950"/>
            <a:chExt cx="1644795" cy="72600"/>
          </a:xfrm>
        </p:grpSpPr>
        <p:sp>
          <p:nvSpPr>
            <p:cNvPr id="1281" name="Google Shape;1281;p292"/>
            <p:cNvSpPr/>
            <p:nvPr/>
          </p:nvSpPr>
          <p:spPr>
            <a:xfrm>
              <a:off x="551471" y="956950"/>
              <a:ext cx="531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2" name="Google Shape;1282;p292"/>
            <p:cNvSpPr/>
            <p:nvPr/>
          </p:nvSpPr>
          <p:spPr>
            <a:xfrm>
              <a:off x="-5125" y="956950"/>
              <a:ext cx="5316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3" name="Google Shape;1283;p292"/>
            <p:cNvSpPr/>
            <p:nvPr/>
          </p:nvSpPr>
          <p:spPr>
            <a:xfrm>
              <a:off x="1108070" y="956950"/>
              <a:ext cx="5316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84" name="Google Shape;1284;p292"/>
          <p:cNvGrpSpPr/>
          <p:nvPr/>
        </p:nvGrpSpPr>
        <p:grpSpPr>
          <a:xfrm rot="5400000">
            <a:off x="6191883" y="2227935"/>
            <a:ext cx="5216368" cy="687849"/>
            <a:chOff x="-5129" y="956949"/>
            <a:chExt cx="1644867" cy="72600"/>
          </a:xfrm>
        </p:grpSpPr>
        <p:sp>
          <p:nvSpPr>
            <p:cNvPr id="1285" name="Google Shape;1285;p292"/>
            <p:cNvSpPr/>
            <p:nvPr/>
          </p:nvSpPr>
          <p:spPr>
            <a:xfrm>
              <a:off x="541535" y="956949"/>
              <a:ext cx="555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6" name="Google Shape;1286;p292"/>
            <p:cNvSpPr/>
            <p:nvPr/>
          </p:nvSpPr>
          <p:spPr>
            <a:xfrm>
              <a:off x="-5129" y="956949"/>
              <a:ext cx="5577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7" name="Google Shape;1287;p292"/>
            <p:cNvSpPr/>
            <p:nvPr/>
          </p:nvSpPr>
          <p:spPr>
            <a:xfrm>
              <a:off x="1091038" y="956949"/>
              <a:ext cx="5487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288" name="Google Shape;128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0" y="100600"/>
            <a:ext cx="519393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4AA311-F33D-A1DF-28FD-C0002CCD6C02}"/>
              </a:ext>
            </a:extLst>
          </p:cNvPr>
          <p:cNvSpPr txBox="1"/>
          <p:nvPr/>
        </p:nvSpPr>
        <p:spPr>
          <a:xfrm>
            <a:off x="328390" y="1267989"/>
            <a:ext cx="27112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A maioria dos participantes possuía 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Especialização ou Aperfeiçoamento Completo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, representando 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47% 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do total.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87A38FBC-6B6A-C972-B01F-EEA70DB8F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846632"/>
              </p:ext>
            </p:extLst>
          </p:nvPr>
        </p:nvGraphicFramePr>
        <p:xfrm>
          <a:off x="3222171" y="1023257"/>
          <a:ext cx="4908304" cy="3578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8FF021F-10B8-71DE-41ED-37CE108869F8}"/>
              </a:ext>
            </a:extLst>
          </p:cNvPr>
          <p:cNvSpPr txBox="1"/>
          <p:nvPr/>
        </p:nvSpPr>
        <p:spPr>
          <a:xfrm>
            <a:off x="328390" y="2738429"/>
            <a:ext cx="196668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A menor escolaridade encontrada, em termos de popularidade, foi participantes com apenas o 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Ensino Médio Completo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, com menos de 1% do total.</a:t>
            </a:r>
          </a:p>
        </p:txBody>
      </p:sp>
    </p:spTree>
    <p:extLst>
      <p:ext uri="{BB962C8B-B14F-4D97-AF65-F5344CB8AC3E}">
        <p14:creationId xmlns:p14="http://schemas.microsoft.com/office/powerpoint/2010/main" val="93435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92"/>
          <p:cNvSpPr txBox="1"/>
          <p:nvPr/>
        </p:nvSpPr>
        <p:spPr>
          <a:xfrm>
            <a:off x="1354675" y="124675"/>
            <a:ext cx="6775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5059"/>
              </a:buClr>
              <a:buSzPts val="3700"/>
              <a:buFont typeface="Century Gothic"/>
              <a:buNone/>
            </a:pPr>
            <a:r>
              <a:rPr lang="pt-BR" sz="3700" b="1" dirty="0">
                <a:solidFill>
                  <a:srgbClr val="0061AF"/>
                </a:solidFill>
                <a:latin typeface="Poppins"/>
                <a:ea typeface="Poppins"/>
                <a:cs typeface="Poppins"/>
                <a:sym typeface="Poppins"/>
              </a:rPr>
              <a:t>Gênero</a:t>
            </a:r>
            <a:endParaRPr sz="3100" dirty="0">
              <a:solidFill>
                <a:srgbClr val="0061A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292"/>
          <p:cNvGrpSpPr/>
          <p:nvPr/>
        </p:nvGrpSpPr>
        <p:grpSpPr>
          <a:xfrm>
            <a:off x="-5125" y="499750"/>
            <a:ext cx="1265176" cy="72600"/>
            <a:chOff x="-5125" y="956950"/>
            <a:chExt cx="1644795" cy="72600"/>
          </a:xfrm>
        </p:grpSpPr>
        <p:sp>
          <p:nvSpPr>
            <p:cNvPr id="1281" name="Google Shape;1281;p292"/>
            <p:cNvSpPr/>
            <p:nvPr/>
          </p:nvSpPr>
          <p:spPr>
            <a:xfrm>
              <a:off x="551471" y="956950"/>
              <a:ext cx="531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2" name="Google Shape;1282;p292"/>
            <p:cNvSpPr/>
            <p:nvPr/>
          </p:nvSpPr>
          <p:spPr>
            <a:xfrm>
              <a:off x="-5125" y="956950"/>
              <a:ext cx="5316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3" name="Google Shape;1283;p292"/>
            <p:cNvSpPr/>
            <p:nvPr/>
          </p:nvSpPr>
          <p:spPr>
            <a:xfrm>
              <a:off x="1108070" y="956950"/>
              <a:ext cx="5316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84" name="Google Shape;1284;p292"/>
          <p:cNvGrpSpPr/>
          <p:nvPr/>
        </p:nvGrpSpPr>
        <p:grpSpPr>
          <a:xfrm rot="5400000">
            <a:off x="6191883" y="2227935"/>
            <a:ext cx="5216368" cy="687849"/>
            <a:chOff x="-5129" y="956949"/>
            <a:chExt cx="1644867" cy="72600"/>
          </a:xfrm>
        </p:grpSpPr>
        <p:sp>
          <p:nvSpPr>
            <p:cNvPr id="1285" name="Google Shape;1285;p292"/>
            <p:cNvSpPr/>
            <p:nvPr/>
          </p:nvSpPr>
          <p:spPr>
            <a:xfrm>
              <a:off x="541535" y="956949"/>
              <a:ext cx="555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6" name="Google Shape;1286;p292"/>
            <p:cNvSpPr/>
            <p:nvPr/>
          </p:nvSpPr>
          <p:spPr>
            <a:xfrm>
              <a:off x="-5129" y="956949"/>
              <a:ext cx="5577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7" name="Google Shape;1287;p292"/>
            <p:cNvSpPr/>
            <p:nvPr/>
          </p:nvSpPr>
          <p:spPr>
            <a:xfrm>
              <a:off x="1091038" y="956949"/>
              <a:ext cx="5487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288" name="Google Shape;128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0" y="100600"/>
            <a:ext cx="519393" cy="4311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CECC01B1-723A-CFA0-8987-42CAC6640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0442661"/>
              </p:ext>
            </p:extLst>
          </p:nvPr>
        </p:nvGraphicFramePr>
        <p:xfrm>
          <a:off x="3677733" y="686368"/>
          <a:ext cx="4446766" cy="3783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C964DC-9095-C73B-690E-D952C71338D7}"/>
              </a:ext>
            </a:extLst>
          </p:cNvPr>
          <p:cNvSpPr txBox="1"/>
          <p:nvPr/>
        </p:nvSpPr>
        <p:spPr>
          <a:xfrm>
            <a:off x="585843" y="1350541"/>
            <a:ext cx="2997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O estudo demonstrou que a maioria dos participantes era </a:t>
            </a:r>
            <a:r>
              <a:rPr lang="pt-BR" b="1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mulher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, representando mais de </a:t>
            </a:r>
            <a:r>
              <a:rPr lang="pt-BR" b="1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80%</a:t>
            </a:r>
            <a:r>
              <a:rPr lang="pt-BR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 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do total do público. </a:t>
            </a:r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98E334-CA05-BB2B-DBDA-480770C6D373}"/>
              </a:ext>
            </a:extLst>
          </p:cNvPr>
          <p:cNvSpPr txBox="1"/>
          <p:nvPr/>
        </p:nvSpPr>
        <p:spPr>
          <a:xfrm>
            <a:off x="585843" y="2433604"/>
            <a:ext cx="21936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Homens</a:t>
            </a:r>
            <a:r>
              <a:rPr lang="pt-BR" sz="1200" dirty="0">
                <a:latin typeface="Poppins" panose="020B0502040204020203" pitchFamily="2" charset="0"/>
                <a:cs typeface="Poppins" panose="020B0502040204020203" pitchFamily="2" charset="0"/>
              </a:rPr>
              <a:t> representaram menos que </a:t>
            </a:r>
            <a:r>
              <a:rPr lang="pt-BR" sz="1200" b="1" dirty="0">
                <a:solidFill>
                  <a:schemeClr val="tx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20% </a:t>
            </a:r>
            <a:r>
              <a:rPr lang="pt-BR" sz="1200" dirty="0">
                <a:latin typeface="Poppins" panose="020B0502040204020203" pitchFamily="2" charset="0"/>
                <a:cs typeface="Poppins" panose="020B0502040204020203" pitchFamily="2" charset="0"/>
              </a:rPr>
              <a:t>dos participantes.  </a:t>
            </a:r>
          </a:p>
          <a:p>
            <a:endParaRPr lang="pt-BR" sz="11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Ao todo, foram 754 participantes, com 604 registros de Feminino e, apenas, 150 registros de Masculino.</a:t>
            </a:r>
          </a:p>
        </p:txBody>
      </p:sp>
    </p:spTree>
    <p:extLst>
      <p:ext uri="{BB962C8B-B14F-4D97-AF65-F5344CB8AC3E}">
        <p14:creationId xmlns:p14="http://schemas.microsoft.com/office/powerpoint/2010/main" val="38197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92"/>
          <p:cNvSpPr txBox="1"/>
          <p:nvPr/>
        </p:nvSpPr>
        <p:spPr>
          <a:xfrm>
            <a:off x="1354675" y="124675"/>
            <a:ext cx="6775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5059"/>
              </a:buClr>
              <a:buSzPts val="3700"/>
              <a:buFont typeface="Century Gothic"/>
              <a:buNone/>
            </a:pPr>
            <a:r>
              <a:rPr lang="pt-BR" sz="3700" b="1" dirty="0">
                <a:solidFill>
                  <a:srgbClr val="0061AF"/>
                </a:solidFill>
                <a:latin typeface="Poppins"/>
                <a:ea typeface="Poppins"/>
                <a:cs typeface="Poppins"/>
                <a:sym typeface="Poppins"/>
              </a:rPr>
              <a:t>Idade</a:t>
            </a:r>
            <a:endParaRPr sz="3100" dirty="0">
              <a:solidFill>
                <a:srgbClr val="0061A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292"/>
          <p:cNvGrpSpPr/>
          <p:nvPr/>
        </p:nvGrpSpPr>
        <p:grpSpPr>
          <a:xfrm>
            <a:off x="-5125" y="499750"/>
            <a:ext cx="1265176" cy="72600"/>
            <a:chOff x="-5125" y="956950"/>
            <a:chExt cx="1644795" cy="72600"/>
          </a:xfrm>
        </p:grpSpPr>
        <p:sp>
          <p:nvSpPr>
            <p:cNvPr id="1281" name="Google Shape;1281;p292"/>
            <p:cNvSpPr/>
            <p:nvPr/>
          </p:nvSpPr>
          <p:spPr>
            <a:xfrm>
              <a:off x="551471" y="956950"/>
              <a:ext cx="531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2" name="Google Shape;1282;p292"/>
            <p:cNvSpPr/>
            <p:nvPr/>
          </p:nvSpPr>
          <p:spPr>
            <a:xfrm>
              <a:off x="-5125" y="956950"/>
              <a:ext cx="5316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3" name="Google Shape;1283;p292"/>
            <p:cNvSpPr/>
            <p:nvPr/>
          </p:nvSpPr>
          <p:spPr>
            <a:xfrm>
              <a:off x="1108070" y="956950"/>
              <a:ext cx="5316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84" name="Google Shape;1284;p292"/>
          <p:cNvGrpSpPr/>
          <p:nvPr/>
        </p:nvGrpSpPr>
        <p:grpSpPr>
          <a:xfrm rot="5400000">
            <a:off x="6191883" y="2227935"/>
            <a:ext cx="5216368" cy="687849"/>
            <a:chOff x="-5129" y="956949"/>
            <a:chExt cx="1644867" cy="72600"/>
          </a:xfrm>
        </p:grpSpPr>
        <p:sp>
          <p:nvSpPr>
            <p:cNvPr id="1285" name="Google Shape;1285;p292"/>
            <p:cNvSpPr/>
            <p:nvPr/>
          </p:nvSpPr>
          <p:spPr>
            <a:xfrm>
              <a:off x="541535" y="956949"/>
              <a:ext cx="555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6" name="Google Shape;1286;p292"/>
            <p:cNvSpPr/>
            <p:nvPr/>
          </p:nvSpPr>
          <p:spPr>
            <a:xfrm>
              <a:off x="-5129" y="956949"/>
              <a:ext cx="5577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7" name="Google Shape;1287;p292"/>
            <p:cNvSpPr/>
            <p:nvPr/>
          </p:nvSpPr>
          <p:spPr>
            <a:xfrm>
              <a:off x="1091038" y="956949"/>
              <a:ext cx="5487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288" name="Google Shape;128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0" y="100600"/>
            <a:ext cx="519393" cy="43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8C03E7-8F83-BBC9-2BA8-FAEF0011A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207" y="1097004"/>
            <a:ext cx="5308101" cy="338578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4AA311-F33D-A1DF-28FD-C0002CCD6C02}"/>
              </a:ext>
            </a:extLst>
          </p:cNvPr>
          <p:cNvSpPr txBox="1"/>
          <p:nvPr/>
        </p:nvSpPr>
        <p:spPr>
          <a:xfrm>
            <a:off x="328392" y="1097004"/>
            <a:ext cx="255605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b="1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Média de Idade: 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42 anos</a:t>
            </a: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sz="1200" b="1" dirty="0">
                <a:latin typeface="Poppins" panose="020B0502040204020203" pitchFamily="2" charset="0"/>
                <a:cs typeface="Poppins" panose="020B0502040204020203" pitchFamily="2" charset="0"/>
              </a:rPr>
              <a:t>Idade máxima: </a:t>
            </a:r>
            <a:r>
              <a:rPr lang="pt-BR" sz="1200" dirty="0">
                <a:latin typeface="Poppins" panose="020B0502040204020203" pitchFamily="2" charset="0"/>
                <a:cs typeface="Poppins" panose="020B0502040204020203" pitchFamily="2" charset="0"/>
              </a:rPr>
              <a:t>75 anos</a:t>
            </a:r>
          </a:p>
          <a:p>
            <a:r>
              <a:rPr lang="pt-BR" sz="1200" b="1" dirty="0">
                <a:latin typeface="Poppins" panose="020B0502040204020203" pitchFamily="2" charset="0"/>
                <a:cs typeface="Poppins" panose="020B0502040204020203" pitchFamily="2" charset="0"/>
              </a:rPr>
              <a:t>Idade mínima: </a:t>
            </a:r>
            <a:r>
              <a:rPr lang="pt-BR" sz="1200" dirty="0">
                <a:latin typeface="Poppins" panose="020B0502040204020203" pitchFamily="2" charset="0"/>
                <a:cs typeface="Poppins" panose="020B0502040204020203" pitchFamily="2" charset="0"/>
              </a:rPr>
              <a:t>19 anos</a:t>
            </a: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sz="1200" b="1" dirty="0">
                <a:latin typeface="Poppins" panose="020B0502040204020203" pitchFamily="2" charset="0"/>
                <a:cs typeface="Poppins" panose="020B0502040204020203" pitchFamily="2" charset="0"/>
              </a:rPr>
              <a:t>Em um intervalo de 20 anos, </a:t>
            </a:r>
          </a:p>
          <a:p>
            <a:r>
              <a:rPr lang="pt-BR" sz="1200" b="1" dirty="0">
                <a:latin typeface="Poppins" panose="020B0502040204020203" pitchFamily="2" charset="0"/>
                <a:cs typeface="Poppins" panose="020B0502040204020203" pitchFamily="2" charset="0"/>
              </a:rPr>
              <a:t>a maior faixa etária foi: </a:t>
            </a:r>
          </a:p>
          <a:p>
            <a:r>
              <a:rPr lang="pt-BR" sz="1200" dirty="0">
                <a:latin typeface="Poppins" panose="020B0502040204020203" pitchFamily="2" charset="0"/>
                <a:cs typeface="Poppins" panose="020B0502040204020203" pitchFamily="2" charset="0"/>
              </a:rPr>
              <a:t>33 anos a 53 anos (66%)</a:t>
            </a: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sz="1200" b="1" dirty="0">
                <a:latin typeface="Poppins" panose="020B0502040204020203" pitchFamily="2" charset="0"/>
                <a:cs typeface="Poppins" panose="020B0502040204020203" pitchFamily="2" charset="0"/>
              </a:rPr>
              <a:t>Isoladamente, a idade mais frequente do evento foi: </a:t>
            </a:r>
          </a:p>
          <a:p>
            <a:r>
              <a:rPr lang="pt-BR" sz="1200" dirty="0">
                <a:latin typeface="Poppins" panose="020B0502040204020203" pitchFamily="2" charset="0"/>
                <a:cs typeface="Poppins" panose="020B0502040204020203" pitchFamily="2" charset="0"/>
              </a:rPr>
              <a:t>34 anos (4%) </a:t>
            </a: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sz="1200" b="1" dirty="0">
                <a:latin typeface="Poppins" panose="020B0502040204020203" pitchFamily="2" charset="0"/>
                <a:cs typeface="Poppins" panose="020B0502040204020203" pitchFamily="2" charset="0"/>
              </a:rPr>
              <a:t>Isoladamente, a idade menos frequente do evento foi: </a:t>
            </a:r>
          </a:p>
          <a:p>
            <a:r>
              <a:rPr lang="pt-BR" sz="1200" dirty="0">
                <a:latin typeface="Poppins" panose="020B0502040204020203" pitchFamily="2" charset="0"/>
                <a:cs typeface="Poppins" panose="020B0502040204020203" pitchFamily="2" charset="0"/>
              </a:rPr>
              <a:t>71 anos e 67 anos (0,25%) </a:t>
            </a: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B1BE6DB-F1BB-1426-8733-7738E72617C7}"/>
              </a:ext>
            </a:extLst>
          </p:cNvPr>
          <p:cNvSpPr/>
          <p:nvPr/>
        </p:nvSpPr>
        <p:spPr>
          <a:xfrm>
            <a:off x="3262745" y="1184564"/>
            <a:ext cx="1094510" cy="1316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67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92"/>
          <p:cNvSpPr txBox="1"/>
          <p:nvPr/>
        </p:nvSpPr>
        <p:spPr>
          <a:xfrm>
            <a:off x="1354675" y="124675"/>
            <a:ext cx="6775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5059"/>
              </a:buClr>
              <a:buSzPts val="3700"/>
              <a:buFont typeface="Century Gothic"/>
              <a:buNone/>
            </a:pPr>
            <a:r>
              <a:rPr lang="pt-BR" sz="3700" b="1" dirty="0">
                <a:solidFill>
                  <a:srgbClr val="0061AF"/>
                </a:solidFill>
                <a:latin typeface="Poppins"/>
                <a:ea typeface="Poppins"/>
                <a:cs typeface="Poppins"/>
                <a:sym typeface="Poppins"/>
              </a:rPr>
              <a:t>Etnia</a:t>
            </a:r>
            <a:endParaRPr sz="3100" dirty="0">
              <a:solidFill>
                <a:srgbClr val="0061A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0" name="Google Shape;1280;p292"/>
          <p:cNvGrpSpPr/>
          <p:nvPr/>
        </p:nvGrpSpPr>
        <p:grpSpPr>
          <a:xfrm>
            <a:off x="-5125" y="499750"/>
            <a:ext cx="1265176" cy="72600"/>
            <a:chOff x="-5125" y="956950"/>
            <a:chExt cx="1644795" cy="72600"/>
          </a:xfrm>
        </p:grpSpPr>
        <p:sp>
          <p:nvSpPr>
            <p:cNvPr id="1281" name="Google Shape;1281;p292"/>
            <p:cNvSpPr/>
            <p:nvPr/>
          </p:nvSpPr>
          <p:spPr>
            <a:xfrm>
              <a:off x="551471" y="956950"/>
              <a:ext cx="531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2" name="Google Shape;1282;p292"/>
            <p:cNvSpPr/>
            <p:nvPr/>
          </p:nvSpPr>
          <p:spPr>
            <a:xfrm>
              <a:off x="-5125" y="956950"/>
              <a:ext cx="5316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3" name="Google Shape;1283;p292"/>
            <p:cNvSpPr/>
            <p:nvPr/>
          </p:nvSpPr>
          <p:spPr>
            <a:xfrm>
              <a:off x="1108070" y="956950"/>
              <a:ext cx="5316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284" name="Google Shape;1284;p292"/>
          <p:cNvGrpSpPr/>
          <p:nvPr/>
        </p:nvGrpSpPr>
        <p:grpSpPr>
          <a:xfrm rot="5400000">
            <a:off x="6191883" y="2227935"/>
            <a:ext cx="5216368" cy="687849"/>
            <a:chOff x="-5129" y="956949"/>
            <a:chExt cx="1644867" cy="72600"/>
          </a:xfrm>
        </p:grpSpPr>
        <p:sp>
          <p:nvSpPr>
            <p:cNvPr id="1285" name="Google Shape;1285;p292"/>
            <p:cNvSpPr/>
            <p:nvPr/>
          </p:nvSpPr>
          <p:spPr>
            <a:xfrm>
              <a:off x="541535" y="956949"/>
              <a:ext cx="555600" cy="72600"/>
            </a:xfrm>
            <a:prstGeom prst="rect">
              <a:avLst/>
            </a:prstGeom>
            <a:solidFill>
              <a:srgbClr val="0061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6" name="Google Shape;1286;p292"/>
            <p:cNvSpPr/>
            <p:nvPr/>
          </p:nvSpPr>
          <p:spPr>
            <a:xfrm>
              <a:off x="-5129" y="956949"/>
              <a:ext cx="557700" cy="72600"/>
            </a:xfrm>
            <a:prstGeom prst="rect">
              <a:avLst/>
            </a:prstGeom>
            <a:solidFill>
              <a:srgbClr val="ED165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87" name="Google Shape;1287;p292"/>
            <p:cNvSpPr/>
            <p:nvPr/>
          </p:nvSpPr>
          <p:spPr>
            <a:xfrm>
              <a:off x="1091038" y="956949"/>
              <a:ext cx="548700" cy="72600"/>
            </a:xfrm>
            <a:prstGeom prst="rect">
              <a:avLst/>
            </a:prstGeom>
            <a:solidFill>
              <a:srgbClr val="72BF4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1288" name="Google Shape;1288;p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380" y="100600"/>
            <a:ext cx="519393" cy="4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F4AA311-F33D-A1DF-28FD-C0002CCD6C02}"/>
              </a:ext>
            </a:extLst>
          </p:cNvPr>
          <p:cNvSpPr txBox="1"/>
          <p:nvPr/>
        </p:nvSpPr>
        <p:spPr>
          <a:xfrm>
            <a:off x="328392" y="1097004"/>
            <a:ext cx="28817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A maioria dos participantes se identificou como pertencente à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 etnia branca, 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representando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 57% </a:t>
            </a:r>
            <a:r>
              <a:rPr lang="pt-BR" dirty="0">
                <a:latin typeface="Poppins" panose="020B0502040204020203" pitchFamily="2" charset="0"/>
                <a:cs typeface="Poppins" panose="020B0502040204020203" pitchFamily="2" charset="0"/>
              </a:rPr>
              <a:t>do total</a:t>
            </a:r>
            <a:r>
              <a:rPr lang="pt-BR" b="1" dirty="0">
                <a:latin typeface="Poppins" panose="020B0502040204020203" pitchFamily="2" charset="0"/>
                <a:cs typeface="Poppins" panose="020B0502040204020203" pitchFamily="2" charset="0"/>
              </a:rPr>
              <a:t>.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21E5E07-3636-D3CF-10F6-9B27165C1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884029"/>
              </p:ext>
            </p:extLst>
          </p:nvPr>
        </p:nvGraphicFramePr>
        <p:xfrm>
          <a:off x="3336598" y="698015"/>
          <a:ext cx="4667395" cy="3880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7F4B9F7-3FCD-7F17-A66F-A73015F9904C}"/>
              </a:ext>
            </a:extLst>
          </p:cNvPr>
          <p:cNvSpPr txBox="1"/>
          <p:nvPr/>
        </p:nvSpPr>
        <p:spPr>
          <a:xfrm>
            <a:off x="328392" y="2239569"/>
            <a:ext cx="23494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Participantes de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 etnia parda, 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em sequência, representaram cerca de 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28%.</a:t>
            </a:r>
          </a:p>
          <a:p>
            <a:endParaRPr lang="pt-BR" sz="1100" b="1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As etnias menos populosas foram 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amarela, 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com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 menos de 2% 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e, 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indígena, </a:t>
            </a:r>
            <a:r>
              <a:rPr lang="pt-BR" sz="1100" dirty="0">
                <a:latin typeface="Poppins" panose="020B0502040204020203" pitchFamily="2" charset="0"/>
                <a:cs typeface="Poppins" panose="020B0502040204020203" pitchFamily="2" charset="0"/>
              </a:rPr>
              <a:t>com</a:t>
            </a:r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 </a:t>
            </a:r>
          </a:p>
          <a:p>
            <a:r>
              <a:rPr lang="pt-BR" sz="1100" b="1" dirty="0">
                <a:latin typeface="Poppins" panose="020B0502040204020203" pitchFamily="2" charset="0"/>
                <a:cs typeface="Poppins" panose="020B0502040204020203" pitchFamily="2" charset="0"/>
              </a:rPr>
              <a:t>menos de 1%.</a:t>
            </a:r>
            <a:endParaRPr lang="pt-BR" sz="11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  <a:p>
            <a:endParaRPr lang="pt-BR" sz="12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14760"/>
      </p:ext>
    </p:extLst>
  </p:cSld>
  <p:clrMapOvr>
    <a:masterClrMapping/>
  </p:clrMapOvr>
</p:sld>
</file>

<file path=ppt/theme/theme1.xml><?xml version="1.0" encoding="utf-8"?>
<a:theme xmlns:a="http://schemas.openxmlformats.org/drawingml/2006/main" name="rajaampat">
  <a:themeElements>
    <a:clrScheme name="rajaampa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07070"/>
      </a:accent1>
      <a:accent2>
        <a:srgbClr val="8CD514"/>
      </a:accent2>
      <a:accent3>
        <a:srgbClr val="2980B9"/>
      </a:accent3>
      <a:accent4>
        <a:srgbClr val="8CC146"/>
      </a:accent4>
      <a:accent5>
        <a:srgbClr val="F39C12"/>
      </a:accent5>
      <a:accent6>
        <a:srgbClr val="C0392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4924</TotalTime>
  <Words>945</Words>
  <Application>Microsoft Office PowerPoint</Application>
  <PresentationFormat>Apresentação na tela (16:9)</PresentationFormat>
  <Paragraphs>129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30" baseType="lpstr">
      <vt:lpstr>Roboto</vt:lpstr>
      <vt:lpstr>Nunito Light</vt:lpstr>
      <vt:lpstr>Rockwell</vt:lpstr>
      <vt:lpstr>Bierstadt Display</vt:lpstr>
      <vt:lpstr>Century Gothic</vt:lpstr>
      <vt:lpstr>Calibri</vt:lpstr>
      <vt:lpstr>Poppins</vt:lpstr>
      <vt:lpstr>Nunito</vt:lpstr>
      <vt:lpstr>Wingdings</vt:lpstr>
      <vt:lpstr>Arial</vt:lpstr>
      <vt:lpstr>Calibri Light</vt:lpstr>
      <vt:lpstr>rajaampat</vt:lpstr>
      <vt:lpstr>Atlas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MARCOS VINICIUS SOKABE RIBEIRO</cp:lastModifiedBy>
  <cp:revision>7</cp:revision>
  <dcterms:modified xsi:type="dcterms:W3CDTF">2024-04-05T11:15:17Z</dcterms:modified>
</cp:coreProperties>
</file>