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6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CEC69E-DD00-4EFD-B38F-C55E444EB821}">
          <p14:sldIdLst>
            <p14:sldId id="261"/>
            <p14:sldId id="257"/>
            <p14:sldId id="258"/>
            <p14:sldId id="256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D4A60-5C40-1DDE-46B5-1AA6C2071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F262DB-2D9A-95A7-7D1B-41D6CA5A6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B3165-DBE1-50AE-4D1F-23EBE1CE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E91AE-0340-6900-E39C-6AAAE2DE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F16F6-4952-A071-9205-CB691D3D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1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8623-1858-69B7-0460-250E8ADE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11AF39-13BD-9747-5F3A-E5C7893D9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084DD-25BF-B110-B642-FE8A342F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36734-8035-3E60-F9A0-1F8EA7C7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32221-772F-C702-2AA3-A690E17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6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5870D-7C56-EB37-C38E-FA5545664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7B101-C145-9732-FC06-BBEB09AE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1FAEA5-BA74-218F-60F7-85FE5B25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2BC4B-2505-EDEF-270F-F933D587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A2C99-F12F-68F0-5DCE-2D579C57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0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D4445-886C-7054-CEDA-4DC33171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97A8E-83A9-12E4-C084-E8617A66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14B1B-7A2A-5762-7829-A6213C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11F50-EB86-99F4-2CCF-0E27B3BE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3905F-D65D-8057-5D5A-9C95967A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92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07D5-9018-85F4-1C3A-8E40A0CB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4E9F8-205F-B4C1-E08C-5138F8576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B950E-7ACA-C3B8-5184-7090F489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75491-3EC6-1BF2-57A7-614AE4C4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E7CD4-920B-ACE4-0526-112727E8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71261-276E-F4CF-C5AC-496550472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F1DA2-FA8F-4A57-E744-DC21374C7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A22E6C-18E7-A7A3-B51E-6EFFFA7A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E0F92-E343-0B02-C289-3703E602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2D667D-BEFA-407D-9C88-22A07E2D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40940-BB08-C768-3F07-BDA3B79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99E3C-B37F-A73B-7E9E-CD9993DD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C87AF-8CB4-66F2-C786-86B3C50A9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5E7A3-7366-4133-72D1-10FD577E7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9D77E-4B2C-0CEB-147E-1FCBE4917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AD8C0A-F32B-DE90-78DC-E3E63D7F7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552318-4E4A-55D4-E2F4-8F68289F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F6392F-AAE9-0A7D-C544-6C5C2A0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1C5B07-49EA-624A-8B19-43FB7B7A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1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BB93A-D54F-4C3B-E342-5E17BFBF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E38B6F-C6A1-5AB1-2A96-1489CF6C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5CA7CB-4D24-321C-0537-CE2264B7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B12878-7F49-1D1E-0712-258E2A18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87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D1194D-B63D-6279-551A-2947B9C8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26BDC-F26F-6DCD-709A-5D24078A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A863FC-0420-7478-D155-91AF6B34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79B6E-0404-E438-AFE3-4B58281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33896-59F6-BDDC-08C2-7D2F9A0E4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E9F588-E9DA-B444-5B5D-9C1C5A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3DC94-72CA-5322-2C1C-6468FC18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C629E2-8C01-43C0-0FD0-DEFC3936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02094-9FF8-5BA2-F03A-D5BA9FC3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05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C002D-D3B3-D80C-42E1-B8220A75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924180-FF23-DE96-0AA2-22D4692F5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758ABD-AAF7-AE55-4FEB-9F0DA7ABD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0BFA1-2752-6131-2A3E-E771297D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5CFF5C-A09B-659D-22F2-84C20F80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26B4B-986D-0784-EAD2-05FEA279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8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7262E-B322-C4E9-AFC4-287BD33B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929493-E776-C699-FBD4-6310B0F5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42BB3-73CD-23B5-65CE-11A28BDCB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B3721-2A3E-4F50-BCF7-AFC00A3C2E09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F50C8C-C05E-01FB-FA6F-ABFEED62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5AD87-2BA8-5694-6FC5-9658D51D2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37FA9-02F1-44D5-89F5-B6489AFC3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97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28EF5-ABEE-A13A-1DA2-3B2CC583B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500" dirty="0"/>
              <a:t>Supper Up</a:t>
            </a:r>
            <a:br>
              <a:rPr lang="en-US" altLang="ko-KR" sz="4500" dirty="0"/>
            </a:br>
            <a:r>
              <a:rPr lang="ko-KR" altLang="en-US" sz="4500" dirty="0"/>
              <a:t>초본 기획서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07D7D-F916-6A59-0A19-A4295ED3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8038"/>
            <a:ext cx="9144000" cy="1655762"/>
          </a:xfrm>
        </p:spPr>
        <p:txBody>
          <a:bodyPr/>
          <a:lstStyle/>
          <a:p>
            <a:r>
              <a:rPr lang="en-US" altLang="ko-KR" dirty="0"/>
              <a:t>2024137019 </a:t>
            </a:r>
            <a:r>
              <a:rPr lang="ko-KR" altLang="en-US" dirty="0"/>
              <a:t>김동일</a:t>
            </a:r>
          </a:p>
        </p:txBody>
      </p:sp>
    </p:spTree>
    <p:extLst>
      <p:ext uri="{BB962C8B-B14F-4D97-AF65-F5344CB8AC3E}">
        <p14:creationId xmlns:p14="http://schemas.microsoft.com/office/powerpoint/2010/main" val="390669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도표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6E1E998-0606-19C1-B9C9-07EAD4203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427" y="403296"/>
            <a:ext cx="6407832" cy="6217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1632A4-0CFA-2A03-1CC6-B3B8F24B1CDB}"/>
              </a:ext>
            </a:extLst>
          </p:cNvPr>
          <p:cNvSpPr txBox="1"/>
          <p:nvPr/>
        </p:nvSpPr>
        <p:spPr>
          <a:xfrm>
            <a:off x="1117600" y="3306811"/>
            <a:ext cx="2327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현재 설계된 함정</a:t>
            </a:r>
            <a:endParaRPr lang="en-US" altLang="ko-KR" sz="2100" dirty="0"/>
          </a:p>
          <a:p>
            <a:r>
              <a:rPr lang="en-US" altLang="ko-KR" sz="2100" dirty="0"/>
              <a:t>    (</a:t>
            </a:r>
            <a:r>
              <a:rPr lang="ko-KR" altLang="en-US" sz="2100" dirty="0"/>
              <a:t>추가 예정</a:t>
            </a:r>
            <a:r>
              <a:rPr lang="en-US" altLang="ko-KR" sz="2100" dirty="0"/>
              <a:t>)</a:t>
            </a:r>
            <a:endParaRPr lang="ko-KR" altLang="en-US" sz="21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87B543D-AA0C-A525-A292-F49D6B09B4D4}"/>
              </a:ext>
            </a:extLst>
          </p:cNvPr>
          <p:cNvSpPr/>
          <p:nvPr/>
        </p:nvSpPr>
        <p:spPr>
          <a:xfrm>
            <a:off x="3917212" y="3378370"/>
            <a:ext cx="507006" cy="5955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2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라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193A0AB-ED3F-5967-709C-B79E93D91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741" y="3519248"/>
            <a:ext cx="6227561" cy="1679159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939A87-46D4-11CE-6CF0-B66BFA641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164" y="1197894"/>
            <a:ext cx="6311138" cy="2443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0EEE2-5930-8AF4-8668-34B2A73797D2}"/>
              </a:ext>
            </a:extLst>
          </p:cNvPr>
          <p:cNvSpPr txBox="1"/>
          <p:nvPr/>
        </p:nvSpPr>
        <p:spPr>
          <a:xfrm>
            <a:off x="1173019" y="3214570"/>
            <a:ext cx="26323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dirty="0"/>
              <a:t>현재 설계된 몬스터</a:t>
            </a:r>
            <a:endParaRPr lang="en-US" altLang="ko-KR" sz="2100" dirty="0"/>
          </a:p>
          <a:p>
            <a:r>
              <a:rPr lang="en-US" altLang="ko-KR" sz="2100" dirty="0"/>
              <a:t>    (</a:t>
            </a:r>
            <a:r>
              <a:rPr lang="ko-KR" altLang="en-US" sz="2100" dirty="0"/>
              <a:t>추가 예정</a:t>
            </a:r>
            <a:r>
              <a:rPr lang="en-US" altLang="ko-KR" sz="2100" dirty="0"/>
              <a:t>)</a:t>
            </a:r>
            <a:endParaRPr lang="ko-KR" altLang="en-US" sz="21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74767EB-B984-B4E3-9563-77A452FE1632}"/>
              </a:ext>
            </a:extLst>
          </p:cNvPr>
          <p:cNvSpPr/>
          <p:nvPr/>
        </p:nvSpPr>
        <p:spPr>
          <a:xfrm>
            <a:off x="3972631" y="3286129"/>
            <a:ext cx="507006" cy="5955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 개의 성 터릿 탑 3D 모델 $39 - .max .fbx .obj - Free3D">
            <a:extLst>
              <a:ext uri="{FF2B5EF4-FFF2-40B4-BE49-F238E27FC236}">
                <a16:creationId xmlns:a16="http://schemas.microsoft.com/office/drawing/2014/main" id="{48FF9D77-8C71-C305-457F-0DD6D36CC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32" t="2962" r="40402" b="1091"/>
          <a:stretch/>
        </p:blipFill>
        <p:spPr bwMode="auto">
          <a:xfrm>
            <a:off x="647469" y="259080"/>
            <a:ext cx="2192780" cy="633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71D5A-7EA9-AD7A-DE43-9F661C85343B}"/>
              </a:ext>
            </a:extLst>
          </p:cNvPr>
          <p:cNvSpPr txBox="1"/>
          <p:nvPr/>
        </p:nvSpPr>
        <p:spPr>
          <a:xfrm>
            <a:off x="3103418" y="362803"/>
            <a:ext cx="75937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탑은 세 개의 구역으로 구분되어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구역 최하층에는 더 이상 떨어 지지 않게 설계한다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 중간중간 </a:t>
            </a:r>
            <a:endParaRPr lang="en-US" altLang="ko-KR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/>
              <a:t>    함정으로 인해 전</a:t>
            </a:r>
            <a:r>
              <a:rPr lang="en-US" altLang="ko-KR" dirty="0"/>
              <a:t> </a:t>
            </a:r>
            <a:r>
              <a:rPr lang="ko-KR" altLang="en-US" dirty="0"/>
              <a:t>구역으로 떨어질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A05DB-9BD6-6DDB-91BE-22265382A2BC}"/>
              </a:ext>
            </a:extLst>
          </p:cNvPr>
          <p:cNvSpPr txBox="1"/>
          <p:nvPr/>
        </p:nvSpPr>
        <p:spPr>
          <a:xfrm>
            <a:off x="3388013" y="542880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구역 </a:t>
            </a:r>
            <a:r>
              <a:rPr lang="en-US" altLang="ko-KR" dirty="0"/>
              <a:t>(</a:t>
            </a:r>
            <a:r>
              <a:rPr lang="ko-KR" altLang="en-US" dirty="0"/>
              <a:t>매우 쉬움 </a:t>
            </a:r>
            <a:r>
              <a:rPr lang="en-US" altLang="ko-KR" dirty="0"/>
              <a:t>~ </a:t>
            </a:r>
            <a:r>
              <a:rPr lang="ko-KR" altLang="en-US" dirty="0"/>
              <a:t>보통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8AC64-4171-B147-FA11-9CF2094E6761}"/>
              </a:ext>
            </a:extLst>
          </p:cNvPr>
          <p:cNvSpPr txBox="1"/>
          <p:nvPr/>
        </p:nvSpPr>
        <p:spPr>
          <a:xfrm>
            <a:off x="3388012" y="4017511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구역 </a:t>
            </a:r>
            <a:r>
              <a:rPr lang="en-US" altLang="ko-KR" dirty="0"/>
              <a:t>(</a:t>
            </a:r>
            <a:r>
              <a:rPr lang="ko-KR" altLang="en-US" dirty="0"/>
              <a:t>보통</a:t>
            </a:r>
            <a:r>
              <a:rPr lang="en-US" altLang="ko-KR" dirty="0"/>
              <a:t> ~ </a:t>
            </a:r>
            <a:r>
              <a:rPr lang="ko-KR" altLang="en-US" dirty="0"/>
              <a:t>어려움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596F4-136C-6BB8-55FC-B9FC11943FFA}"/>
              </a:ext>
            </a:extLst>
          </p:cNvPr>
          <p:cNvSpPr txBox="1"/>
          <p:nvPr/>
        </p:nvSpPr>
        <p:spPr>
          <a:xfrm>
            <a:off x="3388012" y="2606213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구역 </a:t>
            </a:r>
            <a:r>
              <a:rPr lang="en-US" altLang="ko-KR" dirty="0"/>
              <a:t>(</a:t>
            </a:r>
            <a:r>
              <a:rPr lang="ko-KR" altLang="en-US" dirty="0"/>
              <a:t>어려움</a:t>
            </a:r>
            <a:r>
              <a:rPr lang="en-US" altLang="ko-KR" dirty="0"/>
              <a:t> ~ </a:t>
            </a:r>
            <a:r>
              <a:rPr lang="ko-KR" altLang="en-US" dirty="0"/>
              <a:t>매우 어려움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8E04569-CE3D-F131-D113-A55283B85A5C}"/>
              </a:ext>
            </a:extLst>
          </p:cNvPr>
          <p:cNvSpPr/>
          <p:nvPr/>
        </p:nvSpPr>
        <p:spPr>
          <a:xfrm rot="10800000">
            <a:off x="2792111" y="5417281"/>
            <a:ext cx="359446" cy="426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1ABDB75-B4AE-6BC7-F6B3-15F54AE75282}"/>
              </a:ext>
            </a:extLst>
          </p:cNvPr>
          <p:cNvSpPr/>
          <p:nvPr/>
        </p:nvSpPr>
        <p:spPr>
          <a:xfrm rot="10800000">
            <a:off x="2792110" y="3987446"/>
            <a:ext cx="359446" cy="426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6151247-A00A-301C-2FDE-39BFFCC848F1}"/>
              </a:ext>
            </a:extLst>
          </p:cNvPr>
          <p:cNvSpPr/>
          <p:nvPr/>
        </p:nvSpPr>
        <p:spPr>
          <a:xfrm rot="10800000">
            <a:off x="2808849" y="2569274"/>
            <a:ext cx="359446" cy="426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526E6D1-27AA-C83E-3709-56C6DAFF7D9C}"/>
              </a:ext>
            </a:extLst>
          </p:cNvPr>
          <p:cNvSpPr/>
          <p:nvPr/>
        </p:nvSpPr>
        <p:spPr>
          <a:xfrm rot="10800000">
            <a:off x="7006110" y="2569274"/>
            <a:ext cx="484632" cy="33022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F776B-D5ED-C8F5-EF3D-1184A21E46A8}"/>
              </a:ext>
            </a:extLst>
          </p:cNvPr>
          <p:cNvSpPr txBox="1"/>
          <p:nvPr/>
        </p:nvSpPr>
        <p:spPr>
          <a:xfrm>
            <a:off x="7552669" y="3739272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탑을 올라갈수록 난이도가 증가한다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점프 맵 난이도 상승</a:t>
            </a:r>
            <a:r>
              <a:rPr lang="en-US" altLang="ko-KR" dirty="0"/>
              <a:t>, </a:t>
            </a:r>
            <a:r>
              <a:rPr lang="ko-KR" altLang="en-US" dirty="0"/>
              <a:t>나오는 함정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몬스터 증가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03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DAA4F-0783-AB02-D2FB-D03325B8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</a:t>
            </a:r>
            <a:r>
              <a:rPr lang="ko-KR" altLang="en-US" sz="3500" dirty="0"/>
              <a:t>구역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2DB9CB-8DE2-D9F1-0CE7-606620759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플레이어는 처음 게임을 플레이시</a:t>
            </a:r>
            <a:r>
              <a:rPr lang="en-US" altLang="ko-KR" sz="2200" dirty="0"/>
              <a:t>, 1</a:t>
            </a:r>
            <a:r>
              <a:rPr lang="ko-KR" altLang="en-US" sz="2200" dirty="0"/>
              <a:t>구역에서 시작한다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구역은 </a:t>
            </a:r>
            <a:r>
              <a:rPr lang="en-US" altLang="ko-KR" sz="2200" dirty="0"/>
              <a:t>1-1</a:t>
            </a:r>
            <a:r>
              <a:rPr lang="ko-KR" altLang="en-US" sz="2200" dirty="0"/>
              <a:t>구역 </a:t>
            </a:r>
            <a:r>
              <a:rPr lang="en-US" altLang="ko-KR" sz="2200" dirty="0"/>
              <a:t>1-2</a:t>
            </a:r>
            <a:r>
              <a:rPr lang="ko-KR" altLang="en-US" sz="2200" dirty="0"/>
              <a:t>구역 </a:t>
            </a:r>
            <a:r>
              <a:rPr lang="en-US" altLang="ko-KR" sz="2200" dirty="0"/>
              <a:t>1-3</a:t>
            </a:r>
            <a:r>
              <a:rPr lang="ko-KR" altLang="en-US" sz="2200" dirty="0"/>
              <a:t>구역으로 나뉜다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플레이어는 </a:t>
            </a:r>
            <a:r>
              <a:rPr lang="en-US" altLang="ko-KR" sz="2200" dirty="0"/>
              <a:t>1-3</a:t>
            </a:r>
            <a:r>
              <a:rPr lang="ko-KR" altLang="en-US" sz="2200" dirty="0"/>
              <a:t>구역에서 </a:t>
            </a:r>
            <a:r>
              <a:rPr lang="en-US" altLang="ko-KR" sz="2200" dirty="0"/>
              <a:t>1-1</a:t>
            </a:r>
            <a:r>
              <a:rPr lang="ko-KR" altLang="en-US" sz="2200" dirty="0"/>
              <a:t>구역으로 떨어 질 수 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E47CB-69B4-4840-AD41-0DF0B794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845"/>
          <a:stretch/>
        </p:blipFill>
        <p:spPr>
          <a:xfrm>
            <a:off x="599210" y="4173769"/>
            <a:ext cx="4231886" cy="2581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2F939E-BE3A-624D-C274-D48E805E5395}"/>
              </a:ext>
            </a:extLst>
          </p:cNvPr>
          <p:cNvSpPr txBox="1"/>
          <p:nvPr/>
        </p:nvSpPr>
        <p:spPr>
          <a:xfrm>
            <a:off x="6002815" y="533243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1-2</a:t>
            </a:r>
            <a:r>
              <a:rPr lang="ko-KR" altLang="en-US" dirty="0"/>
              <a:t>구역</a:t>
            </a:r>
            <a:r>
              <a:rPr lang="en-US" altLang="ko-KR" dirty="0"/>
              <a:t>(</a:t>
            </a:r>
            <a:r>
              <a:rPr lang="ko-KR" altLang="en-US" dirty="0"/>
              <a:t>쉬움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2296472-9953-125F-B5A7-E0ADFBA1D728}"/>
              </a:ext>
            </a:extLst>
          </p:cNvPr>
          <p:cNvSpPr/>
          <p:nvPr/>
        </p:nvSpPr>
        <p:spPr>
          <a:xfrm rot="10800000">
            <a:off x="5121488" y="4550805"/>
            <a:ext cx="359446" cy="426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EEA5B-0D5F-E0A4-DB51-DD08C973C348}"/>
              </a:ext>
            </a:extLst>
          </p:cNvPr>
          <p:cNvSpPr txBox="1"/>
          <p:nvPr/>
        </p:nvSpPr>
        <p:spPr>
          <a:xfrm>
            <a:off x="6002814" y="455414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1-3</a:t>
            </a:r>
            <a:r>
              <a:rPr lang="ko-KR" altLang="en-US" dirty="0"/>
              <a:t>구역</a:t>
            </a:r>
            <a:r>
              <a:rPr lang="en-US" altLang="ko-KR" dirty="0"/>
              <a:t>(</a:t>
            </a:r>
            <a:r>
              <a:rPr lang="ko-KR" altLang="en-US" dirty="0"/>
              <a:t>보통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7971A90-B0E8-02D7-9566-A6A9CBE0C90D}"/>
              </a:ext>
            </a:extLst>
          </p:cNvPr>
          <p:cNvSpPr/>
          <p:nvPr/>
        </p:nvSpPr>
        <p:spPr>
          <a:xfrm rot="10800000">
            <a:off x="5121488" y="5303608"/>
            <a:ext cx="359446" cy="426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85275-77FD-D73A-301E-E2BE2F3D26D9}"/>
              </a:ext>
            </a:extLst>
          </p:cNvPr>
          <p:cNvSpPr txBox="1"/>
          <p:nvPr/>
        </p:nvSpPr>
        <p:spPr>
          <a:xfrm>
            <a:off x="5993128" y="611390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</a:t>
            </a:r>
            <a:r>
              <a:rPr lang="ko-KR" altLang="en-US" dirty="0"/>
              <a:t>구역</a:t>
            </a:r>
            <a:r>
              <a:rPr lang="en-US" altLang="ko-KR" dirty="0"/>
              <a:t>(</a:t>
            </a:r>
            <a:r>
              <a:rPr lang="ko-KR" altLang="en-US" dirty="0"/>
              <a:t>매우 쉬움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3751217-BAFC-0AC1-1CDB-4F846F29817B}"/>
              </a:ext>
            </a:extLst>
          </p:cNvPr>
          <p:cNvSpPr/>
          <p:nvPr/>
        </p:nvSpPr>
        <p:spPr>
          <a:xfrm rot="10800000">
            <a:off x="5121489" y="6062857"/>
            <a:ext cx="359446" cy="42698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E2B560E-188C-8E9C-7AB4-A4875FE6204F}"/>
              </a:ext>
            </a:extLst>
          </p:cNvPr>
          <p:cNvSpPr/>
          <p:nvPr/>
        </p:nvSpPr>
        <p:spPr>
          <a:xfrm rot="10800000">
            <a:off x="8366214" y="4720277"/>
            <a:ext cx="456863" cy="17375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A6D4D-970E-EA1E-A813-BAF046A79B63}"/>
              </a:ext>
            </a:extLst>
          </p:cNvPr>
          <p:cNvSpPr txBox="1"/>
          <p:nvPr/>
        </p:nvSpPr>
        <p:spPr>
          <a:xfrm>
            <a:off x="8832764" y="5303608"/>
            <a:ext cx="3669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올라갈수록 난이도가 증가한다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35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26994-A787-B31C-0055-576A9329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1-1</a:t>
            </a:r>
            <a:r>
              <a:rPr lang="ko-KR" altLang="en-US" sz="3500" dirty="0"/>
              <a:t>구역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4224E-15A5-17E1-C48B-D392D6DD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플레이어가 가장 먼저 시작하는 구역이다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가장 쉬운 난이도를 가지고 있다</a:t>
            </a:r>
            <a:r>
              <a:rPr lang="en-US" altLang="ko-KR" sz="2200" dirty="0"/>
              <a:t>. </a:t>
            </a:r>
          </a:p>
          <a:p>
            <a:endParaRPr lang="en-US" altLang="ko-KR" sz="2200" dirty="0"/>
          </a:p>
          <a:p>
            <a:r>
              <a:rPr lang="ko-KR" altLang="en-US" sz="2200" dirty="0"/>
              <a:t>함정</a:t>
            </a:r>
            <a:r>
              <a:rPr lang="en-US" altLang="ko-KR" sz="2200" dirty="0"/>
              <a:t>, </a:t>
            </a:r>
            <a:r>
              <a:rPr lang="ko-KR" altLang="en-US" sz="2200" dirty="0"/>
              <a:t>몬스터 없이 오직 점프 맵 으로만 구성 되어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77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B1BA7-EB1F-3BA7-AF3B-7FBE7628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61233-C532-621F-DFD7-9D27BA2C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1-2</a:t>
            </a:r>
            <a:r>
              <a:rPr lang="ko-KR" altLang="en-US" sz="3500" dirty="0"/>
              <a:t>구역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BF0FC-434D-8057-36A5-89A12D001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1-2</a:t>
            </a:r>
            <a:r>
              <a:rPr lang="ko-KR" altLang="en-US" sz="2200" dirty="0"/>
              <a:t>구역 부터 함정을 배치한다</a:t>
            </a:r>
            <a:r>
              <a:rPr lang="en-US" altLang="ko-KR" sz="2200" dirty="0"/>
              <a:t>, </a:t>
            </a:r>
            <a:r>
              <a:rPr lang="ko-KR" altLang="en-US" sz="2200" dirty="0"/>
              <a:t>다만 몬스터는 없다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플레이어가 기초적인 함정들을 숙달할 수 있게 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1-2</a:t>
            </a:r>
            <a:r>
              <a:rPr lang="ko-KR" altLang="en-US" sz="2200" dirty="0"/>
              <a:t> 구역 초반에 풍차 함정</a:t>
            </a:r>
            <a:r>
              <a:rPr lang="en-US" altLang="ko-KR" sz="2200" dirty="0"/>
              <a:t>, </a:t>
            </a:r>
            <a:r>
              <a:rPr lang="ko-KR" altLang="en-US" sz="2200" dirty="0"/>
              <a:t>중반에 </a:t>
            </a:r>
            <a:r>
              <a:rPr lang="ko-KR" altLang="en-US" sz="2200" dirty="0" err="1"/>
              <a:t>뾰족</a:t>
            </a:r>
            <a:r>
              <a:rPr lang="ko-KR" altLang="en-US" sz="2200" dirty="0"/>
              <a:t> 덫 함정을 배치한다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1-1 </a:t>
            </a:r>
            <a:r>
              <a:rPr lang="ko-KR" altLang="en-US" sz="2200" dirty="0"/>
              <a:t>구역보다 점프 맵 난이도가 상승한다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11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ACA28-5BD3-9474-1BCF-69F15E0E4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945C0-7E73-442B-0672-2901EFC5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1-3</a:t>
            </a:r>
            <a:r>
              <a:rPr lang="ko-KR" altLang="en-US" sz="3500" dirty="0"/>
              <a:t>구역</a:t>
            </a:r>
            <a:endParaRPr lang="ko-KR" altLang="en-US" sz="2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10846-A3B2-EE63-AA3B-661CB604E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1-3</a:t>
            </a:r>
            <a:r>
              <a:rPr lang="ko-KR" altLang="en-US" sz="2200" dirty="0"/>
              <a:t>구역 부터 몬스터를 배치한다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점프 맵 발판의 폭이 좁아진다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1-3</a:t>
            </a:r>
            <a:r>
              <a:rPr lang="ko-KR" altLang="en-US" sz="2200" dirty="0"/>
              <a:t> 구역 초반에 </a:t>
            </a:r>
            <a:r>
              <a:rPr lang="ko-KR" altLang="en-US" sz="2200" dirty="0" err="1"/>
              <a:t>뾰족</a:t>
            </a:r>
            <a:r>
              <a:rPr lang="ko-KR" altLang="en-US" sz="2200" dirty="0"/>
              <a:t> 덫 함정을 배치하고 중반에 </a:t>
            </a:r>
            <a:r>
              <a:rPr lang="ko-KR" altLang="en-US" sz="2200" dirty="0" err="1"/>
              <a:t>뾰족덫</a:t>
            </a:r>
            <a:r>
              <a:rPr lang="en-US" altLang="ko-KR" sz="2200" dirty="0"/>
              <a:t>_</a:t>
            </a:r>
            <a:r>
              <a:rPr lang="ko-KR" altLang="en-US" sz="2200" dirty="0"/>
              <a:t>감지 함정을 </a:t>
            </a:r>
            <a:r>
              <a:rPr lang="en-US" altLang="ko-KR" sz="2200" dirty="0"/>
              <a:t>4</a:t>
            </a:r>
            <a:r>
              <a:rPr lang="ko-KR" altLang="en-US" sz="2200" dirty="0"/>
              <a:t>개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 연달아 배치한다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1-3</a:t>
            </a:r>
            <a:r>
              <a:rPr lang="ko-KR" altLang="en-US" sz="2200" dirty="0"/>
              <a:t> 구역 후반부에 풍차 함정 </a:t>
            </a:r>
            <a:r>
              <a:rPr lang="en-US" altLang="ko-KR" sz="2200" dirty="0"/>
              <a:t>4</a:t>
            </a:r>
            <a:r>
              <a:rPr lang="ko-KR" altLang="en-US" sz="2200" dirty="0"/>
              <a:t>개 연달아 배치</a:t>
            </a:r>
            <a:r>
              <a:rPr lang="en-US" altLang="ko-KR" sz="2200" dirty="0"/>
              <a:t>,</a:t>
            </a:r>
            <a:r>
              <a:rPr lang="ko-KR" altLang="en-US" sz="2200" dirty="0"/>
              <a:t> 플레이어가 </a:t>
            </a:r>
            <a:r>
              <a:rPr lang="en-US" altLang="ko-KR" sz="2200" dirty="0"/>
              <a:t>3</a:t>
            </a:r>
            <a:r>
              <a:rPr lang="ko-KR" altLang="en-US" sz="2200" dirty="0" err="1"/>
              <a:t>번쨰</a:t>
            </a:r>
            <a:r>
              <a:rPr lang="ko-KR" altLang="en-US" sz="2200" dirty="0"/>
              <a:t> 풍차함정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밟을 시 꼬마병사</a:t>
            </a:r>
            <a:r>
              <a:rPr lang="en-US" altLang="ko-KR" sz="2200" dirty="0"/>
              <a:t>(</a:t>
            </a:r>
            <a:r>
              <a:rPr lang="ko-KR" altLang="en-US" sz="2200" dirty="0"/>
              <a:t>근접</a:t>
            </a:r>
            <a:r>
              <a:rPr lang="en-US" altLang="ko-KR" sz="2200" dirty="0"/>
              <a:t>) </a:t>
            </a:r>
            <a:r>
              <a:rPr lang="ko-KR" altLang="en-US" sz="2200" dirty="0"/>
              <a:t>몬스터가 기습한다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24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A564F-3C3E-E91F-5A47-C648553D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59F9A-4112-88D7-7073-5D27E22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 원하는 함정 </a:t>
            </a:r>
            <a:r>
              <a:rPr lang="en-US" altLang="ko-KR" dirty="0"/>
              <a:t>1</a:t>
            </a:r>
            <a:r>
              <a:rPr lang="ko-KR" altLang="en-US" dirty="0"/>
              <a:t>구역은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r>
              <a:rPr lang="en-US" altLang="ko-KR" dirty="0"/>
              <a:t>~1</a:t>
            </a:r>
            <a:r>
              <a:rPr lang="ko-KR" altLang="en-US"/>
              <a:t>시간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6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269</Words>
  <Application>Microsoft Office PowerPoint</Application>
  <PresentationFormat>와이드스크린</PresentationFormat>
  <Paragraphs>51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Supper Up 초본 기획서</vt:lpstr>
      <vt:lpstr>PowerPoint 프레젠테이션</vt:lpstr>
      <vt:lpstr>PowerPoint 프레젠테이션</vt:lpstr>
      <vt:lpstr>PowerPoint 프레젠테이션</vt:lpstr>
      <vt:lpstr>1구역</vt:lpstr>
      <vt:lpstr>1-1구역</vt:lpstr>
      <vt:lpstr>1-2구역</vt:lpstr>
      <vt:lpstr>1-3구역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ㅊ</dc:creator>
  <cp:lastModifiedBy>jy ㅊ</cp:lastModifiedBy>
  <cp:revision>14</cp:revision>
  <dcterms:created xsi:type="dcterms:W3CDTF">2025-03-28T13:58:05Z</dcterms:created>
  <dcterms:modified xsi:type="dcterms:W3CDTF">2025-03-29T02:21:19Z</dcterms:modified>
</cp:coreProperties>
</file>