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78" d="100"/>
          <a:sy n="78" d="100"/>
        </p:scale>
        <p:origin x="778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134B84-5A19-21C3-F72F-B4C8FC1954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F292C3E-9A55-624F-560D-C375C705CD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8BB2E4-5429-80F3-75B9-AA1F66C07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AA455-E272-47DF-B959-641099AD120F}" type="datetimeFigureOut">
              <a:rPr lang="zh-CN" altLang="en-US" smtClean="0"/>
              <a:t>2024/5/14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DFD9BD-DCB1-374F-AE05-647FEC17D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0B0BAB-8674-0F97-F6F7-DF072BAA5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8ECD9-7F0F-47FE-A85B-8A2F94235E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0963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E1709C-243B-2165-A34F-B6B52374E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D6EF3A3-1461-1378-7928-069EBD3546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43E107-C68D-BD2E-6F9F-AF83F9BC3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AA455-E272-47DF-B959-641099AD120F}" type="datetimeFigureOut">
              <a:rPr lang="zh-CN" altLang="en-US" smtClean="0"/>
              <a:t>2024/5/14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89CA6E-0D16-B567-FD2C-90BD6FE75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BBD364-1785-0C12-E7D7-A99572065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8ECD9-7F0F-47FE-A85B-8A2F94235E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647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72CB669-134A-A330-02B2-F68DD1BB8C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C0B30F7-C82D-E2E5-EBF9-290D2E25BF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CD08E6-9E89-94EC-66A2-87CEED0A7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AA455-E272-47DF-B959-641099AD120F}" type="datetimeFigureOut">
              <a:rPr lang="zh-CN" altLang="en-US" smtClean="0"/>
              <a:t>2024/5/14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8DAA5D-9051-13EB-527F-63D4B4993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CB8138-A196-D7BD-83B8-831CC0E04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8ECD9-7F0F-47FE-A85B-8A2F94235E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4419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71CB61-8206-4E0F-EDAB-450372FCB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3F6F40-5E19-2143-8F44-3BE0D6D461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E09761-E05D-9F62-0AC7-A5E6D37EE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AA455-E272-47DF-B959-641099AD120F}" type="datetimeFigureOut">
              <a:rPr lang="zh-CN" altLang="en-US" smtClean="0"/>
              <a:t>2024/5/14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DD8E52-A5B4-9708-83B2-055CD3883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A223AB-FCF0-09DF-5EDD-7C48568C3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8ECD9-7F0F-47FE-A85B-8A2F94235E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8997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1F7CC2-0032-05A6-D89C-5E1257282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A9A489E-BA9A-23A8-20E2-D3AD680767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340713-1EF5-0957-4A0C-A630D5D92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AA455-E272-47DF-B959-641099AD120F}" type="datetimeFigureOut">
              <a:rPr lang="zh-CN" altLang="en-US" smtClean="0"/>
              <a:t>2024/5/14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10F3DA-B185-D7A7-2BE0-6156D8808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4FA59A-ACA2-7CC8-C0C9-40890D725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8ECD9-7F0F-47FE-A85B-8A2F94235E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1722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780617-E8E1-B1C6-59D2-144D7035E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E9560A-D260-0586-56DE-1CE3F8D0A6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D63B516-E41F-0837-8BB7-7F06F9B5BD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C30B662-B708-4681-7F89-35606E253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AA455-E272-47DF-B959-641099AD120F}" type="datetimeFigureOut">
              <a:rPr lang="zh-CN" altLang="en-US" smtClean="0"/>
              <a:t>2024/5/14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A37C862-88D3-C838-BC7B-7987DBD66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EA09A9D-8E3E-64BC-6EBC-FEA82F871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8ECD9-7F0F-47FE-A85B-8A2F94235E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7428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64D87A-AA58-FA8E-E68F-CAE5895B2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AF3F65A-EF02-161C-C346-F48B8FE60F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357AEB4-1B52-FAAF-C94D-A0AD3FDFB7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37F22D5-F4A7-5F92-2496-5BAE9CE09E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A2821C0-310C-4884-CEF4-FC91717FB2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6D19C05-EF49-BE96-41BC-56540973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AA455-E272-47DF-B959-641099AD120F}" type="datetimeFigureOut">
              <a:rPr lang="zh-CN" altLang="en-US" smtClean="0"/>
              <a:t>2024/5/14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500B099-9528-630C-2ECE-0B874182E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A010AA3-A5E1-3ED7-0239-FAFA81999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8ECD9-7F0F-47FE-A85B-8A2F94235E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4193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DF5814-AECC-DEB5-ED15-4468BD5D9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4B803FD-6459-BDBF-FEB9-CD721CF7A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AA455-E272-47DF-B959-641099AD120F}" type="datetimeFigureOut">
              <a:rPr lang="zh-CN" altLang="en-US" smtClean="0"/>
              <a:t>2024/5/14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6D4CC0A-91FD-EF38-E58C-A8DBC3877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09A259F-E2F1-4AA5-F4BA-D634B2B8C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8ECD9-7F0F-47FE-A85B-8A2F94235E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7731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F70DD0E-4556-FCA8-E2B2-E0EC583F5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AA455-E272-47DF-B959-641099AD120F}" type="datetimeFigureOut">
              <a:rPr lang="zh-CN" altLang="en-US" smtClean="0"/>
              <a:t>2024/5/14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7773D3D-B3F3-8B4A-0CEB-ADF589CEF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E02D7C1-1DF7-38FC-8E65-86AC629E8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8ECD9-7F0F-47FE-A85B-8A2F94235E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5095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7BAC90-C3D3-06BD-071D-136211ABD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F960D8-EFDE-D49E-82DF-9835EA3AD0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AA06438-8F34-BB84-462B-BAC3EC6C92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5C0C3F6-A494-79DE-B11C-6728D8EC3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AA455-E272-47DF-B959-641099AD120F}" type="datetimeFigureOut">
              <a:rPr lang="zh-CN" altLang="en-US" smtClean="0"/>
              <a:t>2024/5/14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1D5853A-655C-4421-903E-FD140E13D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89CB774-4347-0714-EB15-5ED7FD8CD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8ECD9-7F0F-47FE-A85B-8A2F94235E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3923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6F9F66-0AAB-DD03-E081-0F98E1422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4DBBE21-5345-92A6-FCC7-C90A9B7119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B3CF269-F425-EE2F-8EE8-705830FD5A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61ED9EE-44F7-5F98-2DB0-BA4CBFEEC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AA455-E272-47DF-B959-641099AD120F}" type="datetimeFigureOut">
              <a:rPr lang="zh-CN" altLang="en-US" smtClean="0"/>
              <a:t>2024/5/14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A980DC6-AF1C-0171-D73F-5A51AF7A6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90229E3-5F0A-22D1-FC32-510EE7279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8ECD9-7F0F-47FE-A85B-8A2F94235E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615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7C5CF67-B243-6F48-B61B-41578A74A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E58ACFA-7E31-EA39-BFB4-27F198A616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4AA131-C5B6-665E-380E-B523552ED8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8AA455-E272-47DF-B959-641099AD120F}" type="datetimeFigureOut">
              <a:rPr lang="zh-CN" altLang="en-US" smtClean="0"/>
              <a:t>2024/5/14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5F07E4-6943-41F3-114D-A9063DAAD5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3A6005-A845-4E9B-4B33-55DF3D5CC7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D8ECD9-7F0F-47FE-A85B-8A2F94235E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6011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150CD62-4238-361A-DD3C-FF5AAE963FAE}"/>
              </a:ext>
            </a:extLst>
          </p:cNvPr>
          <p:cNvSpPr txBox="1"/>
          <p:nvPr/>
        </p:nvSpPr>
        <p:spPr>
          <a:xfrm>
            <a:off x="515380" y="296652"/>
            <a:ext cx="20882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组件设计</a:t>
            </a:r>
            <a:endParaRPr lang="en-US" altLang="zh-CN" sz="2400"/>
          </a:p>
          <a:p>
            <a:r>
              <a:rPr lang="zh-CN" altLang="en-US" sz="2400"/>
              <a:t>单向依赖</a:t>
            </a:r>
            <a:endParaRPr lang="en-US" altLang="zh-CN" sz="2400"/>
          </a:p>
          <a:p>
            <a:r>
              <a:rPr lang="zh-CN" altLang="en-US" sz="2400"/>
              <a:t>考虑范围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FF5AEFA-5758-5505-486B-AA527A2F54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7728" y="73709"/>
            <a:ext cx="5317627" cy="6710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161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7BF6AF9-B74F-A26E-C1D2-F2A3248B34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3752" y="0"/>
            <a:ext cx="7723414" cy="68580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45F70101-DF88-897A-8876-E24CB04B984B}"/>
              </a:ext>
            </a:extLst>
          </p:cNvPr>
          <p:cNvSpPr txBox="1"/>
          <p:nvPr/>
        </p:nvSpPr>
        <p:spPr>
          <a:xfrm>
            <a:off x="515380" y="296652"/>
            <a:ext cx="23402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组件化系统概况</a:t>
            </a:r>
            <a:endParaRPr lang="en-US" altLang="zh-CN" sz="2400"/>
          </a:p>
        </p:txBody>
      </p:sp>
    </p:spTree>
    <p:extLst>
      <p:ext uri="{BB962C8B-B14F-4D97-AF65-F5344CB8AC3E}">
        <p14:creationId xmlns:p14="http://schemas.microsoft.com/office/powerpoint/2010/main" val="1243227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27E951D1-0083-62AE-7848-17387E4489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9326" y="296652"/>
            <a:ext cx="5827154" cy="633386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B7DA23A-EFC2-3963-3CE5-DD0044A43415}"/>
              </a:ext>
            </a:extLst>
          </p:cNvPr>
          <p:cNvSpPr txBox="1"/>
          <p:nvPr/>
        </p:nvSpPr>
        <p:spPr>
          <a:xfrm>
            <a:off x="515380" y="296652"/>
            <a:ext cx="23402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/>
              <a:t>Boot</a:t>
            </a:r>
            <a:r>
              <a:rPr lang="zh-CN" altLang="en-US" sz="2400"/>
              <a:t>组件</a:t>
            </a:r>
            <a:endParaRPr lang="en-US" altLang="zh-CN" sz="2400"/>
          </a:p>
          <a:p>
            <a:r>
              <a:rPr lang="zh-CN" altLang="en-US" sz="2400"/>
              <a:t>最小化的目的</a:t>
            </a:r>
            <a:endParaRPr lang="en-US" altLang="zh-CN" sz="2400"/>
          </a:p>
        </p:txBody>
      </p:sp>
    </p:spTree>
    <p:extLst>
      <p:ext uri="{BB962C8B-B14F-4D97-AF65-F5344CB8AC3E}">
        <p14:creationId xmlns:p14="http://schemas.microsoft.com/office/powerpoint/2010/main" val="1114610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209B230-8D09-C9D7-0535-A0EE977BC0D1}"/>
              </a:ext>
            </a:extLst>
          </p:cNvPr>
          <p:cNvSpPr txBox="1"/>
          <p:nvPr/>
        </p:nvSpPr>
        <p:spPr>
          <a:xfrm>
            <a:off x="515380" y="296652"/>
            <a:ext cx="3672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对</a:t>
            </a:r>
            <a:r>
              <a:rPr lang="en-US" altLang="zh-CN" sz="2400"/>
              <a:t>polyhal</a:t>
            </a:r>
            <a:r>
              <a:rPr lang="zh-CN" altLang="en-US" sz="2400"/>
              <a:t>进行拆分的想法</a:t>
            </a:r>
            <a:endParaRPr lang="en-US" altLang="zh-CN" sz="240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3598880-B539-52EC-9FFE-E7A90DEE376D}"/>
              </a:ext>
            </a:extLst>
          </p:cNvPr>
          <p:cNvSpPr txBox="1"/>
          <p:nvPr/>
        </p:nvSpPr>
        <p:spPr>
          <a:xfrm>
            <a:off x="510976" y="1966119"/>
            <a:ext cx="335277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以功能内聚为划分组件的主要原则，因此考虑</a:t>
            </a:r>
            <a:r>
              <a:rPr lang="en-US" altLang="zh-CN" sz="2400"/>
              <a:t>HAL</a:t>
            </a:r>
            <a:r>
              <a:rPr lang="zh-CN" altLang="en-US" sz="2400"/>
              <a:t>组件按照所属功能分布到各个层次的各个组件中，典型示例：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9E66C85-7906-3B5F-6058-9D7A493192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6146" y="291194"/>
            <a:ext cx="7036135" cy="5716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217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31C0575-C5A9-6A82-FAC1-08A0426951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4262" y="260648"/>
            <a:ext cx="6432323" cy="6444716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A6706FEB-A89E-5F7A-4D0C-13668FF4076C}"/>
              </a:ext>
            </a:extLst>
          </p:cNvPr>
          <p:cNvSpPr txBox="1"/>
          <p:nvPr/>
        </p:nvSpPr>
        <p:spPr>
          <a:xfrm>
            <a:off x="515380" y="296652"/>
            <a:ext cx="23402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组件化系统的</a:t>
            </a:r>
            <a:endParaRPr lang="en-US" altLang="zh-CN" sz="2400"/>
          </a:p>
          <a:p>
            <a:r>
              <a:rPr lang="zh-CN" altLang="en-US" sz="2400"/>
              <a:t>构建思路步骤</a:t>
            </a:r>
            <a:endParaRPr lang="en-US" altLang="zh-CN" sz="2400"/>
          </a:p>
        </p:txBody>
      </p:sp>
    </p:spTree>
    <p:extLst>
      <p:ext uri="{BB962C8B-B14F-4D97-AF65-F5344CB8AC3E}">
        <p14:creationId xmlns:p14="http://schemas.microsoft.com/office/powerpoint/2010/main" val="1561317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FB43AC4-EB11-9575-5A9A-C0FE59C51CD7}"/>
              </a:ext>
            </a:extLst>
          </p:cNvPr>
          <p:cNvSpPr txBox="1"/>
          <p:nvPr/>
        </p:nvSpPr>
        <p:spPr>
          <a:xfrm>
            <a:off x="515380" y="296652"/>
            <a:ext cx="23402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组件</a:t>
            </a:r>
            <a:r>
              <a:rPr lang="en-US" altLang="zh-CN" sz="2400"/>
              <a:t>Repo</a:t>
            </a:r>
            <a:r>
              <a:rPr lang="zh-CN" altLang="en-US" sz="2400"/>
              <a:t>组成</a:t>
            </a:r>
            <a:endParaRPr lang="en-US" altLang="zh-CN" sz="240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0AF4C76-69AC-96C3-2414-F6F12D37386D}"/>
              </a:ext>
            </a:extLst>
          </p:cNvPr>
          <p:cNvSpPr/>
          <p:nvPr/>
        </p:nvSpPr>
        <p:spPr>
          <a:xfrm>
            <a:off x="3215680" y="1232756"/>
            <a:ext cx="5796644" cy="28443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2400" b="1">
                <a:solidFill>
                  <a:schemeClr val="tx1"/>
                </a:solidFill>
              </a:rPr>
              <a:t>组件</a:t>
            </a:r>
            <a:r>
              <a:rPr lang="en-US" altLang="zh-CN" sz="2400" b="1">
                <a:solidFill>
                  <a:schemeClr val="tx1"/>
                </a:solidFill>
              </a:rPr>
              <a:t>XXX Repo</a:t>
            </a:r>
            <a:endParaRPr lang="zh-CN" altLang="en-US" sz="2400" b="1">
              <a:solidFill>
                <a:schemeClr val="tx1"/>
              </a:solidFill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588CA359-1547-56C4-216A-D338546BF111}"/>
              </a:ext>
            </a:extLst>
          </p:cNvPr>
          <p:cNvSpPr/>
          <p:nvPr/>
        </p:nvSpPr>
        <p:spPr>
          <a:xfrm>
            <a:off x="3909731" y="3068960"/>
            <a:ext cx="4428492" cy="648072"/>
          </a:xfrm>
          <a:prstGeom prst="round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ysClr val="windowText" lastClr="000000"/>
                </a:solidFill>
              </a:rPr>
              <a:t>XXX</a:t>
            </a:r>
            <a:endParaRPr lang="zh-CN" altLang="en-US" b="1">
              <a:solidFill>
                <a:sysClr val="windowText" lastClr="000000"/>
              </a:solidFill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B1EFECDC-9DC6-DF55-BA80-1AEDD22B90B3}"/>
              </a:ext>
            </a:extLst>
          </p:cNvPr>
          <p:cNvSpPr/>
          <p:nvPr/>
        </p:nvSpPr>
        <p:spPr>
          <a:xfrm>
            <a:off x="3909731" y="2024844"/>
            <a:ext cx="1214161" cy="648072"/>
          </a:xfrm>
          <a:prstGeom prst="round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ysClr val="windowText" lastClr="000000"/>
                </a:solidFill>
              </a:rPr>
              <a:t>rt_XXX</a:t>
            </a:r>
            <a:endParaRPr lang="zh-CN" altLang="en-US" b="1">
              <a:solidFill>
                <a:sysClr val="windowText" lastClr="000000"/>
              </a:solidFill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572884A8-066B-F54D-1766-17AB8A1C03BE}"/>
              </a:ext>
            </a:extLst>
          </p:cNvPr>
          <p:cNvSpPr/>
          <p:nvPr/>
        </p:nvSpPr>
        <p:spPr>
          <a:xfrm>
            <a:off x="5411924" y="2024844"/>
            <a:ext cx="1214161" cy="648072"/>
          </a:xfrm>
          <a:prstGeom prst="roundRect">
            <a:avLst/>
          </a:prstGeom>
          <a:solidFill>
            <a:schemeClr val="bg1"/>
          </a:solidFill>
          <a:ln w="38100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ysClr val="windowText" lastClr="000000"/>
                </a:solidFill>
              </a:rPr>
              <a:t>test_XXX</a:t>
            </a:r>
            <a:endParaRPr lang="zh-CN" altLang="en-US" b="1">
              <a:solidFill>
                <a:sysClr val="windowText" lastClr="000000"/>
              </a:solidFill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D6906F57-3E9B-751C-2906-4115AFD7F06F}"/>
              </a:ext>
            </a:extLst>
          </p:cNvPr>
          <p:cNvSpPr/>
          <p:nvPr/>
        </p:nvSpPr>
        <p:spPr>
          <a:xfrm>
            <a:off x="6910506" y="2024844"/>
            <a:ext cx="1427717" cy="648072"/>
          </a:xfrm>
          <a:prstGeom prst="roundRect">
            <a:avLst/>
          </a:prstGeom>
          <a:solidFill>
            <a:schemeClr val="bg1"/>
          </a:solidFill>
          <a:ln w="38100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ysClr val="windowText" lastClr="000000"/>
                </a:solidFill>
              </a:rPr>
              <a:t>bench_XXX</a:t>
            </a:r>
            <a:endParaRPr lang="zh-CN" altLang="en-US" b="1">
              <a:solidFill>
                <a:sysClr val="windowText" lastClr="000000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D8E5D26-8C8E-F062-9B56-77D1B79E2F8F}"/>
              </a:ext>
            </a:extLst>
          </p:cNvPr>
          <p:cNvSpPr txBox="1"/>
          <p:nvPr/>
        </p:nvSpPr>
        <p:spPr>
          <a:xfrm>
            <a:off x="798424" y="4509120"/>
            <a:ext cx="104411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1. </a:t>
            </a:r>
            <a:r>
              <a:rPr lang="zh-CN" altLang="en-US"/>
              <a:t>组件</a:t>
            </a:r>
            <a:r>
              <a:rPr lang="en-US" altLang="zh-CN"/>
              <a:t>Repo</a:t>
            </a:r>
            <a:r>
              <a:rPr lang="zh-CN" altLang="en-US"/>
              <a:t>包含两类组件：功能组件和</a:t>
            </a:r>
            <a:r>
              <a:rPr lang="en-US" altLang="zh-CN"/>
              <a:t>Root</a:t>
            </a:r>
            <a:r>
              <a:rPr lang="zh-CN" altLang="en-US"/>
              <a:t>组件，其中</a:t>
            </a:r>
            <a:r>
              <a:rPr lang="en-US" altLang="zh-CN"/>
              <a:t>Root</a:t>
            </a:r>
            <a:r>
              <a:rPr lang="zh-CN" altLang="en-US"/>
              <a:t>作用：</a:t>
            </a:r>
            <a:r>
              <a:rPr lang="en-US" altLang="zh-CN"/>
              <a:t>arch_boot -&gt; root -&gt; xxx</a:t>
            </a:r>
          </a:p>
          <a:p>
            <a:r>
              <a:rPr lang="en-US" altLang="zh-CN"/>
              <a:t>2. Root</a:t>
            </a:r>
            <a:r>
              <a:rPr lang="zh-CN" altLang="en-US"/>
              <a:t>组件在构建系统时，多选一，类型包括：</a:t>
            </a:r>
            <a:endParaRPr lang="en-US" altLang="zh-CN"/>
          </a:p>
          <a:p>
            <a:r>
              <a:rPr lang="en-US" altLang="zh-CN"/>
              <a:t>2.1) rt_XXX</a:t>
            </a:r>
            <a:r>
              <a:rPr lang="zh-CN" altLang="en-US"/>
              <a:t>：</a:t>
            </a:r>
            <a:r>
              <a:rPr lang="en-US" altLang="zh-CN"/>
              <a:t>Runtime or Root</a:t>
            </a:r>
            <a:r>
              <a:rPr lang="zh-CN" altLang="en-US"/>
              <a:t>缩写，默认必有。通过它让每个功能组件自成系统。</a:t>
            </a:r>
            <a:endParaRPr lang="en-US" altLang="zh-CN"/>
          </a:p>
          <a:p>
            <a:r>
              <a:rPr lang="en-US" altLang="zh-CN"/>
              <a:t>2.2) test_XXX</a:t>
            </a:r>
            <a:r>
              <a:rPr lang="zh-CN" altLang="en-US"/>
              <a:t>：功能测试框架入口，作用是</a:t>
            </a:r>
            <a:r>
              <a:rPr lang="en-US" altLang="zh-CN"/>
              <a:t>setup</a:t>
            </a:r>
            <a:r>
              <a:rPr lang="zh-CN" altLang="en-US"/>
              <a:t>和</a:t>
            </a:r>
            <a:r>
              <a:rPr lang="en-US" altLang="zh-CN"/>
              <a:t>call test_func</a:t>
            </a:r>
          </a:p>
          <a:p>
            <a:r>
              <a:rPr lang="en-US" altLang="zh-CN"/>
              <a:t>2.3) bench_XXX</a:t>
            </a:r>
            <a:r>
              <a:rPr lang="zh-CN" altLang="en-US"/>
              <a:t>：性能测试框架入口，作用同上</a:t>
            </a: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5349ECA4-AE7D-5596-D608-BF9AF3FF32D9}"/>
              </a:ext>
            </a:extLst>
          </p:cNvPr>
          <p:cNvCxnSpPr/>
          <p:nvPr/>
        </p:nvCxnSpPr>
        <p:spPr>
          <a:xfrm>
            <a:off x="2999656" y="2852936"/>
            <a:ext cx="6588732" cy="0"/>
          </a:xfrm>
          <a:prstGeom prst="line">
            <a:avLst/>
          </a:prstGeom>
          <a:ln w="381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BFEFF985-D7A5-798A-92D0-C90436C2E150}"/>
              </a:ext>
            </a:extLst>
          </p:cNvPr>
          <p:cNvSpPr txBox="1"/>
          <p:nvPr/>
        </p:nvSpPr>
        <p:spPr>
          <a:xfrm>
            <a:off x="8923405" y="3208330"/>
            <a:ext cx="11397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功能组件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2467A65-4096-64A1-7C9C-98FCF994B1ED}"/>
              </a:ext>
            </a:extLst>
          </p:cNvPr>
          <p:cNvSpPr txBox="1"/>
          <p:nvPr/>
        </p:nvSpPr>
        <p:spPr>
          <a:xfrm>
            <a:off x="8980297" y="2276872"/>
            <a:ext cx="12161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/>
              <a:t>Root</a:t>
            </a:r>
            <a:r>
              <a:rPr lang="zh-CN" altLang="en-US"/>
              <a:t>组件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8B4CAA9C-3193-BD32-B3DB-0CC51FF1417E}"/>
              </a:ext>
            </a:extLst>
          </p:cNvPr>
          <p:cNvSpPr txBox="1"/>
          <p:nvPr/>
        </p:nvSpPr>
        <p:spPr>
          <a:xfrm>
            <a:off x="813387" y="6240679"/>
            <a:ext cx="7524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/>
              <a:t>注：准备统一一下概念，把</a:t>
            </a:r>
            <a:r>
              <a:rPr lang="en-US" altLang="zh-CN" b="1"/>
              <a:t>top_XXX</a:t>
            </a:r>
            <a:r>
              <a:rPr lang="zh-CN" altLang="en-US" b="1"/>
              <a:t>更名为</a:t>
            </a:r>
            <a:r>
              <a:rPr lang="en-US" altLang="zh-CN" b="1"/>
              <a:t>rt_XXX</a:t>
            </a:r>
            <a:endParaRPr lang="zh-CN" altLang="en-US" b="1"/>
          </a:p>
        </p:txBody>
      </p:sp>
    </p:spTree>
    <p:extLst>
      <p:ext uri="{BB962C8B-B14F-4D97-AF65-F5344CB8AC3E}">
        <p14:creationId xmlns:p14="http://schemas.microsoft.com/office/powerpoint/2010/main" val="10060510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193</Words>
  <Application>Microsoft Office PowerPoint</Application>
  <PresentationFormat>宽屏</PresentationFormat>
  <Paragraphs>24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磊 石</dc:creator>
  <cp:lastModifiedBy>磊 石</cp:lastModifiedBy>
  <cp:revision>8</cp:revision>
  <dcterms:created xsi:type="dcterms:W3CDTF">2024-05-11T00:58:50Z</dcterms:created>
  <dcterms:modified xsi:type="dcterms:W3CDTF">2024-05-13T23:56:34Z</dcterms:modified>
</cp:coreProperties>
</file>