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542" r:id="rId2"/>
    <p:sldId id="543" r:id="rId3"/>
    <p:sldId id="544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8" d="100"/>
          <a:sy n="78" d="100"/>
        </p:scale>
        <p:origin x="778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F92E3D-FF78-4091-A890-E2C03799A809}" type="datetimeFigureOut">
              <a:rPr lang="zh-CN" altLang="en-US" smtClean="0"/>
              <a:t>2024/5/26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6C4DA-D819-49F8-9F6F-788188E898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18941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134B84-5A19-21C3-F72F-B4C8FC1954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F292C3E-9A55-624F-560D-C375C705CD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8BB2E4-5429-80F3-75B9-AA1F66C07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AA455-E272-47DF-B959-641099AD120F}" type="datetimeFigureOut">
              <a:rPr lang="zh-CN" altLang="en-US" smtClean="0"/>
              <a:t>2024/5/26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DFD9BD-DCB1-374F-AE05-647FEC17D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0B0BAB-8674-0F97-F6F7-DF072BAA5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8ECD9-7F0F-47FE-A85B-8A2F94235E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0963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E1709C-243B-2165-A34F-B6B52374E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D6EF3A3-1461-1378-7928-069EBD3546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43E107-C68D-BD2E-6F9F-AF83F9BC3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AA455-E272-47DF-B959-641099AD120F}" type="datetimeFigureOut">
              <a:rPr lang="zh-CN" altLang="en-US" smtClean="0"/>
              <a:t>2024/5/26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89CA6E-0D16-B567-FD2C-90BD6FE75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BBD364-1785-0C12-E7D7-A99572065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8ECD9-7F0F-47FE-A85B-8A2F94235E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647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72CB669-134A-A330-02B2-F68DD1BB8C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C0B30F7-C82D-E2E5-EBF9-290D2E25BF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CD08E6-9E89-94EC-66A2-87CEED0A7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AA455-E272-47DF-B959-641099AD120F}" type="datetimeFigureOut">
              <a:rPr lang="zh-CN" altLang="en-US" smtClean="0"/>
              <a:t>2024/5/26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8DAA5D-9051-13EB-527F-63D4B4993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CB8138-A196-D7BD-83B8-831CC0E04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8ECD9-7F0F-47FE-A85B-8A2F94235E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4419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71CB61-8206-4E0F-EDAB-450372FCB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3F6F40-5E19-2143-8F44-3BE0D6D461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E09761-E05D-9F62-0AC7-A5E6D37EE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AA455-E272-47DF-B959-641099AD120F}" type="datetimeFigureOut">
              <a:rPr lang="zh-CN" altLang="en-US" smtClean="0"/>
              <a:t>2024/5/26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DD8E52-A5B4-9708-83B2-055CD3883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A223AB-FCF0-09DF-5EDD-7C48568C3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8ECD9-7F0F-47FE-A85B-8A2F94235E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8997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1F7CC2-0032-05A6-D89C-5E1257282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A9A489E-BA9A-23A8-20E2-D3AD680767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340713-1EF5-0957-4A0C-A630D5D92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AA455-E272-47DF-B959-641099AD120F}" type="datetimeFigureOut">
              <a:rPr lang="zh-CN" altLang="en-US" smtClean="0"/>
              <a:t>2024/5/26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10F3DA-B185-D7A7-2BE0-6156D8808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4FA59A-ACA2-7CC8-C0C9-40890D725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8ECD9-7F0F-47FE-A85B-8A2F94235E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1722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780617-E8E1-B1C6-59D2-144D7035E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E9560A-D260-0586-56DE-1CE3F8D0A6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D63B516-E41F-0837-8BB7-7F06F9B5BD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C30B662-B708-4681-7F89-35606E253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AA455-E272-47DF-B959-641099AD120F}" type="datetimeFigureOut">
              <a:rPr lang="zh-CN" altLang="en-US" smtClean="0"/>
              <a:t>2024/5/26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A37C862-88D3-C838-BC7B-7987DBD66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EA09A9D-8E3E-64BC-6EBC-FEA82F871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8ECD9-7F0F-47FE-A85B-8A2F94235E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7428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64D87A-AA58-FA8E-E68F-CAE5895B2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AF3F65A-EF02-161C-C346-F48B8FE60F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357AEB4-1B52-FAAF-C94D-A0AD3FDFB7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37F22D5-F4A7-5F92-2496-5BAE9CE09E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A2821C0-310C-4884-CEF4-FC91717FB2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6D19C05-EF49-BE96-41BC-56540973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AA455-E272-47DF-B959-641099AD120F}" type="datetimeFigureOut">
              <a:rPr lang="zh-CN" altLang="en-US" smtClean="0"/>
              <a:t>2024/5/26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500B099-9528-630C-2ECE-0B874182E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A010AA3-A5E1-3ED7-0239-FAFA81999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8ECD9-7F0F-47FE-A85B-8A2F94235E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4193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DF5814-AECC-DEB5-ED15-4468BD5D9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4B803FD-6459-BDBF-FEB9-CD721CF7A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AA455-E272-47DF-B959-641099AD120F}" type="datetimeFigureOut">
              <a:rPr lang="zh-CN" altLang="en-US" smtClean="0"/>
              <a:t>2024/5/26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6D4CC0A-91FD-EF38-E58C-A8DBC3877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09A259F-E2F1-4AA5-F4BA-D634B2B8C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8ECD9-7F0F-47FE-A85B-8A2F94235E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7731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F70DD0E-4556-FCA8-E2B2-E0EC583F5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AA455-E272-47DF-B959-641099AD120F}" type="datetimeFigureOut">
              <a:rPr lang="zh-CN" altLang="en-US" smtClean="0"/>
              <a:t>2024/5/26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7773D3D-B3F3-8B4A-0CEB-ADF589CEF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E02D7C1-1DF7-38FC-8E65-86AC629E8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8ECD9-7F0F-47FE-A85B-8A2F94235E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5095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7BAC90-C3D3-06BD-071D-136211ABD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F960D8-EFDE-D49E-82DF-9835EA3AD0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AA06438-8F34-BB84-462B-BAC3EC6C92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5C0C3F6-A494-79DE-B11C-6728D8EC3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AA455-E272-47DF-B959-641099AD120F}" type="datetimeFigureOut">
              <a:rPr lang="zh-CN" altLang="en-US" smtClean="0"/>
              <a:t>2024/5/26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1D5853A-655C-4421-903E-FD140E13D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89CB774-4347-0714-EB15-5ED7FD8CD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8ECD9-7F0F-47FE-A85B-8A2F94235E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3923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6F9F66-0AAB-DD03-E081-0F98E1422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4DBBE21-5345-92A6-FCC7-C90A9B7119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B3CF269-F425-EE2F-8EE8-705830FD5A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61ED9EE-44F7-5F98-2DB0-BA4CBFEEC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AA455-E272-47DF-B959-641099AD120F}" type="datetimeFigureOut">
              <a:rPr lang="zh-CN" altLang="en-US" smtClean="0"/>
              <a:t>2024/5/26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A980DC6-AF1C-0171-D73F-5A51AF7A6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90229E3-5F0A-22D1-FC32-510EE7279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8ECD9-7F0F-47FE-A85B-8A2F94235E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615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7C5CF67-B243-6F48-B61B-41578A74A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E58ACFA-7E31-EA39-BFB4-27F198A616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4AA131-C5B6-665E-380E-B523552ED8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8AA455-E272-47DF-B959-641099AD120F}" type="datetimeFigureOut">
              <a:rPr lang="zh-CN" altLang="en-US" smtClean="0"/>
              <a:t>2024/5/26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5F07E4-6943-41F3-114D-A9063DAAD5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3A6005-A845-4E9B-4B33-55DF3D5CC7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D8ECD9-7F0F-47FE-A85B-8A2F94235E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6011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2AE3242-B553-07A5-7174-01E91D74A8B4}"/>
              </a:ext>
            </a:extLst>
          </p:cNvPr>
          <p:cNvSpPr txBox="1"/>
          <p:nvPr/>
        </p:nvSpPr>
        <p:spPr>
          <a:xfrm>
            <a:off x="659396" y="331494"/>
            <a:ext cx="8280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/>
              <a:t>多源组件的协作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A78A202-A4A1-369B-2146-B4FA087FD8FE}"/>
              </a:ext>
            </a:extLst>
          </p:cNvPr>
          <p:cNvSpPr txBox="1"/>
          <p:nvPr/>
        </p:nvSpPr>
        <p:spPr>
          <a:xfrm>
            <a:off x="911424" y="1052736"/>
            <a:ext cx="76688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/>
              <a:t>涉及对组件化目标的侧重点不同：</a:t>
            </a:r>
            <a:endParaRPr lang="en-US" altLang="zh-CN" sz="2400"/>
          </a:p>
          <a:p>
            <a:r>
              <a:rPr lang="en-US" altLang="zh-CN" sz="2400"/>
              <a:t>1</a:t>
            </a:r>
            <a:r>
              <a:rPr lang="zh-CN" altLang="en-US" sz="2400"/>
              <a:t>、组件的复用性（</a:t>
            </a:r>
            <a:r>
              <a:rPr lang="en-US" altLang="zh-CN" sz="2400"/>
              <a:t>OS</a:t>
            </a:r>
            <a:r>
              <a:rPr lang="zh-CN" altLang="en-US" sz="2400"/>
              <a:t>相关</a:t>
            </a:r>
            <a:r>
              <a:rPr lang="en-US" altLang="zh-CN" sz="2400"/>
              <a:t>/</a:t>
            </a:r>
            <a:r>
              <a:rPr lang="zh-CN" altLang="en-US" sz="2400"/>
              <a:t>无关）</a:t>
            </a:r>
            <a:endParaRPr lang="en-US" altLang="zh-CN" sz="2400"/>
          </a:p>
          <a:p>
            <a:r>
              <a:rPr lang="en-US" altLang="zh-CN" sz="2400"/>
              <a:t>2</a:t>
            </a:r>
            <a:r>
              <a:rPr lang="zh-CN" altLang="en-US" sz="2400"/>
              <a:t>、自底向上分级构建系统（单向依赖的约束）</a:t>
            </a:r>
            <a:endParaRPr lang="en-US" altLang="zh-CN" sz="2400"/>
          </a:p>
          <a:p>
            <a:r>
              <a:rPr lang="zh-CN" altLang="en-US" sz="2400"/>
              <a:t>从我的实践看，第</a:t>
            </a:r>
            <a:r>
              <a:rPr lang="en-US" altLang="zh-CN" sz="2400"/>
              <a:t>2</a:t>
            </a:r>
            <a:r>
              <a:rPr lang="zh-CN" altLang="en-US" sz="2400"/>
              <a:t>与第</a:t>
            </a:r>
            <a:r>
              <a:rPr lang="en-US" altLang="zh-CN" sz="2400"/>
              <a:t>1</a:t>
            </a:r>
            <a:r>
              <a:rPr lang="zh-CN" altLang="en-US" sz="2400"/>
              <a:t>的目标有冲突，难以兼顾。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47BF7DE-76F7-EC44-F15E-9E25A7ED5C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360" y="3032956"/>
            <a:ext cx="5841268" cy="361022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1384B927-CB2D-618E-CFF0-E3370B4DA924}"/>
              </a:ext>
            </a:extLst>
          </p:cNvPr>
          <p:cNvSpPr txBox="1"/>
          <p:nvPr/>
        </p:nvSpPr>
        <p:spPr>
          <a:xfrm>
            <a:off x="6456040" y="3032956"/>
            <a:ext cx="55806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/>
              <a:t>如果按照</a:t>
            </a:r>
            <a:r>
              <a:rPr lang="en-US" altLang="zh-CN" sz="2400"/>
              <a:t>2</a:t>
            </a:r>
            <a:r>
              <a:rPr lang="zh-CN" altLang="en-US" sz="2400"/>
              <a:t>，可能存在如下冲突：</a:t>
            </a:r>
            <a:endParaRPr lang="en-US" altLang="zh-CN" sz="2400"/>
          </a:p>
          <a:p>
            <a:r>
              <a:rPr lang="en-US" altLang="zh-CN" sz="2400"/>
              <a:t>(1)</a:t>
            </a:r>
            <a:r>
              <a:rPr lang="zh-CN" altLang="en-US" sz="2400"/>
              <a:t>配置：</a:t>
            </a:r>
            <a:r>
              <a:rPr lang="en-US" altLang="zh-CN" sz="2400"/>
              <a:t>lds/</a:t>
            </a:r>
            <a:r>
              <a:rPr lang="zh-CN" altLang="en-US" sz="2400"/>
              <a:t>条件编译</a:t>
            </a:r>
            <a:r>
              <a:rPr lang="en-US" altLang="zh-CN" sz="2400"/>
              <a:t>/</a:t>
            </a:r>
            <a:r>
              <a:rPr lang="zh-CN" altLang="en-US" sz="2400"/>
              <a:t>系统参数</a:t>
            </a:r>
            <a:endParaRPr lang="en-US" altLang="zh-CN" sz="2400"/>
          </a:p>
          <a:p>
            <a:r>
              <a:rPr lang="en-US" altLang="zh-CN" sz="2400"/>
              <a:t>(2)</a:t>
            </a:r>
            <a:r>
              <a:rPr lang="zh-CN" altLang="en-US" sz="2400"/>
              <a:t>同步：锁</a:t>
            </a:r>
            <a:r>
              <a:rPr lang="en-US" altLang="zh-CN" sz="2400"/>
              <a:t>/</a:t>
            </a:r>
            <a:r>
              <a:rPr lang="zh-CN" altLang="en-US" sz="2400"/>
              <a:t>抢占控制，可能无效或死锁</a:t>
            </a:r>
            <a:endParaRPr lang="en-US" altLang="zh-CN" sz="2400"/>
          </a:p>
          <a:p>
            <a:r>
              <a:rPr lang="en-US" altLang="zh-CN" sz="2400"/>
              <a:t>(3)</a:t>
            </a:r>
            <a:r>
              <a:rPr lang="zh-CN" altLang="en-US" sz="2400"/>
              <a:t>内存管理分配之类：冲突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142EC1C-B4F8-3858-CBD9-91F10B12741B}"/>
              </a:ext>
            </a:extLst>
          </p:cNvPr>
          <p:cNvSpPr txBox="1"/>
          <p:nvPr/>
        </p:nvSpPr>
        <p:spPr>
          <a:xfrm>
            <a:off x="7074044" y="5089392"/>
            <a:ext cx="44225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/>
              <a:t>解决思路：对上述冲突的部分，</a:t>
            </a:r>
            <a:endParaRPr lang="en-US" altLang="zh-CN" sz="2400"/>
          </a:p>
          <a:p>
            <a:r>
              <a:rPr lang="zh-CN" altLang="en-US" sz="2400"/>
              <a:t>要么复用统一的组件，</a:t>
            </a:r>
            <a:endParaRPr lang="en-US" altLang="zh-CN" sz="2400"/>
          </a:p>
          <a:p>
            <a:r>
              <a:rPr lang="zh-CN" altLang="en-US" sz="2400"/>
              <a:t>要么统一组件的规格</a:t>
            </a:r>
          </a:p>
        </p:txBody>
      </p:sp>
    </p:spTree>
    <p:extLst>
      <p:ext uri="{BB962C8B-B14F-4D97-AF65-F5344CB8AC3E}">
        <p14:creationId xmlns:p14="http://schemas.microsoft.com/office/powerpoint/2010/main" val="1285076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2AE3242-B553-07A5-7174-01E91D74A8B4}"/>
              </a:ext>
            </a:extLst>
          </p:cNvPr>
          <p:cNvSpPr txBox="1"/>
          <p:nvPr/>
        </p:nvSpPr>
        <p:spPr>
          <a:xfrm>
            <a:off x="659396" y="331494"/>
            <a:ext cx="8280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/>
              <a:t>自动</a:t>
            </a:r>
            <a:r>
              <a:rPr lang="en-US" altLang="zh-CN" sz="2800"/>
              <a:t>(</a:t>
            </a:r>
            <a:r>
              <a:rPr lang="zh-CN" altLang="en-US" sz="2800"/>
              <a:t>回归</a:t>
            </a:r>
            <a:r>
              <a:rPr lang="en-US" altLang="zh-CN" sz="2800"/>
              <a:t>)</a:t>
            </a:r>
            <a:r>
              <a:rPr lang="zh-CN" altLang="en-US" sz="2800"/>
              <a:t>测试的问题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72EB223-31F3-F8C4-1EEB-66281AF66157}"/>
              </a:ext>
            </a:extLst>
          </p:cNvPr>
          <p:cNvSpPr txBox="1"/>
          <p:nvPr/>
        </p:nvSpPr>
        <p:spPr>
          <a:xfrm>
            <a:off x="911424" y="1052736"/>
            <a:ext cx="1033314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/>
              <a:t>两类测试</a:t>
            </a:r>
            <a:endParaRPr lang="en-US" altLang="zh-CN" sz="2400"/>
          </a:p>
          <a:p>
            <a:r>
              <a:rPr lang="en-US" altLang="zh-CN" sz="2400"/>
              <a:t>1</a:t>
            </a:r>
            <a:r>
              <a:rPr lang="zh-CN" altLang="en-US" sz="2400"/>
              <a:t>、轻量测试：基于</a:t>
            </a:r>
            <a:r>
              <a:rPr lang="en-US" altLang="zh-CN" sz="2400"/>
              <a:t>github ci</a:t>
            </a:r>
            <a:r>
              <a:rPr lang="zh-CN" altLang="en-US" sz="2400"/>
              <a:t>的机制，没有想</a:t>
            </a:r>
            <a:endParaRPr lang="en-US" altLang="zh-CN" sz="2400"/>
          </a:p>
          <a:p>
            <a:r>
              <a:rPr lang="en-US" altLang="zh-CN" sz="2400"/>
              <a:t>2</a:t>
            </a:r>
            <a:r>
              <a:rPr lang="zh-CN" altLang="en-US" sz="2400"/>
              <a:t>、完整测试：</a:t>
            </a:r>
            <a:endParaRPr lang="en-US" altLang="zh-CN" sz="2400"/>
          </a:p>
          <a:p>
            <a:r>
              <a:rPr lang="en-US" altLang="zh-CN" sz="2400"/>
              <a:t>(1)</a:t>
            </a:r>
            <a:r>
              <a:rPr lang="zh-CN" altLang="en-US" sz="2400"/>
              <a:t>回归测试基础是构建和运行以</a:t>
            </a:r>
            <a:r>
              <a:rPr lang="en-US" altLang="zh-CN" sz="2400"/>
              <a:t>test_</a:t>
            </a:r>
            <a:r>
              <a:rPr lang="zh-CN" altLang="en-US" sz="2400"/>
              <a:t>根组件为根的内核系统。</a:t>
            </a:r>
            <a:endParaRPr lang="en-US" altLang="zh-CN" sz="2400"/>
          </a:p>
          <a:p>
            <a:r>
              <a:rPr lang="en-US" altLang="zh-CN" sz="2400"/>
              <a:t>(2)</a:t>
            </a:r>
            <a:r>
              <a:rPr lang="zh-CN" altLang="en-US" sz="2400"/>
              <a:t>分析组件系统的依赖关系，受影响的依赖链上的系统进行回归测试。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7CEB19E-CCE7-BC18-18B0-B3E3F6C0FB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7628" y="3501008"/>
            <a:ext cx="6637828" cy="280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160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2AE3242-B553-07A5-7174-01E91D74A8B4}"/>
              </a:ext>
            </a:extLst>
          </p:cNvPr>
          <p:cNvSpPr txBox="1"/>
          <p:nvPr/>
        </p:nvSpPr>
        <p:spPr>
          <a:xfrm>
            <a:off x="659396" y="331494"/>
            <a:ext cx="8280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/>
              <a:t>让更多人能够参与 </a:t>
            </a:r>
            <a:r>
              <a:rPr lang="en-US" altLang="zh-CN" sz="2800"/>
              <a:t>- </a:t>
            </a:r>
            <a:r>
              <a:rPr lang="zh-CN" altLang="en-US" sz="2800"/>
              <a:t>问题的分解和综合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025F8CA-A1AA-3E77-C6D3-02E474B68320}"/>
              </a:ext>
            </a:extLst>
          </p:cNvPr>
          <p:cNvSpPr txBox="1"/>
          <p:nvPr/>
        </p:nvSpPr>
        <p:spPr>
          <a:xfrm>
            <a:off x="668800" y="1052736"/>
            <a:ext cx="103331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/>
              <a:t>能否降低门槛，让更多的人参与我们的内核开发工作。</a:t>
            </a:r>
            <a:endParaRPr lang="en-US" altLang="zh-CN" sz="2400"/>
          </a:p>
          <a:p>
            <a:r>
              <a:rPr lang="zh-CN" altLang="en-US" sz="2400"/>
              <a:t>想法：把复杂问题分解成简单问题，规模变大了，但是每个问题简单了。</a:t>
            </a:r>
            <a:endParaRPr lang="en-US" altLang="zh-CN" sz="2400"/>
          </a:p>
          <a:p>
            <a:r>
              <a:rPr lang="zh-CN" altLang="en-US" sz="2400"/>
              <a:t>具体就是按照组件系统逐级分解的思路，分解成大量小规模系统的功能实现或者增强问题，再逐级把结果综合起来。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5F5022C-FF3A-E470-8CB6-3253D653E8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1684" y="2777501"/>
            <a:ext cx="6444716" cy="4010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9388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942</TotalTime>
  <Words>265</Words>
  <Application>Microsoft Office PowerPoint</Application>
  <PresentationFormat>宽屏</PresentationFormat>
  <Paragraphs>22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磊 石</dc:creator>
  <cp:lastModifiedBy>磊 石</cp:lastModifiedBy>
  <cp:revision>93</cp:revision>
  <dcterms:created xsi:type="dcterms:W3CDTF">2024-05-11T00:58:50Z</dcterms:created>
  <dcterms:modified xsi:type="dcterms:W3CDTF">2024-05-26T11:18:32Z</dcterms:modified>
</cp:coreProperties>
</file>