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20/04/2017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59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20/04/2017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874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20/04/2017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32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20/04/2017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520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20/04/2017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957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20/04/2017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383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20/04/2017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68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20/04/2017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248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20/04/2017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84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20/04/2017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3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A606-E893-45E8-8D46-A416CDDCB6AB}" type="datetimeFigureOut">
              <a:rPr lang="en-IE" smtClean="0"/>
              <a:t>20/04/2017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109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A606-E893-45E8-8D46-A416CDDCB6AB}" type="datetimeFigureOut">
              <a:rPr lang="en-IE" smtClean="0"/>
              <a:t>20/04/2017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5729-B27D-4F28-A651-69F0002626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050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 STN cell reduction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Reduction of the </a:t>
            </a:r>
            <a:r>
              <a:rPr lang="en-US" dirty="0" err="1" smtClean="0"/>
              <a:t>Gillies</a:t>
            </a:r>
            <a:r>
              <a:rPr lang="en-US" dirty="0" smtClean="0"/>
              <a:t> (2006) model according to reduction method </a:t>
            </a:r>
            <a:r>
              <a:rPr lang="en-US" dirty="0" err="1" smtClean="0"/>
              <a:t>Marasco</a:t>
            </a:r>
            <a:r>
              <a:rPr lang="en-US" dirty="0" smtClean="0"/>
              <a:t> et al. 2012/2013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997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66" y="777978"/>
            <a:ext cx="8691102" cy="4716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6288" y="19762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6288" y="24334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9379" y="27666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9379" y="31360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6288" y="34537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6288" y="390340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0335" y="19074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0335" y="40115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8838" y="2160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8838" y="37755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6219" y="26454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9922" y="1606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8914" y="38230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56974" y="24614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1633" y="-17797"/>
            <a:ext cx="195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endParaRPr lang="en-I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59571" y="27917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0790" y="1125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8597" y="20921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8790" y="9309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11423" y="16821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94574" y="9068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94574" y="13348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7493" y="20778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9853" y="28028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77556" y="23673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72217" y="28172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2281" y="332422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10088" y="42907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87422" y="31653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90229" y="39307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76715" y="31452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2217" y="359091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7493" y="427050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60281" y="51213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6197" y="46158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1126" y="50246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96463" y="5713249"/>
            <a:ext cx="378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ree_index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endParaRPr lang="en-IE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81152" y="5711151"/>
            <a:ext cx="378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ree_index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endParaRPr lang="en-IE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66" y="777978"/>
            <a:ext cx="8691102" cy="4716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6288" y="19762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6288" y="24334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9379" y="276669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9379" y="313602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6288" y="34537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6288" y="39034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0335" y="19074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0335" y="40115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8838" y="2160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8838" y="37755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6219" y="26454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9922" y="1606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8914" y="38230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56974" y="24614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9872" y="-31849"/>
            <a:ext cx="3635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Lengths &amp;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nseg</a:t>
            </a:r>
            <a:endParaRPr lang="en-I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59571" y="27917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0790" y="1125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8597" y="20921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8790" y="9309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1328" y="16822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94574" y="9068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94574" y="13348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7493" y="20778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9853" y="28028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77556" y="23673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72217" y="28172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2281" y="33242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10088" y="42907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87422" y="3165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90229" y="39307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76715" y="31452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2217" y="3590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7493" y="427050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60281" y="5121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6197" y="4615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1126" y="50246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312719" y="1682172"/>
            <a:ext cx="0" cy="29778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725623" y="1666114"/>
            <a:ext cx="0" cy="29778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159061" y="1679825"/>
            <a:ext cx="0" cy="29778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05019" y="1695903"/>
            <a:ext cx="0" cy="29778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797107" y="1704214"/>
            <a:ext cx="0" cy="29778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192898" y="1704214"/>
            <a:ext cx="0" cy="29778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69848" y="11672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IE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9971" y="11672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IE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4578" y="11672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endParaRPr lang="en-IE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04587" y="11672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180</a:t>
            </a:r>
            <a:endParaRPr lang="en-IE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95856" y="11672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endParaRPr lang="en-IE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042064" y="11672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369</a:t>
            </a:r>
            <a:endParaRPr lang="en-IE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8569663" y="1683811"/>
            <a:ext cx="0" cy="29778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17932" y="117150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220</a:t>
            </a:r>
            <a:endParaRPr lang="en-IE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84879" y="5769014"/>
            <a:ext cx="378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nseg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189</a:t>
            </a:r>
            <a:endParaRPr lang="en-IE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9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66" y="777978"/>
            <a:ext cx="8691102" cy="4716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6288" y="19762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0.49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6288" y="24334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0.49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9379" y="27666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0.77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9379" y="31360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0.77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71037" y="1907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0.77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9823" y="219382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1.23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5944" y="26648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1.95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9922" y="16069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1.95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56974" y="24614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3562" y="-8508"/>
            <a:ext cx="208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Diameter</a:t>
            </a:r>
            <a:endParaRPr lang="en-I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59571" y="27917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0790" y="11256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1.23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8790" y="9309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0.77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7205" y="17085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0.77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3596" y="9309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0.49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03597" y="13669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0.49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7205" y="20673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0.77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33135" y="5713047"/>
            <a:ext cx="482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diameters are symmetrical (3 same trees)</a:t>
            </a:r>
            <a:endParaRPr lang="en-IE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72980" y="3253156"/>
            <a:ext cx="2290917" cy="15056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TextBox 41"/>
          <p:cNvSpPr txBox="1"/>
          <p:nvPr/>
        </p:nvSpPr>
        <p:spPr>
          <a:xfrm>
            <a:off x="5658386" y="4807500"/>
            <a:ext cx="482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diameter scale factors</a:t>
            </a:r>
            <a:endParaRPr lang="en-IE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3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66" y="777978"/>
            <a:ext cx="8691102" cy="4716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6288" y="19762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6288" y="24334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9379" y="27666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9379" y="31360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6288" y="34537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6288" y="39034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0335" y="19074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0335" y="40115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8838" y="2160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8838" y="37755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6219" y="26454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9922" y="1606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8914" y="38230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56974" y="24614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08746" y="-79149"/>
            <a:ext cx="4798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Strahler numbers</a:t>
            </a:r>
            <a:endParaRPr lang="en-I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3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66" y="777978"/>
            <a:ext cx="8691102" cy="47161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79393" y="160194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0.024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0476" y="-8508"/>
            <a:ext cx="3787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L/lambda(f=100)</a:t>
            </a:r>
            <a:endParaRPr lang="en-I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3984" y="11357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0.149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4842" y="6243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0.801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5353" y="17215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1.737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82150" y="90806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1.735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1059" y="133518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1.735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06902" y="8742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0.306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4933" y="20809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1.737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82150" y="23960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1.735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1059" y="28232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1.735</a:t>
            </a:r>
            <a:endParaRPr lang="en-I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8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170</Words>
  <Application>Microsoft Office PowerPoint</Application>
  <PresentationFormat>Widescreen</PresentationFormat>
  <Paragraphs>129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Rat STN cell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 STN cell reduction</dc:title>
  <dc:creator>lkoelman</dc:creator>
  <cp:lastModifiedBy>lkoelman</cp:lastModifiedBy>
  <cp:revision>10</cp:revision>
  <dcterms:created xsi:type="dcterms:W3CDTF">2016-11-28T21:05:48Z</dcterms:created>
  <dcterms:modified xsi:type="dcterms:W3CDTF">2017-04-20T10:01:27Z</dcterms:modified>
</cp:coreProperties>
</file>