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7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2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20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57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38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24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4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09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A606-E893-45E8-8D46-A416CDDCB6AB}" type="datetimeFigureOut">
              <a:rPr lang="en-IE" smtClean="0"/>
              <a:t>28/11/2016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5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 STN cell reduction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Reduction of the </a:t>
            </a:r>
            <a:r>
              <a:rPr lang="en-US" dirty="0" err="1" smtClean="0"/>
              <a:t>Gillies</a:t>
            </a:r>
            <a:r>
              <a:rPr lang="en-US" dirty="0" smtClean="0"/>
              <a:t> (2006) model according to reduction method </a:t>
            </a:r>
            <a:r>
              <a:rPr lang="en-US" dirty="0" err="1" smtClean="0"/>
              <a:t>Marasco</a:t>
            </a:r>
            <a:r>
              <a:rPr lang="en-US" dirty="0" smtClean="0"/>
              <a:t> et al. 2012/2013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99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288" y="1976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6288" y="2433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379" y="2766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379" y="313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6288" y="345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288" y="390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0335" y="1907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0335" y="401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8838" y="2160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838" y="377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19" y="2645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22" y="160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914" y="3823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974" y="2461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3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Rat STN cell reduction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 STN cell reduction</dc:title>
  <dc:creator>lkoelman</dc:creator>
  <cp:lastModifiedBy>lkoelman</cp:lastModifiedBy>
  <cp:revision>1</cp:revision>
  <dcterms:created xsi:type="dcterms:W3CDTF">2016-11-28T21:05:48Z</dcterms:created>
  <dcterms:modified xsi:type="dcterms:W3CDTF">2016-11-28T21:06:28Z</dcterms:modified>
</cp:coreProperties>
</file>