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10E4-3B9D-D54F-A891-052329ED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7C06A-F223-654B-AE17-79D66A86C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8669-CA7C-A341-BB11-EF129450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D393-5D82-C942-B9CF-544C3270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3CC2-E5FF-EE43-A6F5-3561740A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EC2-EC7D-544F-8F0C-147A5E01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5B9A-48B4-3C40-8BC7-BAE64745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DD78-69BC-FD4C-BC72-F1F53F1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606A-7B47-B446-BB6E-1B6F6A7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380B-C08A-794E-91CC-F0FB862A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5990D-D169-164B-A935-9F1BD38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98596-4966-DC41-BF7C-01B5A000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885B-B39A-E542-913B-33EEA6F4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2F8B-D66E-5745-B052-761E9546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6AC7-8463-A24E-BDD0-BBD7455F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CE6-8046-C147-9758-FCB0345F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2C40-CBCB-C245-87C8-40A80504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8B4A-1868-9947-8D14-AEB317DE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6057-6E83-F240-9D29-4C922C87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4C4B-4A31-8A46-AFBC-CB4A79DE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16F6-F7E8-3D4A-9780-4E95FA7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A3DD1-7C36-914E-9789-51E55114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95B8-0143-4E4E-9E80-3F9201C0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3F78-BC92-EF4F-9F06-E2622BA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1A33-3914-0942-9201-133AFC02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F7A-D2B7-ED4C-9EFF-FC2AFEF7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9BD1-DFBB-0248-994B-69E11F1C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5C3D-2F0E-B44C-8395-9EEF4D6C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0FB2-868C-AB4C-BF5A-A29F5047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BCF5B-7191-7548-B7AE-3213A71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E066-E0A5-564C-8D08-CD0A5586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9639-2293-A949-8573-39849D8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46B7-F14E-8D41-A7B6-FE6E3AE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AC48-0E5C-364B-85B8-28DE2ACC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8878-87D4-1A4B-B4C6-4D44DBE92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9231-17D3-2F42-9A46-0C71FE674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22A3F-0F8B-A648-87E8-37BCAC41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FC93-8123-B04A-B1D6-1304B76F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736CE-C492-1B4B-936A-149C074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4D84-D0E0-6D4C-A013-2F7C36AC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B6C8D-E4BC-3845-829F-7516BAED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388AA-42EF-2A46-AB12-FCEA926D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C03B-3604-8E49-B9AA-3A558A9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9896C-89BC-B843-B508-DF008FAE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79344-79A2-FC4E-9041-466EB352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F6E7-44B8-3B41-A626-8BBE3B78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386E-DDEB-6E4C-86FF-1C6FFCF0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0AC8-34EB-E644-A3D5-2719D8F8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458CC-0100-474E-B5FE-6CF4307A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EDB8-6F6B-0E41-BEFE-0BC7CC04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5F28E-2C8F-A54A-A028-7CD615C6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2810-7088-4A4D-8EEC-BF628C5D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FE4C-CFDA-7748-8AC9-8406FDFD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1200E-AE20-BE4A-B415-EAAEE987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C155-8704-5D45-B468-8497F4C96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6D8D-5C6B-534A-82C1-5075A5C3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109DF-BBA8-B040-B459-771E899F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92D1-F61B-5444-8CD6-BFC858F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6785D-06D6-3749-99C3-6069E1C1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AD17-8AE6-C240-B5E6-311B6F6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68D5-34D7-D74B-8E93-0EFC0F47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919D-837C-5448-82CA-B4920A27C7B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0D47-B628-0D4D-BAF2-D8B94840D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82FB-481B-7A49-8A9C-318C0D24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3147-3A34-A444-A877-03563D7B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ITcO05u8jHm4BZvILP9dlcdm-_tdQMA/view?usp=sharing" TargetMode="External"/><Relationship Id="rId2" Type="http://schemas.openxmlformats.org/officeDocument/2006/relationships/hyperlink" Target="https://drive.google.com/file/d/1WKC5-sLJE7xDRyXiHOKoPIzJFufn1bOO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umb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multi-tasking-the-arduino-part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C6CB-009A-3D45-A9D9-9909C72CE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8B - Arduino Drum Machine (ARD)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F8889-F546-074F-8871-1727D45DE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9F3-0371-8748-9616-70A9610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354-7ACE-CC41-9CC6-9D517799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328"/>
            <a:ext cx="7427977" cy="4695635"/>
          </a:xfrm>
        </p:spPr>
        <p:txBody>
          <a:bodyPr wrap="square">
            <a:normAutofit fontScale="92500" lnSpcReduction="10000"/>
          </a:bodyPr>
          <a:lstStyle/>
          <a:p>
            <a:r>
              <a:rPr lang="en-US" dirty="0" err="1"/>
              <a:t>Tinkercad’s</a:t>
            </a:r>
            <a:r>
              <a:rPr lang="en-US" dirty="0"/>
              <a:t> simulation of the Arduino isn’t great and the piezo speaker isn’t perfect. </a:t>
            </a:r>
          </a:p>
          <a:p>
            <a:r>
              <a:rPr lang="en-US" dirty="0"/>
              <a:t>In actual comparisons,  sound isn’t as nice as a voice coil speaker.</a:t>
            </a:r>
          </a:p>
          <a:p>
            <a:r>
              <a:rPr lang="en-US" dirty="0"/>
              <a:t>Links to hear the difference:</a:t>
            </a:r>
            <a:endParaRPr lang="en-US" sz="1200" dirty="0">
              <a:hlinkClick r:id="rId2"/>
            </a:endParaRPr>
          </a:p>
          <a:p>
            <a:r>
              <a:rPr lang="en-US" dirty="0">
                <a:hlinkClick r:id="rId2"/>
              </a:rPr>
              <a:t>Piezo Speaker</a:t>
            </a:r>
            <a:r>
              <a:rPr lang="en-US" dirty="0"/>
              <a:t> </a:t>
            </a:r>
            <a:r>
              <a:rPr lang="en-US" sz="2000" i="1" dirty="0"/>
              <a:t>(Links to an external site.)</a:t>
            </a:r>
            <a:endParaRPr lang="en-US" i="1" dirty="0"/>
          </a:p>
          <a:p>
            <a:r>
              <a:rPr lang="en-US" dirty="0">
                <a:hlinkClick r:id="rId3"/>
              </a:rPr>
              <a:t>Voice Coil Speaker</a:t>
            </a:r>
            <a:r>
              <a:rPr lang="en-US" dirty="0"/>
              <a:t> </a:t>
            </a:r>
            <a:r>
              <a:rPr lang="en-US" sz="2000" i="1" dirty="0"/>
              <a:t>(Links to an external site.)</a:t>
            </a:r>
          </a:p>
          <a:p>
            <a:r>
              <a:rPr lang="en-US" sz="3000" dirty="0"/>
              <a:t>Sometimes the sound doesn’t work in </a:t>
            </a:r>
            <a:r>
              <a:rPr lang="en-US" sz="3000" dirty="0" err="1"/>
              <a:t>Tinkercad</a:t>
            </a:r>
            <a:r>
              <a:rPr lang="en-US" sz="3000" dirty="0"/>
              <a:t> simulator. </a:t>
            </a:r>
          </a:p>
          <a:p>
            <a:r>
              <a:rPr lang="en-US" sz="3000" dirty="0"/>
              <a:t>It helps to stop simulation and restart if no sound from the speaker.</a:t>
            </a:r>
            <a:endParaRPr lang="en-US" sz="3900" dirty="0"/>
          </a:p>
        </p:txBody>
      </p:sp>
      <p:pic>
        <p:nvPicPr>
          <p:cNvPr id="1026" name="Picture 2" descr="PKB24SPCH Series">
            <a:extLst>
              <a:ext uri="{FF2B5EF4-FFF2-40B4-BE49-F238E27FC236}">
                <a16:creationId xmlns:a16="http://schemas.microsoft.com/office/drawing/2014/main" id="{21C13396-6120-A742-B16B-18985571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26" y="1587881"/>
            <a:ext cx="2134165" cy="13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aker - 3&amp;quot; Diameter - 8 Ohm 1 Watt">
            <a:extLst>
              <a:ext uri="{FF2B5EF4-FFF2-40B4-BE49-F238E27FC236}">
                <a16:creationId xmlns:a16="http://schemas.microsoft.com/office/drawing/2014/main" id="{6887C96A-5D19-7F40-941E-0A787F36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26" y="3692814"/>
            <a:ext cx="2254745" cy="16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CCD7B-DDD2-C743-8B38-A1AD22A497E9}"/>
              </a:ext>
            </a:extLst>
          </p:cNvPr>
          <p:cNvSpPr txBox="1"/>
          <p:nvPr/>
        </p:nvSpPr>
        <p:spPr>
          <a:xfrm>
            <a:off x="9598515" y="3059668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Piezo 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A1320-3DE9-394F-9E32-BEA3F6B4E02C}"/>
              </a:ext>
            </a:extLst>
          </p:cNvPr>
          <p:cNvSpPr txBox="1"/>
          <p:nvPr/>
        </p:nvSpPr>
        <p:spPr>
          <a:xfrm>
            <a:off x="9598515" y="5411150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Voice Coil Speaker</a:t>
            </a:r>
          </a:p>
        </p:txBody>
      </p:sp>
    </p:spTree>
    <p:extLst>
      <p:ext uri="{BB962C8B-B14F-4D97-AF65-F5344CB8AC3E}">
        <p14:creationId xmlns:p14="http://schemas.microsoft.com/office/powerpoint/2010/main" val="117812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CC79-4E63-0742-AE9D-B11608E9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6D55-318C-7B47-B1E7-D5B836DD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/>
          <a:lstStyle/>
          <a:p>
            <a:r>
              <a:rPr lang="en-US" dirty="0"/>
              <a:t>Create a link for your </a:t>
            </a:r>
            <a:r>
              <a:rPr lang="en-US" dirty="0" err="1"/>
              <a:t>TinkerCad</a:t>
            </a:r>
            <a:r>
              <a:rPr lang="en-US" dirty="0"/>
              <a:t> project and paste in your lab.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F38651-23E0-9B42-9E6A-14137D7EC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1836057"/>
            <a:ext cx="2659776" cy="2206171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0B9C59-0BB8-1D42-A295-C149E29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8" y="4426857"/>
            <a:ext cx="3842749" cy="220617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0FD14-28BE-E34C-9E97-851C4B03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15" y="2814410"/>
            <a:ext cx="3649580" cy="3135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C0D8C-2FDF-694E-AA9C-8DCD85769A96}"/>
              </a:ext>
            </a:extLst>
          </p:cNvPr>
          <p:cNvSpPr txBox="1"/>
          <p:nvPr/>
        </p:nvSpPr>
        <p:spPr>
          <a:xfrm flipH="1">
            <a:off x="629888" y="1836057"/>
            <a:ext cx="2736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7D9D5-6872-4442-8FE8-43B20DB910B8}"/>
              </a:ext>
            </a:extLst>
          </p:cNvPr>
          <p:cNvSpPr txBox="1"/>
          <p:nvPr/>
        </p:nvSpPr>
        <p:spPr>
          <a:xfrm flipH="1">
            <a:off x="3823761" y="2826555"/>
            <a:ext cx="2736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3D132-B7B7-FB43-BDAE-310446391359}"/>
              </a:ext>
            </a:extLst>
          </p:cNvPr>
          <p:cNvSpPr txBox="1"/>
          <p:nvPr/>
        </p:nvSpPr>
        <p:spPr>
          <a:xfrm flipH="1">
            <a:off x="7886909" y="4384448"/>
            <a:ext cx="2736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58B9FB-0CC2-0C4B-8F2D-194619F5BF00}"/>
              </a:ext>
            </a:extLst>
          </p:cNvPr>
          <p:cNvSpPr/>
          <p:nvPr/>
        </p:nvSpPr>
        <p:spPr>
          <a:xfrm>
            <a:off x="3130287" y="1948416"/>
            <a:ext cx="548640" cy="548306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F6C7A-38E4-A941-8FB0-0D2BB3320E30}"/>
              </a:ext>
            </a:extLst>
          </p:cNvPr>
          <p:cNvSpPr/>
          <p:nvPr/>
        </p:nvSpPr>
        <p:spPr>
          <a:xfrm>
            <a:off x="4496890" y="5211339"/>
            <a:ext cx="1239345" cy="548306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A1AFBF-73AC-7941-87E1-02A13AD432A7}"/>
              </a:ext>
            </a:extLst>
          </p:cNvPr>
          <p:cNvSpPr/>
          <p:nvPr/>
        </p:nvSpPr>
        <p:spPr>
          <a:xfrm>
            <a:off x="11002780" y="5241319"/>
            <a:ext cx="863632" cy="548306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6958-C784-D941-907A-030C8265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0828-FEA0-8445-9654-B85515DB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Challenge </a:t>
            </a:r>
            <a:r>
              <a:rPr lang="en-US" dirty="0"/>
              <a:t>- Add a pushbutton switch to be able to do an additional pulse/drumbeat whenever the button is pressed so you can do a "solo"!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A386-1A73-4244-BCBA-3CD9C31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BF11-EF9A-994F-A57C-A700F4EF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Demonstrate 3 LEDs flashing at different rates using 3 objects of the Flasher class shown in the section titled "A Classy Solution"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piezo speaker to your breadboard. Use a copy of Flasher class to make a Beat class. This class will send brief tone pulses to the piezo, allowing you to create a "Drum Machine" emulator that will produce a steady stream of beats of different pitches and duration and timing patterns. </a:t>
            </a:r>
          </a:p>
          <a:p>
            <a:pPr marL="520700" indent="-511175">
              <a:buFont typeface=".Apple Color Emoji UI"/>
              <a:buChar char="💡"/>
            </a:pPr>
            <a:r>
              <a:rPr lang="en-US" dirty="0"/>
              <a:t>You can get an idea of what the possibilities are for your drum machine by playing with the online drum machine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drumbit.app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(Links to an external site.)</a:t>
            </a:r>
          </a:p>
          <a:p>
            <a:pPr marL="520700" indent="-520700">
              <a:buFont typeface=".Apple Color Emoji UI"/>
              <a:buChar char="⭐️"/>
            </a:pPr>
            <a:r>
              <a:rPr lang="en-US" b="1" dirty="0"/>
              <a:t>Extra Challenge </a:t>
            </a:r>
            <a:r>
              <a:rPr lang="en-US" dirty="0"/>
              <a:t>- Add a pushbutton switch to be able to do an additional pulse/drumbeat whenever the button is pressed so you can do a "solo"!</a:t>
            </a:r>
          </a:p>
        </p:txBody>
      </p:sp>
    </p:spTree>
    <p:extLst>
      <p:ext uri="{BB962C8B-B14F-4D97-AF65-F5344CB8AC3E}">
        <p14:creationId xmlns:p14="http://schemas.microsoft.com/office/powerpoint/2010/main" val="134945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64B6-23AD-1F44-8B91-981153B1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Adafruit: Multi-tasking the Arduino 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75E6-B89A-5E4C-8868-545AE396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https://learn.adafruit.com/multi-tasking-the-arduino-part-1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Key Points:</a:t>
            </a:r>
          </a:p>
          <a:p>
            <a:pPr marL="514350" indent="-514350">
              <a:buAutoNum type="arabicParenR"/>
            </a:pPr>
            <a:r>
              <a:rPr lang="en-US" dirty="0"/>
              <a:t>Using the delay() command is inefficient, there are better ways</a:t>
            </a:r>
          </a:p>
          <a:p>
            <a:pPr marL="514350" indent="-514350">
              <a:buAutoNum type="arabicParenR"/>
            </a:pPr>
            <a:r>
              <a:rPr lang="en-US" dirty="0"/>
              <a:t>Use </a:t>
            </a:r>
            <a:r>
              <a:rPr lang="en-US" dirty="0" err="1"/>
              <a:t>millis</a:t>
            </a:r>
            <a:r>
              <a:rPr lang="en-US" dirty="0"/>
              <a:t>() and state machines to be more efficient</a:t>
            </a:r>
          </a:p>
          <a:p>
            <a:pPr marL="514350" indent="-514350">
              <a:buAutoNum type="arabicParenR"/>
            </a:pPr>
            <a:r>
              <a:rPr lang="en-US" dirty="0"/>
              <a:t>This efficiency allows you to do </a:t>
            </a:r>
            <a:r>
              <a:rPr lang="en-US" u="sng" dirty="0"/>
              <a:t>more interesting </a:t>
            </a:r>
            <a:r>
              <a:rPr lang="en-US" dirty="0"/>
              <a:t>things such as:</a:t>
            </a:r>
          </a:p>
          <a:p>
            <a:pPr marL="801688" lvl="1" indent="-280988"/>
            <a:r>
              <a:rPr lang="en-US" dirty="0"/>
              <a:t>Elements with different timings</a:t>
            </a:r>
          </a:p>
          <a:p>
            <a:pPr marL="801688" lvl="1" indent="-280988"/>
            <a:r>
              <a:rPr lang="en-US" dirty="0"/>
              <a:t>Simpler code design</a:t>
            </a:r>
          </a:p>
          <a:p>
            <a:pPr marL="801688" lvl="1" indent="-280988"/>
            <a:r>
              <a:rPr lang="en-US" dirty="0"/>
              <a:t>Resulting in adding interest without adding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47034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59DC-DA32-5A4A-B91B-9EF317C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Class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4C90-03B0-AD48-B51A-7CCA6A44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class:</a:t>
            </a:r>
          </a:p>
          <a:p>
            <a:pPr marL="581025" lvl="1" indent="0">
              <a:buNone/>
            </a:pPr>
            <a:r>
              <a:rPr lang="en-US" dirty="0"/>
              <a:t>class Flasher {…..}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constructor which creates a class instance:</a:t>
            </a:r>
          </a:p>
          <a:p>
            <a:pPr marL="515938" lvl="1" indent="0">
              <a:buNone/>
            </a:pP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Flasher(int pin, long on, long off)</a:t>
            </a:r>
            <a:br>
              <a:rPr lang="en-US" dirty="0"/>
            </a:br>
            <a:r>
              <a:rPr lang="en-US" dirty="0"/>
              <a:t>{ ….}</a:t>
            </a:r>
          </a:p>
          <a:p>
            <a:pPr marL="515938" indent="-457200">
              <a:buFont typeface="+mj-lt"/>
              <a:buAutoNum type="arabicPeriod"/>
            </a:pPr>
            <a:r>
              <a:rPr lang="en-US" dirty="0">
                <a:effectLst/>
              </a:rPr>
              <a:t>Add </a:t>
            </a:r>
            <a:r>
              <a:rPr lang="en-US" dirty="0"/>
              <a:t> an action which creates a class behavior:</a:t>
            </a:r>
          </a:p>
          <a:p>
            <a:pPr marL="515938" indent="0">
              <a:buNone/>
            </a:pPr>
            <a:r>
              <a:rPr lang="en-US" sz="2400" dirty="0"/>
              <a:t>v</a:t>
            </a:r>
            <a:r>
              <a:rPr lang="en-US" sz="2400" dirty="0">
                <a:effectLst/>
              </a:rPr>
              <a:t>oid Update() {….}</a:t>
            </a:r>
          </a:p>
          <a:p>
            <a:pPr marL="5159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AFC1-16FE-6F45-8BC3-D51D61F1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circuit below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EAEDB6C-826D-0649-854C-CE9232F6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7" y="1367210"/>
            <a:ext cx="9604513" cy="53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9F3-0371-8748-9616-70A9610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from Tutorial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354-7ACE-CC41-9CC6-9D517799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u="sng" dirty="0"/>
              <a:t>complete</a:t>
            </a:r>
            <a:r>
              <a:rPr lang="en-US" dirty="0"/>
              <a:t> code from the page “a classy solution” (be sure to get all three elements)</a:t>
            </a:r>
          </a:p>
          <a:p>
            <a:r>
              <a:rPr lang="en-US" dirty="0"/>
              <a:t>Note that there are three LED’s in our example and the pins are different</a:t>
            </a:r>
          </a:p>
          <a:p>
            <a:r>
              <a:rPr lang="en-US" b="1" dirty="0"/>
              <a:t>For Problem 1, have all three flashing at different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36020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DF48B75B-52E5-7841-A333-FB530DAE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361"/>
            <a:ext cx="9177140" cy="509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3AFC1-16FE-6F45-8BC3-D51D61F1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sound by adding the piezo speaker</a:t>
            </a:r>
          </a:p>
        </p:txBody>
      </p:sp>
    </p:spTree>
    <p:extLst>
      <p:ext uri="{BB962C8B-B14F-4D97-AF65-F5344CB8AC3E}">
        <p14:creationId xmlns:p14="http://schemas.microsoft.com/office/powerpoint/2010/main" val="22868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9F3-0371-8748-9616-70A9610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Beat Class identical to the Flasher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354-7ACE-CC41-9CC6-9D517799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Duplicate the Flasher class and rename it Beat then make changes to account for the piezo speaker. </a:t>
            </a:r>
          </a:p>
          <a:p>
            <a:pPr marL="0" indent="0">
              <a:buNone/>
            </a:pPr>
            <a:r>
              <a:rPr lang="en-US" dirty="0"/>
              <a:t>Hints:</a:t>
            </a:r>
          </a:p>
          <a:p>
            <a:r>
              <a:rPr lang="en-US" dirty="0"/>
              <a:t>When adding the Beat class, add it immediately after the Flasher class and </a:t>
            </a:r>
            <a:r>
              <a:rPr lang="en-US" b="1" u="sng" dirty="0"/>
              <a:t>before</a:t>
            </a:r>
            <a:r>
              <a:rPr lang="en-US" dirty="0"/>
              <a:t> the void setup and void loop functions.</a:t>
            </a:r>
          </a:p>
          <a:p>
            <a:r>
              <a:rPr lang="en-US" dirty="0"/>
              <a:t>Remember in C++, class definitions end with a }; so both Flasher and Beat will need to close properly.</a:t>
            </a:r>
          </a:p>
        </p:txBody>
      </p:sp>
    </p:spTree>
    <p:extLst>
      <p:ext uri="{BB962C8B-B14F-4D97-AF65-F5344CB8AC3E}">
        <p14:creationId xmlns:p14="http://schemas.microsoft.com/office/powerpoint/2010/main" val="23170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B9F3-0371-8748-9616-70A9610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354-7ACE-CC41-9CC6-9D517799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Just as the LED uses, </a:t>
            </a:r>
            <a:r>
              <a:rPr lang="en-US" dirty="0" err="1"/>
              <a:t>digitalWrite</a:t>
            </a:r>
            <a:r>
              <a:rPr lang="en-US" dirty="0"/>
              <a:t>(pin, state), the speaker will require the use of tone(pin, frequency) or </a:t>
            </a:r>
            <a:r>
              <a:rPr lang="en-US" dirty="0" err="1"/>
              <a:t>noTone</a:t>
            </a:r>
            <a:r>
              <a:rPr lang="en-US" dirty="0"/>
              <a:t>(pin) to play a note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Flasher definition, there were three parameters, pin, Ontime and </a:t>
            </a:r>
            <a:r>
              <a:rPr lang="en-US" dirty="0" err="1"/>
              <a:t>Offtime</a:t>
            </a:r>
            <a:r>
              <a:rPr lang="en-US" dirty="0"/>
              <a:t>. What are the right three parameters for the speaker?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the pin # need to be a parameter? (Hint: there is only one speaker.)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Clearly Off time and On time, are needed.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else is needed? (think about how the piezo makes sound)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</a:t>
            </a:r>
            <a:r>
              <a:rPr lang="en-US" dirty="0"/>
              <a:t>needs to be changed in the Update function?</a:t>
            </a:r>
          </a:p>
        </p:txBody>
      </p:sp>
    </p:spTree>
    <p:extLst>
      <p:ext uri="{BB962C8B-B14F-4D97-AF65-F5344CB8AC3E}">
        <p14:creationId xmlns:p14="http://schemas.microsoft.com/office/powerpoint/2010/main" val="82295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664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.Apple Color Emoji UI</vt:lpstr>
      <vt:lpstr>Arial</vt:lpstr>
      <vt:lpstr>Calibri</vt:lpstr>
      <vt:lpstr>Calibri Light</vt:lpstr>
      <vt:lpstr>Office Theme</vt:lpstr>
      <vt:lpstr>Lab 8B - Arduino Drum Machine (ARD)</vt:lpstr>
      <vt:lpstr>Lab Assignment</vt:lpstr>
      <vt:lpstr>Read Adafruit: Multi-tasking the Arduino Pt 1</vt:lpstr>
      <vt:lpstr>Three Class Elements</vt:lpstr>
      <vt:lpstr>Build the circuit below</vt:lpstr>
      <vt:lpstr>Copy the code from Tutorial page </vt:lpstr>
      <vt:lpstr>Add sound by adding the piezo speaker</vt:lpstr>
      <vt:lpstr>Create a Beat Class identical to the Flasher</vt:lpstr>
      <vt:lpstr>More Hints</vt:lpstr>
      <vt:lpstr>Possible Issue</vt:lpstr>
      <vt:lpstr>For Problem 2</vt:lpstr>
      <vt:lpstr>Remember the Challenge!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8B - Arduino Drum Machine (ARD)</dc:title>
  <dc:creator>Lief Koepsel</dc:creator>
  <cp:lastModifiedBy>Lief Koepsel</cp:lastModifiedBy>
  <cp:revision>16</cp:revision>
  <cp:lastPrinted>2020-10-20T15:40:55Z</cp:lastPrinted>
  <dcterms:created xsi:type="dcterms:W3CDTF">2020-10-13T22:11:43Z</dcterms:created>
  <dcterms:modified xsi:type="dcterms:W3CDTF">2020-10-22T16:14:30Z</dcterms:modified>
</cp:coreProperties>
</file>