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35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7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1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40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0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0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7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4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46255B-7F1D-461D-9566-FAB3F4C367B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B0FDC68-CE17-4C87-8BB3-3726CE2E4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31A2-2BF2-45B9-98AD-BDD40B02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Deep learning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A94F4-7F11-4D47-BC4A-5AF483F4C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</a:t>
            </a:r>
            <a:r>
              <a:rPr lang="en-GB" dirty="0" err="1"/>
              <a:t>Chatain</a:t>
            </a:r>
            <a:endParaRPr lang="en-GB" dirty="0"/>
          </a:p>
          <a:p>
            <a:r>
              <a:rPr lang="en-GB" dirty="0"/>
              <a:t>Leo Kolezhuk</a:t>
            </a:r>
          </a:p>
        </p:txBody>
      </p:sp>
    </p:spTree>
    <p:extLst>
      <p:ext uri="{BB962C8B-B14F-4D97-AF65-F5344CB8AC3E}">
        <p14:creationId xmlns:p14="http://schemas.microsoft.com/office/powerpoint/2010/main" val="13751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524D-C59A-4E5F-8863-1E71658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</a:t>
            </a:r>
            <a:br>
              <a:rPr lang="en-GB" dirty="0"/>
            </a:br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4A51-2098-4CF7-BB68-4C95EC0D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578" y="1288178"/>
            <a:ext cx="7315200" cy="2011614"/>
          </a:xfrm>
        </p:spPr>
        <p:txBody>
          <a:bodyPr/>
          <a:lstStyle/>
          <a:p>
            <a:r>
              <a:rPr lang="en-GB" dirty="0"/>
              <a:t>Macular patches of size 224 x 224 representing the 2 stages of the degeneration and a set of non degenerated patches</a:t>
            </a:r>
          </a:p>
          <a:p>
            <a:r>
              <a:rPr lang="en-GB" dirty="0"/>
              <a:t>The purpose of the classification will be to separate the negative and the positives patches,  identify the stage of degeneration.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25ADC-D524-4EAB-86F2-33354CA7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61" y="3299792"/>
            <a:ext cx="2233177" cy="2233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B97C5-F66C-42DE-9DFC-5865B06CC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31" y="3299791"/>
            <a:ext cx="2233177" cy="2233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9CD2C-D9B7-475F-B729-21E2325E6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3296650"/>
            <a:ext cx="2233177" cy="22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0194-6BBB-4B36-A3B7-C5576171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  <a:br>
              <a:rPr lang="en-GB" dirty="0"/>
            </a:br>
            <a:r>
              <a:rPr lang="en-GB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D654-6FAB-49BE-AC37-6FC9FF4A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learning approach</a:t>
            </a:r>
          </a:p>
          <a:p>
            <a:r>
              <a:rPr lang="en-GB" dirty="0"/>
              <a:t>Alex net</a:t>
            </a:r>
          </a:p>
          <a:p>
            <a:r>
              <a:rPr lang="en-GB" dirty="0"/>
              <a:t>Change of last layers to (fully connected layer, soft max layer, classification layer)</a:t>
            </a:r>
          </a:p>
          <a:p>
            <a:r>
              <a:rPr lang="en-GB" dirty="0"/>
              <a:t>Adapting the dataset size in order to match the input type of the net</a:t>
            </a:r>
          </a:p>
          <a:p>
            <a:r>
              <a:rPr lang="en-GB" dirty="0"/>
              <a:t>Determine optimal weight learning rates, bias learning rates</a:t>
            </a:r>
          </a:p>
          <a:p>
            <a:r>
              <a:rPr lang="en-GB" dirty="0"/>
              <a:t>Evaluate the influence of the number of epochs	</a:t>
            </a:r>
          </a:p>
        </p:txBody>
      </p:sp>
    </p:spTree>
    <p:extLst>
      <p:ext uri="{BB962C8B-B14F-4D97-AF65-F5344CB8AC3E}">
        <p14:creationId xmlns:p14="http://schemas.microsoft.com/office/powerpoint/2010/main" val="33179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1979-D9BD-4115-8BF4-070167AA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DBF32-EB62-4A24-9D45-A590C2003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03" y="696411"/>
            <a:ext cx="7050158" cy="47767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22C31-79F2-49BD-A170-70F8533D914E}"/>
              </a:ext>
            </a:extLst>
          </p:cNvPr>
          <p:cNvSpPr txBox="1"/>
          <p:nvPr/>
        </p:nvSpPr>
        <p:spPr>
          <a:xfrm>
            <a:off x="4227442" y="5711768"/>
            <a:ext cx="650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Validation dataset accuracy – 89.42%</a:t>
            </a:r>
          </a:p>
        </p:txBody>
      </p:sp>
    </p:spTree>
    <p:extLst>
      <p:ext uri="{BB962C8B-B14F-4D97-AF65-F5344CB8AC3E}">
        <p14:creationId xmlns:p14="http://schemas.microsoft.com/office/powerpoint/2010/main" val="6795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8548-B600-4F1B-9524-0C9602C9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  <a:br>
              <a:rPr lang="en-GB" dirty="0"/>
            </a:br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4B3D-7D3C-492A-BF85-1A232656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149" y="363663"/>
            <a:ext cx="7315200" cy="5120640"/>
          </a:xfrm>
        </p:spPr>
        <p:txBody>
          <a:bodyPr/>
          <a:lstStyle/>
          <a:p>
            <a:r>
              <a:rPr lang="en-GB" dirty="0"/>
              <a:t>Dataset for retinal vessel segmentation has been divided directly into a training and testing sub datasets.</a:t>
            </a:r>
          </a:p>
          <a:p>
            <a:r>
              <a:rPr lang="en-GB" dirty="0"/>
              <a:t> The training dataset consists of 120 000 negative samples and 60 000 positive samples.</a:t>
            </a:r>
          </a:p>
          <a:p>
            <a:r>
              <a:rPr lang="en-GB" dirty="0"/>
              <a:t>The characteristic positive or negative depends if the unique </a:t>
            </a:r>
            <a:r>
              <a:rPr lang="en-GB" dirty="0" err="1"/>
              <a:t>center</a:t>
            </a:r>
            <a:r>
              <a:rPr lang="en-GB" dirty="0"/>
              <a:t> pixel of the sample is part of a vessel.</a:t>
            </a:r>
          </a:p>
          <a:p>
            <a:r>
              <a:rPr lang="en-GB" dirty="0"/>
              <a:t>The testing dataset is composed of 20 retinal images, with their corresponding masks and ground truth segmentation.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CD28E-AF66-40CD-BF7E-E7979D95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9" y="4178342"/>
            <a:ext cx="1856013" cy="1918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25AF8-2EC4-47BC-98A9-41C887FF7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4209550"/>
            <a:ext cx="1856013" cy="1856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36452-8D5F-4DED-A458-82EEBF85D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47" y="4209549"/>
            <a:ext cx="1856015" cy="18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7621-C0F5-47A5-AAB4-78C55362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  <a:br>
              <a:rPr lang="en-GB" dirty="0"/>
            </a:br>
            <a:r>
              <a:rPr lang="en-GB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AD0E-8612-41DA-A827-F4E621BE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learning approach</a:t>
            </a:r>
          </a:p>
          <a:p>
            <a:r>
              <a:rPr lang="en-GB" dirty="0"/>
              <a:t>Alex net</a:t>
            </a:r>
          </a:p>
          <a:p>
            <a:r>
              <a:rPr lang="en-GB" dirty="0"/>
              <a:t>Change of last layers to (fully connected layer, soft max layer, classification layer)</a:t>
            </a:r>
          </a:p>
          <a:p>
            <a:r>
              <a:rPr lang="en-GB" dirty="0"/>
              <a:t>Adapting the dataset size in order to match the input type of the net (from 30 x 30 to 227 x 227 pixels)</a:t>
            </a:r>
          </a:p>
          <a:p>
            <a:r>
              <a:rPr lang="en-GB" dirty="0"/>
              <a:t>Evaluate the influence of the 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117730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D9EE-A3FD-427B-A74A-904D0ABD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  <a:br>
              <a:rPr lang="en-GB" dirty="0"/>
            </a:br>
            <a:r>
              <a:rPr lang="en-GB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BB1A-5611-45AC-BFF9-706A4035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Resizing of the images, masks and labels to match the net requirements </a:t>
            </a:r>
          </a:p>
          <a:p>
            <a:r>
              <a:rPr lang="en-GB" dirty="0"/>
              <a:t>Extraction of patches of the test set images</a:t>
            </a:r>
          </a:p>
          <a:p>
            <a:r>
              <a:rPr lang="en-GB" dirty="0"/>
              <a:t>Pass every patch through the trained net in order to determine its label</a:t>
            </a:r>
          </a:p>
          <a:p>
            <a:r>
              <a:rPr lang="en-GB" dirty="0"/>
              <a:t>Segment the image based on the output of the net for all of the patches taking into account the central pixel of each of them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38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FCE7-3BB1-4E45-9F3E-87DDF5C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  <a:br>
              <a:rPr lang="en-GB" dirty="0"/>
            </a:br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9F46E-19B8-4B69-80E1-7CC422CF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86" y="746801"/>
            <a:ext cx="7315200" cy="38176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8818B-D22A-4F48-9F32-5D7FD473C8E7}"/>
              </a:ext>
            </a:extLst>
          </p:cNvPr>
          <p:cNvSpPr txBox="1"/>
          <p:nvPr/>
        </p:nvSpPr>
        <p:spPr>
          <a:xfrm>
            <a:off x="3855486" y="5181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Validation set accuracy – 96.79%</a:t>
            </a:r>
          </a:p>
        </p:txBody>
      </p:sp>
    </p:spTree>
    <p:extLst>
      <p:ext uri="{BB962C8B-B14F-4D97-AF65-F5344CB8AC3E}">
        <p14:creationId xmlns:p14="http://schemas.microsoft.com/office/powerpoint/2010/main" val="16675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9FA8-9F34-4A28-A5DC-1562EF6C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E088-6BE1-473F-9255-1B2612D3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approach has proven to provide satisfying results for the problem of classification. </a:t>
            </a:r>
          </a:p>
          <a:p>
            <a:r>
              <a:rPr lang="en-GB" dirty="0"/>
              <a:t>However for the problem of segmentation of retinal vessel images problems have been encountered due to the size of the processed data </a:t>
            </a:r>
          </a:p>
          <a:p>
            <a:r>
              <a:rPr lang="en-GB" dirty="0"/>
              <a:t>In conclusion, even taking into account the lack of computational power, we were surprised by the obtained results</a:t>
            </a:r>
          </a:p>
          <a:p>
            <a:r>
              <a:rPr lang="en-GB" dirty="0"/>
              <a:t>Using a pretrained </a:t>
            </a:r>
            <a:r>
              <a:rPr lang="en-GB" dirty="0" err="1"/>
              <a:t>ALEXnet</a:t>
            </a:r>
            <a:r>
              <a:rPr lang="en-GB" dirty="0"/>
              <a:t> neural network is not always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1554787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130</TotalTime>
  <Words>378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Deep learning introduction</vt:lpstr>
      <vt:lpstr>Classification  Dataset</vt:lpstr>
      <vt:lpstr>Classification Strategy</vt:lpstr>
      <vt:lpstr>Results</vt:lpstr>
      <vt:lpstr>Segmentation Dataset</vt:lpstr>
      <vt:lpstr>Segmentation Strategy</vt:lpstr>
      <vt:lpstr>Segmentation Strategy</vt:lpstr>
      <vt:lpstr>Segmentation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introduction</dc:title>
  <dc:creator>Лев Колежук</dc:creator>
  <cp:lastModifiedBy>Лев Колежук</cp:lastModifiedBy>
  <cp:revision>11</cp:revision>
  <dcterms:created xsi:type="dcterms:W3CDTF">2017-12-04T08:04:08Z</dcterms:created>
  <dcterms:modified xsi:type="dcterms:W3CDTF">2017-12-04T10:14:12Z</dcterms:modified>
</cp:coreProperties>
</file>