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nichenametla" userId="a81230d310ee9045" providerId="LiveId" clId="{C5F62352-6657-4D58-97E4-FBB9E447FD00}"/>
    <pc:docChg chg="undo custSel addSld modSld">
      <pc:chgData name="akhil nichenametla" userId="a81230d310ee9045" providerId="LiveId" clId="{C5F62352-6657-4D58-97E4-FBB9E447FD00}" dt="2018-04-22T19:45:15.157" v="781" actId="20577"/>
      <pc:docMkLst>
        <pc:docMk/>
      </pc:docMkLst>
      <pc:sldChg chg="modSp add">
        <pc:chgData name="akhil nichenametla" userId="a81230d310ee9045" providerId="LiveId" clId="{C5F62352-6657-4D58-97E4-FBB9E447FD00}" dt="2018-04-22T19:15:34.752" v="55" actId="20577"/>
        <pc:sldMkLst>
          <pc:docMk/>
          <pc:sldMk cId="810799406" sldId="256"/>
        </pc:sldMkLst>
        <pc:spChg chg="mod">
          <ac:chgData name="akhil nichenametla" userId="a81230d310ee9045" providerId="LiveId" clId="{C5F62352-6657-4D58-97E4-FBB9E447FD00}" dt="2018-04-22T19:14:07.546" v="19" actId="20577"/>
          <ac:spMkLst>
            <pc:docMk/>
            <pc:sldMk cId="810799406" sldId="256"/>
            <ac:spMk id="2" creationId="{B46A57B7-10DE-45B7-BA7C-2D0C31C99C70}"/>
          </ac:spMkLst>
        </pc:spChg>
        <pc:spChg chg="mod">
          <ac:chgData name="akhil nichenametla" userId="a81230d310ee9045" providerId="LiveId" clId="{C5F62352-6657-4D58-97E4-FBB9E447FD00}" dt="2018-04-22T19:15:34.752" v="55" actId="20577"/>
          <ac:spMkLst>
            <pc:docMk/>
            <pc:sldMk cId="810799406" sldId="256"/>
            <ac:spMk id="3" creationId="{9760E46D-5982-4565-90A9-DF547001D5F2}"/>
          </ac:spMkLst>
        </pc:spChg>
      </pc:sldChg>
      <pc:sldChg chg="addSp delSp modSp add mod setBg setClrOvrMap">
        <pc:chgData name="akhil nichenametla" userId="a81230d310ee9045" providerId="LiveId" clId="{C5F62352-6657-4D58-97E4-FBB9E447FD00}" dt="2018-04-22T19:33:47.264" v="519" actId="26606"/>
        <pc:sldMkLst>
          <pc:docMk/>
          <pc:sldMk cId="2740556526" sldId="257"/>
        </pc:sldMkLst>
        <pc:spChg chg="mod">
          <ac:chgData name="akhil nichenametla" userId="a81230d310ee9045" providerId="LiveId" clId="{C5F62352-6657-4D58-97E4-FBB9E447FD00}" dt="2018-04-22T19:33:47.264" v="519" actId="26606"/>
          <ac:spMkLst>
            <pc:docMk/>
            <pc:sldMk cId="2740556526" sldId="257"/>
            <ac:spMk id="2" creationId="{C21F79F5-3451-44DB-ADAC-533866532621}"/>
          </ac:spMkLst>
        </pc:spChg>
        <pc:spChg chg="add del mod">
          <ac:chgData name="akhil nichenametla" userId="a81230d310ee9045" providerId="LiveId" clId="{C5F62352-6657-4D58-97E4-FBB9E447FD00}" dt="2018-04-22T19:33:47.264" v="519" actId="26606"/>
          <ac:spMkLst>
            <pc:docMk/>
            <pc:sldMk cId="2740556526" sldId="257"/>
            <ac:spMk id="3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2T19:33:37.170" v="517" actId="26606"/>
          <ac:spMkLst>
            <pc:docMk/>
            <pc:sldMk cId="2740556526" sldId="257"/>
            <ac:spMk id="8" creationId="{8D70B121-56F4-4848-B38B-182089D909FA}"/>
          </ac:spMkLst>
        </pc:spChg>
        <pc:spChg chg="add del">
          <ac:chgData name="akhil nichenametla" userId="a81230d310ee9045" providerId="LiveId" clId="{C5F62352-6657-4D58-97E4-FBB9E447FD00}" dt="2018-04-22T19:33:32.825" v="515" actId="26606"/>
          <ac:spMkLst>
            <pc:docMk/>
            <pc:sldMk cId="2740556526" sldId="257"/>
            <ac:spMk id="10" creationId="{BE95D989-81FA-4BAD-9AD5-E46CEDA91B36}"/>
          </ac:spMkLst>
        </pc:spChg>
        <pc:spChg chg="add del">
          <ac:chgData name="akhil nichenametla" userId="a81230d310ee9045" providerId="LiveId" clId="{C5F62352-6657-4D58-97E4-FBB9E447FD00}" dt="2018-04-22T19:33:32.825" v="515" actId="26606"/>
          <ac:spMkLst>
            <pc:docMk/>
            <pc:sldMk cId="2740556526" sldId="257"/>
            <ac:spMk id="12" creationId="{156189E5-8A3E-4CFD-B71B-CCD0F8495E56}"/>
          </ac:spMkLst>
        </pc:spChg>
        <pc:spChg chg="add del">
          <ac:chgData name="akhil nichenametla" userId="a81230d310ee9045" providerId="LiveId" clId="{C5F62352-6657-4D58-97E4-FBB9E447FD00}" dt="2018-04-22T19:33:37.170" v="517" actId="26606"/>
          <ac:spMkLst>
            <pc:docMk/>
            <pc:sldMk cId="2740556526" sldId="257"/>
            <ac:spMk id="15" creationId="{1C188606-E220-406C-A92E-DD0642CD6DA3}"/>
          </ac:spMkLst>
        </pc:spChg>
        <pc:spChg chg="add del">
          <ac:chgData name="akhil nichenametla" userId="a81230d310ee9045" providerId="LiveId" clId="{C5F62352-6657-4D58-97E4-FBB9E447FD00}" dt="2018-04-22T19:33:47.264" v="519" actId="26606"/>
          <ac:spMkLst>
            <pc:docMk/>
            <pc:sldMk cId="2740556526" sldId="257"/>
            <ac:spMk id="17" creationId="{95724071-AC7B-4A67-934B-CD7F90745802}"/>
          </ac:spMkLst>
        </pc:spChg>
        <pc:graphicFrameChg chg="add del">
          <ac:chgData name="akhil nichenametla" userId="a81230d310ee9045" providerId="LiveId" clId="{C5F62352-6657-4D58-97E4-FBB9E447FD00}" dt="2018-04-22T19:33:32.825" v="515" actId="26606"/>
          <ac:graphicFrameMkLst>
            <pc:docMk/>
            <pc:sldMk cId="2740556526" sldId="257"/>
            <ac:graphicFrameMk id="5" creationId="{A4E38D03-DB15-47F3-94AC-C654A118391B}"/>
          </ac:graphicFrameMkLst>
        </pc:graphicFrameChg>
        <pc:graphicFrameChg chg="add del">
          <ac:chgData name="akhil nichenametla" userId="a81230d310ee9045" providerId="LiveId" clId="{C5F62352-6657-4D58-97E4-FBB9E447FD00}" dt="2018-04-22T19:33:47.264" v="519" actId="26606"/>
          <ac:graphicFrameMkLst>
            <pc:docMk/>
            <pc:sldMk cId="2740556526" sldId="257"/>
            <ac:graphicFrameMk id="18" creationId="{2B98C803-C855-4A19-8573-71A3EF0FC7AB}"/>
          </ac:graphicFrameMkLst>
        </pc:graphicFrameChg>
        <pc:cxnChg chg="add del">
          <ac:chgData name="akhil nichenametla" userId="a81230d310ee9045" providerId="LiveId" clId="{C5F62352-6657-4D58-97E4-FBB9E447FD00}" dt="2018-04-22T19:33:37.170" v="517" actId="26606"/>
          <ac:cxnSpMkLst>
            <pc:docMk/>
            <pc:sldMk cId="2740556526" sldId="257"/>
            <ac:cxnSpMk id="14" creationId="{2D72A2C9-F3CA-4216-8BAD-FA4C970C3C4E}"/>
          </ac:cxnSpMkLst>
        </pc:cxnChg>
      </pc:sldChg>
      <pc:sldChg chg="delSp modSp add">
        <pc:chgData name="akhil nichenametla" userId="a81230d310ee9045" providerId="LiveId" clId="{C5F62352-6657-4D58-97E4-FBB9E447FD00}" dt="2018-04-22T19:30:45.212" v="398" actId="20577"/>
        <pc:sldMkLst>
          <pc:docMk/>
          <pc:sldMk cId="3882225838" sldId="258"/>
        </pc:sldMkLst>
        <pc:spChg chg="del">
          <ac:chgData name="akhil nichenametla" userId="a81230d310ee9045" providerId="LiveId" clId="{C5F62352-6657-4D58-97E4-FBB9E447FD00}" dt="2018-04-22T19:23:30.790" v="259" actId="478"/>
          <ac:spMkLst>
            <pc:docMk/>
            <pc:sldMk cId="3882225838" sldId="258"/>
            <ac:spMk id="2" creationId="{32E1B2F8-E3B8-47C0-B00F-26D252A02410}"/>
          </ac:spMkLst>
        </pc:spChg>
        <pc:spChg chg="mod">
          <ac:chgData name="akhil nichenametla" userId="a81230d310ee9045" providerId="LiveId" clId="{C5F62352-6657-4D58-97E4-FBB9E447FD00}" dt="2018-04-22T19:30:45.212" v="398" actId="20577"/>
          <ac:spMkLst>
            <pc:docMk/>
            <pc:sldMk cId="3882225838" sldId="258"/>
            <ac:spMk id="3" creationId="{F5E2E554-0D48-49F5-934C-B8791BD465CD}"/>
          </ac:spMkLst>
        </pc:spChg>
      </pc:sldChg>
      <pc:sldChg chg="modSp add">
        <pc:chgData name="akhil nichenametla" userId="a81230d310ee9045" providerId="LiveId" clId="{C5F62352-6657-4D58-97E4-FBB9E447FD00}" dt="2018-04-22T19:31:01.178" v="417" actId="20577"/>
        <pc:sldMkLst>
          <pc:docMk/>
          <pc:sldMk cId="3049373090" sldId="259"/>
        </pc:sldMkLst>
        <pc:spChg chg="mod">
          <ac:chgData name="akhil nichenametla" userId="a81230d310ee9045" providerId="LiveId" clId="{C5F62352-6657-4D58-97E4-FBB9E447FD00}" dt="2018-04-22T19:31:01.178" v="417" actId="20577"/>
          <ac:spMkLst>
            <pc:docMk/>
            <pc:sldMk cId="3049373090" sldId="259"/>
            <ac:spMk id="2" creationId="{1D8501A5-873E-4EF4-9492-1784A574E7A7}"/>
          </ac:spMkLst>
        </pc:spChg>
        <pc:spChg chg="mod">
          <ac:chgData name="akhil nichenametla" userId="a81230d310ee9045" providerId="LiveId" clId="{C5F62352-6657-4D58-97E4-FBB9E447FD00}" dt="2018-04-22T19:30:05.638" v="370" actId="20577"/>
          <ac:spMkLst>
            <pc:docMk/>
            <pc:sldMk cId="3049373090" sldId="259"/>
            <ac:spMk id="3" creationId="{DE7FBEDC-DA43-4828-8585-2110229206CD}"/>
          </ac:spMkLst>
        </pc:spChg>
      </pc:sldChg>
      <pc:sldChg chg="addSp delSp modSp add mod setBg">
        <pc:chgData name="akhil nichenametla" userId="a81230d310ee9045" providerId="LiveId" clId="{C5F62352-6657-4D58-97E4-FBB9E447FD00}" dt="2018-04-22T19:36:31.219" v="548" actId="20577"/>
        <pc:sldMkLst>
          <pc:docMk/>
          <pc:sldMk cId="2329455797" sldId="260"/>
        </pc:sldMkLst>
        <pc:spChg chg="add del mod">
          <ac:chgData name="akhil nichenametla" userId="a81230d310ee9045" providerId="LiveId" clId="{C5F62352-6657-4D58-97E4-FBB9E447FD00}" dt="2018-04-22T19:36:31.219" v="548" actId="20577"/>
          <ac:spMkLst>
            <pc:docMk/>
            <pc:sldMk cId="2329455797" sldId="260"/>
            <ac:spMk id="2" creationId="{FAA50218-A999-4559-9CBA-77DCEAA7ED04}"/>
          </ac:spMkLst>
        </pc:spChg>
        <pc:spChg chg="del">
          <ac:chgData name="akhil nichenametla" userId="a81230d310ee9045" providerId="LiveId" clId="{C5F62352-6657-4D58-97E4-FBB9E447FD00}" dt="2018-04-22T19:35:04.329" v="521" actId="20577"/>
          <ac:spMkLst>
            <pc:docMk/>
            <pc:sldMk cId="2329455797" sldId="260"/>
            <ac:spMk id="3" creationId="{1D37BDA6-CEFD-427A-BA92-AEE80A387BEF}"/>
          </ac:spMkLst>
        </pc:spChg>
        <pc:spChg chg="add del mod">
          <ac:chgData name="akhil nichenametla" userId="a81230d310ee9045" providerId="LiveId" clId="{C5F62352-6657-4D58-97E4-FBB9E447FD00}" dt="2018-04-22T19:35:42.470" v="526" actId="478"/>
          <ac:spMkLst>
            <pc:docMk/>
            <pc:sldMk cId="2329455797" sldId="260"/>
            <ac:spMk id="7" creationId="{F6D203BF-D1BC-4F43-BCCF-3390148CB7DC}"/>
          </ac:spMkLst>
        </pc:spChg>
        <pc:spChg chg="add del">
          <ac:chgData name="akhil nichenametla" userId="a81230d310ee9045" providerId="LiveId" clId="{C5F62352-6657-4D58-97E4-FBB9E447FD00}" dt="2018-04-22T19:35:13.058" v="523" actId="26606"/>
          <ac:spMkLst>
            <pc:docMk/>
            <pc:sldMk cId="2329455797" sldId="260"/>
            <ac:spMk id="9" creationId="{32BC26D8-82FB-445E-AA49-62A77D7C1EE0}"/>
          </ac:spMkLst>
        </pc:spChg>
        <pc:spChg chg="add del mod">
          <ac:chgData name="akhil nichenametla" userId="a81230d310ee9045" providerId="LiveId" clId="{C5F62352-6657-4D58-97E4-FBB9E447FD00}" dt="2018-04-22T19:35:48.553" v="530" actId="20577"/>
          <ac:spMkLst>
            <pc:docMk/>
            <pc:sldMk cId="2329455797" sldId="260"/>
            <ac:spMk id="10" creationId="{6F678211-AD90-4684-8A13-23A737F37BD4}"/>
          </ac:spMkLst>
        </pc:spChg>
        <pc:spChg chg="add del">
          <ac:chgData name="akhil nichenametla" userId="a81230d310ee9045" providerId="LiveId" clId="{C5F62352-6657-4D58-97E4-FBB9E447FD00}" dt="2018-04-22T19:35:13.058" v="523" actId="26606"/>
          <ac:spMkLst>
            <pc:docMk/>
            <pc:sldMk cId="2329455797" sldId="260"/>
            <ac:spMk id="11" creationId="{CB44330D-EA18-4254-AA95-EB49948539B8}"/>
          </ac:spMkLst>
        </pc:spChg>
        <pc:picChg chg="add del mod">
          <ac:chgData name="akhil nichenametla" userId="a81230d310ee9045" providerId="LiveId" clId="{C5F62352-6657-4D58-97E4-FBB9E447FD00}" dt="2018-04-22T19:35:45.358" v="528" actId="478"/>
          <ac:picMkLst>
            <pc:docMk/>
            <pc:sldMk cId="2329455797" sldId="260"/>
            <ac:picMk id="4" creationId="{8FBFEB73-59E9-4D84-8A39-450B5173D749}"/>
          </ac:picMkLst>
        </pc:picChg>
        <pc:picChg chg="add del">
          <ac:chgData name="akhil nichenametla" userId="a81230d310ee9045" providerId="LiveId" clId="{C5F62352-6657-4D58-97E4-FBB9E447FD00}" dt="2018-04-22T19:35:42.863" v="527" actId="20577"/>
          <ac:picMkLst>
            <pc:docMk/>
            <pc:sldMk cId="2329455797" sldId="260"/>
            <ac:picMk id="5" creationId="{DBF8BAE6-46F1-443B-952E-F5681942D884}"/>
          </ac:picMkLst>
        </pc:picChg>
        <pc:picChg chg="add mod">
          <ac:chgData name="akhil nichenametla" userId="a81230d310ee9045" providerId="LiveId" clId="{C5F62352-6657-4D58-97E4-FBB9E447FD00}" dt="2018-04-22T19:36:05.274" v="534" actId="14100"/>
          <ac:picMkLst>
            <pc:docMk/>
            <pc:sldMk cId="2329455797" sldId="260"/>
            <ac:picMk id="12" creationId="{A0E310BF-5ABA-47F5-97CA-B34C45B2FEE5}"/>
          </ac:picMkLst>
        </pc:picChg>
      </pc:sldChg>
      <pc:sldChg chg="modSp add">
        <pc:chgData name="akhil nichenametla" userId="a81230d310ee9045" providerId="LiveId" clId="{C5F62352-6657-4D58-97E4-FBB9E447FD00}" dt="2018-04-22T19:45:15.157" v="781" actId="20577"/>
        <pc:sldMkLst>
          <pc:docMk/>
          <pc:sldMk cId="4100635518" sldId="261"/>
        </pc:sldMkLst>
        <pc:spChg chg="mod">
          <ac:chgData name="akhil nichenametla" userId="a81230d310ee9045" providerId="LiveId" clId="{C5F62352-6657-4D58-97E4-FBB9E447FD00}" dt="2018-04-22T19:39:21.130" v="562" actId="20577"/>
          <ac:spMkLst>
            <pc:docMk/>
            <pc:sldMk cId="4100635518" sldId="261"/>
            <ac:spMk id="2" creationId="{AD213F5E-E4B4-4867-A243-6193EDA5F546}"/>
          </ac:spMkLst>
        </pc:spChg>
        <pc:spChg chg="mod">
          <ac:chgData name="akhil nichenametla" userId="a81230d310ee9045" providerId="LiveId" clId="{C5F62352-6657-4D58-97E4-FBB9E447FD00}" dt="2018-04-22T19:45:15.157" v="781" actId="20577"/>
          <ac:spMkLst>
            <pc:docMk/>
            <pc:sldMk cId="4100635518" sldId="261"/>
            <ac:spMk id="3" creationId="{1290AC5B-EAE1-412C-88F8-3D2119090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508E-1D08-4457-9349-BFE40F3DD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9374F-12D7-45AF-A536-3A619C664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FD50-F383-4919-9DA8-6462219A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FE04B-6ED3-45A5-B933-C14425C0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84A7-AFC7-4984-BAC0-581FF0DF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3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716E-5E33-4BD7-BE0D-4F3975AD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F61B-CC18-465C-A9B8-0A169626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C0EB-D431-4032-BA44-05FCE963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0FF3-5938-4105-AA78-AF3478F0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E0478-05FD-4EEE-93CF-E8A2D70C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40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2F56FB-AB81-4E93-91EE-8003FA7E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6C5C1-C1EB-4CFE-90AC-89D66D88C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6D36-1ACB-4E5F-84A0-B0BD06D8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9B50A-668C-4A9D-82ED-1B2ACE08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B6F3E-EDC7-4E5E-BC7B-DCA4F26A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2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2175-6ECB-4125-B78B-E300B59F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AB2C-7D04-46B1-A329-1A81BF87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D588-752C-46BA-B35C-8E40D51A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9984-5616-47CA-A0D4-08C78E4B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7F226-6F44-4648-9F0D-8FFC9806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11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81A7-FF8D-4B15-9C51-BF63269C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0ECBA-B485-4F04-BE1C-B3826D9F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1421-3D72-4AB1-8ED0-711E45A8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41F3-22DC-48DF-B39B-A8DB4D74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BA5A-ECA8-43B5-9297-C311991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7F94-C7FC-4909-BDD6-9625E5C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3BD7-13C8-4A74-B39F-E947F4242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96A3F-8D1C-43FC-BA48-B6075BAA8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2BD2-8B89-44B9-A8AB-D3DA566A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D3AD-AC28-4589-A06A-C0AEE28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1486D-957F-4F77-9004-89BD38DF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7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633C-3986-46BE-9520-85C1881C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6C157-739C-4904-8F1C-205E32BEB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C922D-C4C0-458C-A7C9-89990FB38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A456B-9F92-4A6D-8744-ADB756AE7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94064-4418-4274-AD42-6E57D9090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80171-4B93-4771-8528-2A22F54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58F1D-D0E1-40F4-838A-8D3208DD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0878A-8FA6-4C26-A68F-23436B1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4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2A9-E8AF-4834-9AA0-319FA708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EE50E-5266-4867-B232-D8EB6C87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A5453-7378-4A1D-9635-5AB6C8E4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9B6E0-934F-4ECC-AB18-5C599309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903FB7-E963-438B-ABD7-95E72F8C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D2E57-5F93-4004-9454-97513BEC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059F-519D-47CB-A48F-9BDD8BA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7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2892-DC62-47DB-A246-0F4E9F94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7CD0-2A6F-409A-9B79-BB68D8B0F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F8586-E3AC-4E6F-BF20-4D2540ED9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01B9-8757-4C68-8E39-176F6D1F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40B90-B863-43A2-B995-014DE3CA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3C17-AB9D-4648-874E-C364D4DE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DD46-5A4B-44A0-A1CE-085331A9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FD51A-CDC6-473F-B487-33BCB585D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C4110-6424-4E15-A796-90974A55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B917-B924-4DB6-961E-C661D039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F73EE-5594-46FF-8563-09BAF073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AF1B3-A799-431E-9610-FE6CA6E0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F6C33-A4B8-4B44-9E5B-CFD643C8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C5DB-1464-402E-A547-9BC2D264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FFFA-E291-4D43-9B33-3244E673B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3E27C-0206-46E0-92C8-1400F72E54BC}" type="datetimeFigureOut">
              <a:rPr lang="en-IN" smtClean="0"/>
              <a:t>23-04-2018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8D910-693B-4503-8699-B8F121D7D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D907-F98D-401A-8F72-E37858FA2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4166-AE7E-43C6-8E6A-1F9009FBD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7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pedia.org/" TargetMode="External"/><Relationship Id="rId2" Type="http://schemas.openxmlformats.org/officeDocument/2006/relationships/hyperlink" Target="http://data.nobelpriz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57B7-10DE-45B7-BA7C-2D0C31C99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LOD integration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0E46D-5982-4565-90A9-DF547001D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nobel price, dbpedia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79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79F5-3451-44DB-ADAC-53386653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Two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88606-E220-406C-A92E-DD0642CD6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hlinkClick r:id="rId2"/>
              </a:rPr>
              <a:t>http://data.nobelprize.org/</a:t>
            </a:r>
            <a:r>
              <a:rPr lang="en-IN" b="1" dirty="0"/>
              <a:t> </a:t>
            </a:r>
            <a:r>
              <a:rPr lang="en-IN" dirty="0"/>
              <a:t>contains the details of Nobel price awardees and their title.</a:t>
            </a:r>
          </a:p>
          <a:p>
            <a:r>
              <a:rPr lang="en-IN" dirty="0"/>
              <a:t>We get the details of Awardees from dbpedia </a:t>
            </a:r>
            <a:r>
              <a:rPr lang="en-IN" b="1" dirty="0">
                <a:hlinkClick r:id="rId3"/>
              </a:rPr>
              <a:t>https://dbpedia.org/</a:t>
            </a:r>
            <a:r>
              <a:rPr lang="en-IN" b="1" dirty="0"/>
              <a:t> .</a:t>
            </a:r>
          </a:p>
          <a:p>
            <a:r>
              <a:rPr lang="en-US" dirty="0"/>
              <a:t>Next slide contains SPARQL queries for extracting the required data.</a:t>
            </a:r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5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E554-0D48-49F5-934C-B8791BD4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528"/>
            <a:ext cx="10515600" cy="6010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PREFIX </a:t>
            </a:r>
            <a:r>
              <a:rPr lang="en-IN" b="1" i="1" dirty="0"/>
              <a:t>foaf:</a:t>
            </a:r>
            <a:r>
              <a:rPr lang="en-IN" b="1" dirty="0"/>
              <a:t> </a:t>
            </a:r>
            <a:r>
              <a:rPr lang="en-IN" b="1" u="sng" dirty="0"/>
              <a:t>&lt;http://xmlns.com/foaf/0.1/&gt;</a:t>
            </a:r>
            <a:r>
              <a:rPr lang="en-IN" b="1" dirty="0"/>
              <a:t> </a:t>
            </a:r>
          </a:p>
          <a:p>
            <a:pPr marL="0" indent="0">
              <a:buNone/>
            </a:pPr>
            <a:r>
              <a:rPr lang="en-IN" b="1" dirty="0"/>
              <a:t>PREFIX </a:t>
            </a:r>
            <a:r>
              <a:rPr lang="en-IN" b="1" i="1" dirty="0"/>
              <a:t>owl:</a:t>
            </a:r>
            <a:r>
              <a:rPr lang="en-IN" b="1" u="sng" dirty="0"/>
              <a:t>&lt;http://www.w3.org/2002/07/owl#&gt;</a:t>
            </a:r>
            <a:r>
              <a:rPr lang="en-IN" b="1" dirty="0"/>
              <a:t> </a:t>
            </a:r>
          </a:p>
          <a:p>
            <a:pPr marL="0" indent="0">
              <a:buNone/>
            </a:pPr>
            <a:r>
              <a:rPr lang="en-IN" b="1" dirty="0"/>
              <a:t>PREFIX </a:t>
            </a:r>
            <a:r>
              <a:rPr lang="en-IN" b="1" i="1" dirty="0"/>
              <a:t>nobel:</a:t>
            </a:r>
            <a:r>
              <a:rPr lang="en-IN" b="1" dirty="0"/>
              <a:t> </a:t>
            </a:r>
            <a:r>
              <a:rPr lang="en-IN" b="1" u="sng" dirty="0"/>
              <a:t>&lt;http://data.nobelprize.org/terms/&gt;</a:t>
            </a:r>
            <a:r>
              <a:rPr lang="en-IN" b="1" dirty="0"/>
              <a:t> </a:t>
            </a:r>
          </a:p>
          <a:p>
            <a:pPr marL="0" indent="0">
              <a:buNone/>
            </a:pPr>
            <a:r>
              <a:rPr lang="en-IN" b="1" dirty="0"/>
              <a:t>PREFIX </a:t>
            </a:r>
            <a:r>
              <a:rPr lang="en-IN" b="1" i="1" dirty="0"/>
              <a:t>rdfs:</a:t>
            </a:r>
            <a:r>
              <a:rPr lang="en-IN" b="1" dirty="0"/>
              <a:t> </a:t>
            </a:r>
            <a:r>
              <a:rPr lang="en-IN" b="1" u="sng" dirty="0"/>
              <a:t>&lt;http://www.w3.org/2000/01/rdf-schema#&gt;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select Distinct ?link ?name ?label ?dob </a:t>
            </a:r>
          </a:p>
          <a:p>
            <a:pPr marL="0" indent="0">
              <a:buNone/>
            </a:pPr>
            <a:r>
              <a:rPr lang="en-IN" b="1" dirty="0"/>
              <a:t>where</a:t>
            </a:r>
          </a:p>
          <a:p>
            <a:pPr marL="0" indent="0">
              <a:buNone/>
            </a:pPr>
            <a:r>
              <a:rPr lang="en-IN" b="1" dirty="0"/>
              <a:t>{</a:t>
            </a:r>
          </a:p>
          <a:p>
            <a:pPr marL="0" indent="0">
              <a:buNone/>
            </a:pPr>
            <a:r>
              <a:rPr lang="en-IN" b="1" dirty="0"/>
              <a:t>    ?s a </a:t>
            </a:r>
            <a:r>
              <a:rPr lang="en-IN" b="1" i="1" dirty="0"/>
              <a:t>nobel: </a:t>
            </a:r>
            <a:r>
              <a:rPr lang="en-IN" b="1" dirty="0"/>
              <a:t>Laureate.</a:t>
            </a:r>
          </a:p>
          <a:p>
            <a:pPr marL="0" indent="0">
              <a:buNone/>
            </a:pPr>
            <a:r>
              <a:rPr lang="en-IN" b="1" dirty="0"/>
              <a:t>    ?s </a:t>
            </a:r>
            <a:r>
              <a:rPr lang="en-IN" b="1" i="1" dirty="0"/>
              <a:t>foaf: name</a:t>
            </a:r>
            <a:r>
              <a:rPr lang="en-IN" b="1" dirty="0"/>
              <a:t> ?name.</a:t>
            </a:r>
          </a:p>
          <a:p>
            <a:pPr marL="0" indent="0">
              <a:buNone/>
            </a:pPr>
            <a:r>
              <a:rPr lang="en-IN" b="1" dirty="0"/>
              <a:t>    ?s </a:t>
            </a:r>
            <a:r>
              <a:rPr lang="en-IN" b="1" i="1" dirty="0"/>
              <a:t>foaf: birthday</a:t>
            </a:r>
            <a:r>
              <a:rPr lang="en-IN" b="1" dirty="0"/>
              <a:t> ?dob.</a:t>
            </a:r>
          </a:p>
          <a:p>
            <a:pPr marL="0" indent="0">
              <a:buNone/>
            </a:pPr>
            <a:r>
              <a:rPr lang="en-IN" b="1" dirty="0"/>
              <a:t>    ?s </a:t>
            </a:r>
            <a:r>
              <a:rPr lang="en-IN" b="1" i="1" dirty="0"/>
              <a:t>nobel: </a:t>
            </a:r>
            <a:r>
              <a:rPr lang="en-IN" b="1" dirty="0"/>
              <a:t>laureateAward ?award.</a:t>
            </a:r>
          </a:p>
          <a:p>
            <a:pPr marL="0" indent="0">
              <a:buNone/>
            </a:pPr>
            <a:r>
              <a:rPr lang="en-IN" b="1" dirty="0"/>
              <a:t>    ?award </a:t>
            </a:r>
            <a:r>
              <a:rPr lang="en-IN" b="1" i="1" dirty="0"/>
              <a:t>rdfs: label</a:t>
            </a:r>
            <a:r>
              <a:rPr lang="en-IN" b="1" dirty="0"/>
              <a:t> ?label.</a:t>
            </a:r>
          </a:p>
          <a:p>
            <a:pPr marL="0" indent="0">
              <a:buNone/>
            </a:pPr>
            <a:r>
              <a:rPr lang="en-IN" b="1" dirty="0"/>
              <a:t>    ?award </a:t>
            </a:r>
            <a:r>
              <a:rPr lang="en-IN" b="1" i="1" dirty="0"/>
              <a:t>nobel: year</a:t>
            </a:r>
            <a:r>
              <a:rPr lang="en-IN" b="1" dirty="0"/>
              <a:t> ?year.</a:t>
            </a:r>
          </a:p>
          <a:p>
            <a:pPr marL="0" indent="0">
              <a:buNone/>
            </a:pPr>
            <a:r>
              <a:rPr lang="en-IN" b="1" dirty="0"/>
              <a:t>    ?s </a:t>
            </a:r>
            <a:r>
              <a:rPr lang="en-IN" b="1" i="1" dirty="0"/>
              <a:t>owl: </a:t>
            </a:r>
            <a:r>
              <a:rPr lang="en-IN" b="1" dirty="0"/>
              <a:t>sameAs ?link.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  <a:p>
            <a:pPr marL="0" indent="0">
              <a:buNone/>
            </a:pPr>
            <a:r>
              <a:rPr lang="en-IN" b="1" dirty="0"/>
              <a:t>order by ?year</a:t>
            </a:r>
          </a:p>
          <a:p>
            <a:pPr marL="0" indent="0">
              <a:buNone/>
            </a:pPr>
            <a:r>
              <a:rPr lang="en-IN" b="1" dirty="0"/>
              <a:t>Limit 500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82225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01A5-873E-4EF4-9492-1784A574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From dbpedia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BEDC-DA43-4828-8585-21102292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PREFIX </a:t>
            </a:r>
            <a:r>
              <a:rPr lang="en-IN" sz="2000" b="1" i="1" dirty="0"/>
              <a:t>dbo:</a:t>
            </a:r>
            <a:r>
              <a:rPr lang="en-IN" sz="2000" b="1" dirty="0"/>
              <a:t> </a:t>
            </a:r>
            <a:r>
              <a:rPr lang="en-IN" sz="2000" b="1" u="sng" dirty="0"/>
              <a:t>&lt;http://dbpedia.org/ontology/&gt;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PREFIX </a:t>
            </a:r>
            <a:r>
              <a:rPr lang="en-IN" sz="2000" b="1" i="1" dirty="0"/>
              <a:t>dbp:</a:t>
            </a:r>
            <a:r>
              <a:rPr lang="en-IN" sz="2000" b="1" dirty="0"/>
              <a:t> </a:t>
            </a:r>
            <a:r>
              <a:rPr lang="en-IN" sz="2000" b="1" u="sng" dirty="0"/>
              <a:t>&lt;http://dbpedia.org/property/&gt;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PREFIX </a:t>
            </a:r>
            <a:r>
              <a:rPr lang="en-IN" sz="2000" b="1" i="1" dirty="0"/>
              <a:t>dct:</a:t>
            </a:r>
            <a:r>
              <a:rPr lang="en-IN" sz="2000" b="1" dirty="0"/>
              <a:t> </a:t>
            </a:r>
            <a:r>
              <a:rPr lang="en-IN" sz="2000" b="1" u="sng" dirty="0"/>
              <a:t>&lt;http://purl.org/dc/terms/&gt;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select distinct </a:t>
            </a:r>
            <a:r>
              <a:rPr lang="en-IN" sz="2000" b="1" i="1" dirty="0"/>
              <a:t>*</a:t>
            </a: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b="1" dirty="0"/>
              <a:t>where</a:t>
            </a:r>
          </a:p>
          <a:p>
            <a:pPr marL="0" indent="0">
              <a:buNone/>
            </a:pPr>
            <a:r>
              <a:rPr lang="en-IN" sz="2000" b="1" dirty="0"/>
              <a:t>{</a:t>
            </a:r>
          </a:p>
          <a:p>
            <a:pPr marL="0" indent="0">
              <a:buNone/>
            </a:pPr>
            <a:r>
              <a:rPr lang="en-IN" sz="2000" b="1" dirty="0"/>
              <a:t>    links[index]  </a:t>
            </a:r>
            <a:r>
              <a:rPr lang="en-IN" sz="2000" b="1" i="1" dirty="0"/>
              <a:t>foaf: name</a:t>
            </a:r>
            <a:r>
              <a:rPr lang="en-IN" sz="2000" b="1" dirty="0"/>
              <a:t> ?name.</a:t>
            </a:r>
          </a:p>
          <a:p>
            <a:pPr marL="0" indent="0">
              <a:buNone/>
            </a:pPr>
            <a:r>
              <a:rPr lang="en-IN" sz="2000" b="1" dirty="0"/>
              <a:t>    links[index]  </a:t>
            </a:r>
            <a:r>
              <a:rPr lang="en-IN" sz="2000" b="1" i="1" dirty="0"/>
              <a:t>dbo: thumbnail</a:t>
            </a:r>
            <a:r>
              <a:rPr lang="en-IN" sz="2000" b="1" dirty="0"/>
              <a:t> ?thumbnail.</a:t>
            </a:r>
          </a:p>
          <a:p>
            <a:pPr marL="0" indent="0">
              <a:buNone/>
            </a:pPr>
            <a:r>
              <a:rPr lang="en-IN" sz="2000" b="1" dirty="0"/>
              <a:t>    links[index]  </a:t>
            </a:r>
            <a:r>
              <a:rPr lang="en-IN" sz="2000" b="1" i="1" dirty="0"/>
              <a:t>dct: description</a:t>
            </a:r>
            <a:r>
              <a:rPr lang="en-IN" sz="2000" b="1" dirty="0"/>
              <a:t> ?description.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937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3F5E-E4B4-4867-A243-6193EDA5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AC5B-EAE1-412C-88F8-3D2119090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function</a:t>
            </a:r>
            <a:r>
              <a:rPr lang="en-IN" b="1" dirty="0"/>
              <a:t> sparqlQueryJson(</a:t>
            </a:r>
            <a:r>
              <a:rPr lang="en-IN" b="1" i="1" dirty="0"/>
              <a:t>queryStr</a:t>
            </a:r>
            <a:r>
              <a:rPr lang="en-IN" b="1" dirty="0"/>
              <a:t>, </a:t>
            </a:r>
            <a:r>
              <a:rPr lang="en-IN" b="1" i="1" dirty="0"/>
              <a:t>endpoint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457200" lvl="1" indent="0">
              <a:buNone/>
            </a:pPr>
            <a:r>
              <a:rPr lang="en-US" dirty="0"/>
              <a:t>//T</a:t>
            </a:r>
            <a:r>
              <a:rPr lang="en-IN" dirty="0"/>
              <a:t>akes query and endpoint as arguments and returns json object as the result.</a:t>
            </a:r>
          </a:p>
          <a:p>
            <a:pPr marL="457200" lvl="1" indent="0">
              <a:buNone/>
            </a:pPr>
            <a:r>
              <a:rPr lang="en-IN" b="1" dirty="0"/>
              <a:t>xmlhttp = new </a:t>
            </a:r>
            <a:r>
              <a:rPr lang="en-IN" b="1" u="sng" dirty="0"/>
              <a:t>XMLHttpRequest</a:t>
            </a:r>
            <a:r>
              <a:rPr lang="en-IN" b="1" dirty="0"/>
              <a:t>();</a:t>
            </a:r>
          </a:p>
          <a:p>
            <a:pPr marL="457200" lvl="1" indent="0">
              <a:buNone/>
            </a:pPr>
            <a:r>
              <a:rPr lang="da-DK" b="1" dirty="0"/>
              <a:t>xmlhttp.open('POST', endpoint, false);</a:t>
            </a:r>
          </a:p>
          <a:p>
            <a:pPr marL="457200" lvl="1" indent="0">
              <a:buNone/>
            </a:pPr>
            <a:r>
              <a:rPr lang="en-IN" b="1" dirty="0"/>
              <a:t>xmlhttp.setRequestHeader("Accept", "application/sparql-results+json");</a:t>
            </a:r>
            <a:endParaRPr lang="da-DK" b="1" dirty="0"/>
          </a:p>
          <a:p>
            <a:pPr marL="457200" lvl="1" indent="0">
              <a:buNone/>
            </a:pPr>
            <a:r>
              <a:rPr lang="en-IN" b="1" dirty="0"/>
              <a:t>xmlhttp.send(querypart);</a:t>
            </a:r>
          </a:p>
          <a:p>
            <a:pPr marL="457200" lvl="1" indent="0">
              <a:buNone/>
            </a:pPr>
            <a:r>
              <a:rPr lang="en-IN" b="1" dirty="0"/>
              <a:t>return xmlhttp.responseText;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IN" b="1" dirty="0"/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endParaRPr lang="da-DK" b="1" dirty="0"/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63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0218-A999-4559-9CBA-77DCEAA7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Render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0E310BF-5ABA-47F5-97CA-B34C45B2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7" y="2401093"/>
            <a:ext cx="11657997" cy="38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LOD integration</vt:lpstr>
      <vt:lpstr>Two Endpoints</vt:lpstr>
      <vt:lpstr>PowerPoint Presentation</vt:lpstr>
      <vt:lpstr>Data From dbpedia</vt:lpstr>
      <vt:lpstr>Functions</vt:lpstr>
      <vt:lpstr>Html 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LOD integration</dc:title>
  <dc:creator>akhil nichenametla</dc:creator>
  <cp:lastModifiedBy>akhil nichenametla</cp:lastModifiedBy>
  <cp:revision>1</cp:revision>
  <dcterms:created xsi:type="dcterms:W3CDTF">2018-04-22T19:06:33Z</dcterms:created>
  <dcterms:modified xsi:type="dcterms:W3CDTF">2018-04-22T19:45:24Z</dcterms:modified>
</cp:coreProperties>
</file>