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hil nichenametla" userId="a81230d310ee9045" providerId="LiveId" clId="{C5F62352-6657-4D58-97E4-FBB9E447FD00}"/>
    <pc:docChg chg="undo custSel addSld modSld">
      <pc:chgData name="akhil nichenametla" userId="a81230d310ee9045" providerId="LiveId" clId="{C5F62352-6657-4D58-97E4-FBB9E447FD00}" dt="2018-04-23T05:01:30.695" v="977" actId="20577"/>
      <pc:docMkLst>
        <pc:docMk/>
      </pc:docMkLst>
      <pc:sldChg chg="addSp modSp add mod setBg setClrOvrMap">
        <pc:chgData name="akhil nichenametla" userId="a81230d310ee9045" providerId="LiveId" clId="{C5F62352-6657-4D58-97E4-FBB9E447FD00}" dt="2018-04-23T05:01:30.695" v="977" actId="20577"/>
        <pc:sldMkLst>
          <pc:docMk/>
          <pc:sldMk cId="810799406" sldId="256"/>
        </pc:sldMkLst>
        <pc:spChg chg="mod">
          <ac:chgData name="akhil nichenametla" userId="a81230d310ee9045" providerId="LiveId" clId="{C5F62352-6657-4D58-97E4-FBB9E447FD00}" dt="2018-04-23T05:01:30.695" v="977" actId="20577"/>
          <ac:spMkLst>
            <pc:docMk/>
            <pc:sldMk cId="810799406" sldId="256"/>
            <ac:spMk id="2" creationId="{B46A57B7-10DE-45B7-BA7C-2D0C31C99C70}"/>
          </ac:spMkLst>
        </pc:spChg>
        <pc:spChg chg="mod">
          <ac:chgData name="akhil nichenametla" userId="a81230d310ee9045" providerId="LiveId" clId="{C5F62352-6657-4D58-97E4-FBB9E447FD00}" dt="2018-04-23T05:01:16.242" v="951" actId="20577"/>
          <ac:spMkLst>
            <pc:docMk/>
            <pc:sldMk cId="810799406" sldId="256"/>
            <ac:spMk id="3" creationId="{9760E46D-5982-4565-90A9-DF547001D5F2}"/>
          </ac:spMkLst>
        </pc:spChg>
        <pc:spChg chg="add">
          <ac:chgData name="akhil nichenametla" userId="a81230d310ee9045" providerId="LiveId" clId="{C5F62352-6657-4D58-97E4-FBB9E447FD00}" dt="2018-04-23T04:58:02.274" v="843" actId="26606"/>
          <ac:spMkLst>
            <pc:docMk/>
            <pc:sldMk cId="810799406" sldId="256"/>
            <ac:spMk id="13" creationId="{053FB2EE-284F-4C87-AB3D-BBF87A9FAB97}"/>
          </ac:spMkLst>
        </pc:spChg>
        <pc:grpChg chg="add">
          <ac:chgData name="akhil nichenametla" userId="a81230d310ee9045" providerId="LiveId" clId="{C5F62352-6657-4D58-97E4-FBB9E447FD00}" dt="2018-04-23T04:58:02.274" v="843" actId="26606"/>
          <ac:grpSpMkLst>
            <pc:docMk/>
            <pc:sldMk cId="810799406" sldId="256"/>
            <ac:grpSpMk id="8" creationId="{D2C4BFA1-2075-4901-9E24-E41D1FDD51FD}"/>
          </ac:grpSpMkLst>
        </pc:grpChg>
      </pc:sldChg>
      <pc:sldChg chg="addSp delSp modSp add mod setBg setClrOvrMap">
        <pc:chgData name="akhil nichenametla" userId="a81230d310ee9045" providerId="LiveId" clId="{C5F62352-6657-4D58-97E4-FBB9E447FD00}" dt="2018-04-23T04:57:55.294" v="842" actId="26606"/>
        <pc:sldMkLst>
          <pc:docMk/>
          <pc:sldMk cId="2740556526" sldId="257"/>
        </pc:sldMkLst>
        <pc:spChg chg="mod">
          <ac:chgData name="akhil nichenametla" userId="a81230d310ee9045" providerId="LiveId" clId="{C5F62352-6657-4D58-97E4-FBB9E447FD00}" dt="2018-04-23T04:57:55.294" v="842" actId="26606"/>
          <ac:spMkLst>
            <pc:docMk/>
            <pc:sldMk cId="2740556526" sldId="257"/>
            <ac:spMk id="2" creationId="{C21F79F5-3451-44DB-ADAC-533866532621}"/>
          </ac:spMkLst>
        </pc:spChg>
        <pc:spChg chg="add del mod">
          <ac:chgData name="akhil nichenametla" userId="a81230d310ee9045" providerId="LiveId" clId="{C5F62352-6657-4D58-97E4-FBB9E447FD00}" dt="2018-04-23T04:57:55.294" v="842" actId="26606"/>
          <ac:spMkLst>
            <pc:docMk/>
            <pc:sldMk cId="2740556526" sldId="257"/>
            <ac:spMk id="3" creationId="{1C188606-E220-406C-A92E-DD0642CD6DA3}"/>
          </ac:spMkLst>
        </pc:spChg>
        <pc:spChg chg="add del">
          <ac:chgData name="akhil nichenametla" userId="a81230d310ee9045" providerId="LiveId" clId="{C5F62352-6657-4D58-97E4-FBB9E447FD00}" dt="2018-04-23T04:56:59.383" v="823" actId="26606"/>
          <ac:spMkLst>
            <pc:docMk/>
            <pc:sldMk cId="2740556526" sldId="257"/>
            <ac:spMk id="6" creationId="{59A309A7-1751-4ABE-A3C1-EEC40366AD89}"/>
          </ac:spMkLst>
        </pc:spChg>
        <pc:spChg chg="add del">
          <ac:chgData name="akhil nichenametla" userId="a81230d310ee9045" providerId="LiveId" clId="{C5F62352-6657-4D58-97E4-FBB9E447FD00}" dt="2018-04-22T19:33:37.170" v="517" actId="26606"/>
          <ac:spMkLst>
            <pc:docMk/>
            <pc:sldMk cId="2740556526" sldId="257"/>
            <ac:spMk id="8" creationId="{8D70B121-56F4-4848-B38B-182089D909FA}"/>
          </ac:spMkLst>
        </pc:spChg>
        <pc:spChg chg="add del">
          <ac:chgData name="akhil nichenametla" userId="a81230d310ee9045" providerId="LiveId" clId="{C5F62352-6657-4D58-97E4-FBB9E447FD00}" dt="2018-04-23T04:56:59.383" v="823" actId="26606"/>
          <ac:spMkLst>
            <pc:docMk/>
            <pc:sldMk cId="2740556526" sldId="257"/>
            <ac:spMk id="9" creationId="{967D8EB6-EAE1-4F9C-B398-83321E287204}"/>
          </ac:spMkLst>
        </pc:spChg>
        <pc:spChg chg="add del">
          <ac:chgData name="akhil nichenametla" userId="a81230d310ee9045" providerId="LiveId" clId="{C5F62352-6657-4D58-97E4-FBB9E447FD00}" dt="2018-04-22T19:33:32.825" v="515" actId="26606"/>
          <ac:spMkLst>
            <pc:docMk/>
            <pc:sldMk cId="2740556526" sldId="257"/>
            <ac:spMk id="10" creationId="{BE95D989-81FA-4BAD-9AD5-E46CEDA91B36}"/>
          </ac:spMkLst>
        </pc:spChg>
        <pc:spChg chg="add del">
          <ac:chgData name="akhil nichenametla" userId="a81230d310ee9045" providerId="LiveId" clId="{C5F62352-6657-4D58-97E4-FBB9E447FD00}" dt="2018-04-23T04:57:06.942" v="825" actId="26606"/>
          <ac:spMkLst>
            <pc:docMk/>
            <pc:sldMk cId="2740556526" sldId="257"/>
            <ac:spMk id="11" creationId="{08E89D5E-1885-4160-AC77-CC471DD1D0DB}"/>
          </ac:spMkLst>
        </pc:spChg>
        <pc:spChg chg="add del">
          <ac:chgData name="akhil nichenametla" userId="a81230d310ee9045" providerId="LiveId" clId="{C5F62352-6657-4D58-97E4-FBB9E447FD00}" dt="2018-04-22T19:33:32.825" v="515" actId="26606"/>
          <ac:spMkLst>
            <pc:docMk/>
            <pc:sldMk cId="2740556526" sldId="257"/>
            <ac:spMk id="12" creationId="{156189E5-8A3E-4CFD-B71B-CCD0F8495E56}"/>
          </ac:spMkLst>
        </pc:spChg>
        <pc:spChg chg="add del">
          <ac:chgData name="akhil nichenametla" userId="a81230d310ee9045" providerId="LiveId" clId="{C5F62352-6657-4D58-97E4-FBB9E447FD00}" dt="2018-04-22T19:33:37.170" v="517" actId="26606"/>
          <ac:spMkLst>
            <pc:docMk/>
            <pc:sldMk cId="2740556526" sldId="257"/>
            <ac:spMk id="15" creationId="{1C188606-E220-406C-A92E-DD0642CD6DA3}"/>
          </ac:spMkLst>
        </pc:spChg>
        <pc:spChg chg="add del">
          <ac:chgData name="akhil nichenametla" userId="a81230d310ee9045" providerId="LiveId" clId="{C5F62352-6657-4D58-97E4-FBB9E447FD00}" dt="2018-04-22T19:33:47.264" v="519" actId="26606"/>
          <ac:spMkLst>
            <pc:docMk/>
            <pc:sldMk cId="2740556526" sldId="257"/>
            <ac:spMk id="17" creationId="{95724071-AC7B-4A67-934B-CD7F90745802}"/>
          </ac:spMkLst>
        </pc:spChg>
        <pc:spChg chg="add del">
          <ac:chgData name="akhil nichenametla" userId="a81230d310ee9045" providerId="LiveId" clId="{C5F62352-6657-4D58-97E4-FBB9E447FD00}" dt="2018-04-23T04:57:14.375" v="827" actId="26606"/>
          <ac:spMkLst>
            <pc:docMk/>
            <pc:sldMk cId="2740556526" sldId="257"/>
            <ac:spMk id="19" creationId="{59A309A7-1751-4ABE-A3C1-EEC40366AD89}"/>
          </ac:spMkLst>
        </pc:spChg>
        <pc:spChg chg="add del">
          <ac:chgData name="akhil nichenametla" userId="a81230d310ee9045" providerId="LiveId" clId="{C5F62352-6657-4D58-97E4-FBB9E447FD00}" dt="2018-04-23T04:57:14.375" v="827" actId="26606"/>
          <ac:spMkLst>
            <pc:docMk/>
            <pc:sldMk cId="2740556526" sldId="257"/>
            <ac:spMk id="20" creationId="{967D8EB6-EAE1-4F9C-B398-83321E287204}"/>
          </ac:spMkLst>
        </pc:spChg>
        <pc:spChg chg="add del">
          <ac:chgData name="akhil nichenametla" userId="a81230d310ee9045" providerId="LiveId" clId="{C5F62352-6657-4D58-97E4-FBB9E447FD00}" dt="2018-04-23T04:57:14.375" v="827" actId="26606"/>
          <ac:spMkLst>
            <pc:docMk/>
            <pc:sldMk cId="2740556526" sldId="257"/>
            <ac:spMk id="22" creationId="{1C188606-E220-406C-A92E-DD0642CD6DA3}"/>
          </ac:spMkLst>
        </pc:spChg>
        <pc:spChg chg="add del">
          <ac:chgData name="akhil nichenametla" userId="a81230d310ee9045" providerId="LiveId" clId="{C5F62352-6657-4D58-97E4-FBB9E447FD00}" dt="2018-04-23T04:57:39.368" v="831" actId="26606"/>
          <ac:spMkLst>
            <pc:docMk/>
            <pc:sldMk cId="2740556526" sldId="257"/>
            <ac:spMk id="23" creationId="{BE95D989-81FA-4BAD-9AD5-E46CEDA91B36}"/>
          </ac:spMkLst>
        </pc:spChg>
        <pc:spChg chg="add del">
          <ac:chgData name="akhil nichenametla" userId="a81230d310ee9045" providerId="LiveId" clId="{C5F62352-6657-4D58-97E4-FBB9E447FD00}" dt="2018-04-23T04:57:39.368" v="831" actId="26606"/>
          <ac:spMkLst>
            <pc:docMk/>
            <pc:sldMk cId="2740556526" sldId="257"/>
            <ac:spMk id="24" creationId="{156189E5-8A3E-4CFD-B71B-CCD0F8495E56}"/>
          </ac:spMkLst>
        </pc:spChg>
        <pc:spChg chg="add del">
          <ac:chgData name="akhil nichenametla" userId="a81230d310ee9045" providerId="LiveId" clId="{C5F62352-6657-4D58-97E4-FBB9E447FD00}" dt="2018-04-23T04:57:41.068" v="833" actId="26606"/>
          <ac:spMkLst>
            <pc:docMk/>
            <pc:sldMk cId="2740556526" sldId="257"/>
            <ac:spMk id="27" creationId="{E186B68C-84BC-4A6E-99D1-EE87483C1349}"/>
          </ac:spMkLst>
        </pc:spChg>
        <pc:spChg chg="add del">
          <ac:chgData name="akhil nichenametla" userId="a81230d310ee9045" providerId="LiveId" clId="{C5F62352-6657-4D58-97E4-FBB9E447FD00}" dt="2018-04-23T04:57:41.068" v="833" actId="26606"/>
          <ac:spMkLst>
            <pc:docMk/>
            <pc:sldMk cId="2740556526" sldId="257"/>
            <ac:spMk id="28" creationId="{1C091803-41C2-48E0-9228-5148460C7479}"/>
          </ac:spMkLst>
        </pc:spChg>
        <pc:spChg chg="add del">
          <ac:chgData name="akhil nichenametla" userId="a81230d310ee9045" providerId="LiveId" clId="{C5F62352-6657-4D58-97E4-FBB9E447FD00}" dt="2018-04-23T04:57:41.068" v="833" actId="26606"/>
          <ac:spMkLst>
            <pc:docMk/>
            <pc:sldMk cId="2740556526" sldId="257"/>
            <ac:spMk id="29" creationId="{6166C6D1-23AC-49C4-BA07-238E4E9F8CEB}"/>
          </ac:spMkLst>
        </pc:spChg>
        <pc:spChg chg="add del">
          <ac:chgData name="akhil nichenametla" userId="a81230d310ee9045" providerId="LiveId" clId="{C5F62352-6657-4D58-97E4-FBB9E447FD00}" dt="2018-04-23T04:57:41.068" v="833" actId="26606"/>
          <ac:spMkLst>
            <pc:docMk/>
            <pc:sldMk cId="2740556526" sldId="257"/>
            <ac:spMk id="30" creationId="{B775CD93-9DF2-48CB-9F57-1BCA9A46C7FA}"/>
          </ac:spMkLst>
        </pc:spChg>
        <pc:spChg chg="add del">
          <ac:chgData name="akhil nichenametla" userId="a81230d310ee9045" providerId="LiveId" clId="{C5F62352-6657-4D58-97E4-FBB9E447FD00}" dt="2018-04-23T04:57:41.068" v="833" actId="26606"/>
          <ac:spMkLst>
            <pc:docMk/>
            <pc:sldMk cId="2740556526" sldId="257"/>
            <ac:spMk id="32" creationId="{1C188606-E220-406C-A92E-DD0642CD6DA3}"/>
          </ac:spMkLst>
        </pc:spChg>
        <pc:spChg chg="add del">
          <ac:chgData name="akhil nichenametla" userId="a81230d310ee9045" providerId="LiveId" clId="{C5F62352-6657-4D58-97E4-FBB9E447FD00}" dt="2018-04-23T04:57:44.885" v="835" actId="26606"/>
          <ac:spMkLst>
            <pc:docMk/>
            <pc:sldMk cId="2740556526" sldId="257"/>
            <ac:spMk id="34" creationId="{C65B4C8C-34CB-4871-A2A4-D3A4B8387FD2}"/>
          </ac:spMkLst>
        </pc:spChg>
        <pc:spChg chg="add del">
          <ac:chgData name="akhil nichenametla" userId="a81230d310ee9045" providerId="LiveId" clId="{C5F62352-6657-4D58-97E4-FBB9E447FD00}" dt="2018-04-23T04:57:44.885" v="835" actId="26606"/>
          <ac:spMkLst>
            <pc:docMk/>
            <pc:sldMk cId="2740556526" sldId="257"/>
            <ac:spMk id="35" creationId="{44F49314-34CA-49F7-B857-CFA8666AABC7}"/>
          </ac:spMkLst>
        </pc:spChg>
        <pc:spChg chg="add del">
          <ac:chgData name="akhil nichenametla" userId="a81230d310ee9045" providerId="LiveId" clId="{C5F62352-6657-4D58-97E4-FBB9E447FD00}" dt="2018-04-23T04:57:47.772" v="837" actId="26606"/>
          <ac:spMkLst>
            <pc:docMk/>
            <pc:sldMk cId="2740556526" sldId="257"/>
            <ac:spMk id="38" creationId="{E186B68C-84BC-4A6E-99D1-EE87483C1349}"/>
          </ac:spMkLst>
        </pc:spChg>
        <pc:spChg chg="add del">
          <ac:chgData name="akhil nichenametla" userId="a81230d310ee9045" providerId="LiveId" clId="{C5F62352-6657-4D58-97E4-FBB9E447FD00}" dt="2018-04-23T04:57:47.772" v="837" actId="26606"/>
          <ac:spMkLst>
            <pc:docMk/>
            <pc:sldMk cId="2740556526" sldId="257"/>
            <ac:spMk id="39" creationId="{1C091803-41C2-48E0-9228-5148460C7479}"/>
          </ac:spMkLst>
        </pc:spChg>
        <pc:spChg chg="add del">
          <ac:chgData name="akhil nichenametla" userId="a81230d310ee9045" providerId="LiveId" clId="{C5F62352-6657-4D58-97E4-FBB9E447FD00}" dt="2018-04-23T04:57:47.772" v="837" actId="26606"/>
          <ac:spMkLst>
            <pc:docMk/>
            <pc:sldMk cId="2740556526" sldId="257"/>
            <ac:spMk id="40" creationId="{6166C6D1-23AC-49C4-BA07-238E4E9F8CEB}"/>
          </ac:spMkLst>
        </pc:spChg>
        <pc:spChg chg="add del">
          <ac:chgData name="akhil nichenametla" userId="a81230d310ee9045" providerId="LiveId" clId="{C5F62352-6657-4D58-97E4-FBB9E447FD00}" dt="2018-04-23T04:57:47.772" v="837" actId="26606"/>
          <ac:spMkLst>
            <pc:docMk/>
            <pc:sldMk cId="2740556526" sldId="257"/>
            <ac:spMk id="41" creationId="{B775CD93-9DF2-48CB-9F57-1BCA9A46C7FA}"/>
          </ac:spMkLst>
        </pc:spChg>
        <pc:spChg chg="add del">
          <ac:chgData name="akhil nichenametla" userId="a81230d310ee9045" providerId="LiveId" clId="{C5F62352-6657-4D58-97E4-FBB9E447FD00}" dt="2018-04-23T04:57:47.772" v="837" actId="26606"/>
          <ac:spMkLst>
            <pc:docMk/>
            <pc:sldMk cId="2740556526" sldId="257"/>
            <ac:spMk id="43" creationId="{1C188606-E220-406C-A92E-DD0642CD6DA3}"/>
          </ac:spMkLst>
        </pc:spChg>
        <pc:spChg chg="add del">
          <ac:chgData name="akhil nichenametla" userId="a81230d310ee9045" providerId="LiveId" clId="{C5F62352-6657-4D58-97E4-FBB9E447FD00}" dt="2018-04-23T04:57:51.723" v="839" actId="26606"/>
          <ac:spMkLst>
            <pc:docMk/>
            <pc:sldMk cId="2740556526" sldId="257"/>
            <ac:spMk id="45" creationId="{8D70B121-56F4-4848-B38B-182089D909FA}"/>
          </ac:spMkLst>
        </pc:spChg>
        <pc:spChg chg="add del">
          <ac:chgData name="akhil nichenametla" userId="a81230d310ee9045" providerId="LiveId" clId="{C5F62352-6657-4D58-97E4-FBB9E447FD00}" dt="2018-04-23T04:57:51.723" v="839" actId="26606"/>
          <ac:spMkLst>
            <pc:docMk/>
            <pc:sldMk cId="2740556526" sldId="257"/>
            <ac:spMk id="47" creationId="{1C188606-E220-406C-A92E-DD0642CD6DA3}"/>
          </ac:spMkLst>
        </pc:spChg>
        <pc:spChg chg="add del">
          <ac:chgData name="akhil nichenametla" userId="a81230d310ee9045" providerId="LiveId" clId="{C5F62352-6657-4D58-97E4-FBB9E447FD00}" dt="2018-04-23T04:57:55.263" v="841" actId="26606"/>
          <ac:spMkLst>
            <pc:docMk/>
            <pc:sldMk cId="2740556526" sldId="257"/>
            <ac:spMk id="49" creationId="{08E89D5E-1885-4160-AC77-CC471DD1D0DB}"/>
          </ac:spMkLst>
        </pc:spChg>
        <pc:spChg chg="add">
          <ac:chgData name="akhil nichenametla" userId="a81230d310ee9045" providerId="LiveId" clId="{C5F62352-6657-4D58-97E4-FBB9E447FD00}" dt="2018-04-23T04:57:55.294" v="842" actId="26606"/>
          <ac:spMkLst>
            <pc:docMk/>
            <pc:sldMk cId="2740556526" sldId="257"/>
            <ac:spMk id="53" creationId="{08E89D5E-1885-4160-AC77-CC471DD1D0DB}"/>
          </ac:spMkLst>
        </pc:spChg>
        <pc:graphicFrameChg chg="add del">
          <ac:chgData name="akhil nichenametla" userId="a81230d310ee9045" providerId="LiveId" clId="{C5F62352-6657-4D58-97E4-FBB9E447FD00}" dt="2018-04-22T19:33:32.825" v="515" actId="26606"/>
          <ac:graphicFrameMkLst>
            <pc:docMk/>
            <pc:sldMk cId="2740556526" sldId="257"/>
            <ac:graphicFrameMk id="5" creationId="{A4E38D03-DB15-47F3-94AC-C654A118391B}"/>
          </ac:graphicFrameMkLst>
        </pc:graphicFrameChg>
        <pc:graphicFrameChg chg="add del">
          <ac:chgData name="akhil nichenametla" userId="a81230d310ee9045" providerId="LiveId" clId="{C5F62352-6657-4D58-97E4-FBB9E447FD00}" dt="2018-04-23T04:57:06.942" v="825" actId="26606"/>
          <ac:graphicFrameMkLst>
            <pc:docMk/>
            <pc:sldMk cId="2740556526" sldId="257"/>
            <ac:graphicFrameMk id="16" creationId="{C623BB96-5305-438B-981B-9AB4C179C472}"/>
          </ac:graphicFrameMkLst>
        </pc:graphicFrameChg>
        <pc:graphicFrameChg chg="add del">
          <ac:chgData name="akhil nichenametla" userId="a81230d310ee9045" providerId="LiveId" clId="{C5F62352-6657-4D58-97E4-FBB9E447FD00}" dt="2018-04-22T19:33:47.264" v="519" actId="26606"/>
          <ac:graphicFrameMkLst>
            <pc:docMk/>
            <pc:sldMk cId="2740556526" sldId="257"/>
            <ac:graphicFrameMk id="18" creationId="{2B98C803-C855-4A19-8573-71A3EF0FC7AB}"/>
          </ac:graphicFrameMkLst>
        </pc:graphicFrameChg>
        <pc:graphicFrameChg chg="add del">
          <ac:chgData name="akhil nichenametla" userId="a81230d310ee9045" providerId="LiveId" clId="{C5F62352-6657-4D58-97E4-FBB9E447FD00}" dt="2018-04-23T04:57:39.368" v="831" actId="26606"/>
          <ac:graphicFrameMkLst>
            <pc:docMk/>
            <pc:sldMk cId="2740556526" sldId="257"/>
            <ac:graphicFrameMk id="25" creationId="{6A9DE023-7E60-4BA1-B558-EEA0056E3060}"/>
          </ac:graphicFrameMkLst>
        </pc:graphicFrameChg>
        <pc:graphicFrameChg chg="add del">
          <ac:chgData name="akhil nichenametla" userId="a81230d310ee9045" providerId="LiveId" clId="{C5F62352-6657-4D58-97E4-FBB9E447FD00}" dt="2018-04-23T04:57:44.885" v="835" actId="26606"/>
          <ac:graphicFrameMkLst>
            <pc:docMk/>
            <pc:sldMk cId="2740556526" sldId="257"/>
            <ac:graphicFrameMk id="36" creationId="{922D3D19-804D-46DC-B06A-A434D2D561A1}"/>
          </ac:graphicFrameMkLst>
        </pc:graphicFrameChg>
        <pc:graphicFrameChg chg="add del">
          <ac:chgData name="akhil nichenametla" userId="a81230d310ee9045" providerId="LiveId" clId="{C5F62352-6657-4D58-97E4-FBB9E447FD00}" dt="2018-04-23T04:57:55.263" v="841" actId="26606"/>
          <ac:graphicFrameMkLst>
            <pc:docMk/>
            <pc:sldMk cId="2740556526" sldId="257"/>
            <ac:graphicFrameMk id="51" creationId="{D1BA025D-EAE8-4962-913B-964D24A3E692}"/>
          </ac:graphicFrameMkLst>
        </pc:graphicFrameChg>
        <pc:graphicFrameChg chg="add">
          <ac:chgData name="akhil nichenametla" userId="a81230d310ee9045" providerId="LiveId" clId="{C5F62352-6657-4D58-97E4-FBB9E447FD00}" dt="2018-04-23T04:57:55.294" v="842" actId="26606"/>
          <ac:graphicFrameMkLst>
            <pc:docMk/>
            <pc:sldMk cId="2740556526" sldId="257"/>
            <ac:graphicFrameMk id="55" creationId="{145B96F5-8A4D-4E73-9F02-3FA4F9C43974}"/>
          </ac:graphicFrameMkLst>
        </pc:graphicFrameChg>
        <pc:picChg chg="add del">
          <ac:chgData name="akhil nichenametla" userId="a81230d310ee9045" providerId="LiveId" clId="{C5F62352-6657-4D58-97E4-FBB9E447FD00}" dt="2018-04-23T04:56:59.383" v="823" actId="26606"/>
          <ac:picMkLst>
            <pc:docMk/>
            <pc:sldMk cId="2740556526" sldId="257"/>
            <ac:picMk id="7" creationId="{DAEC0FFF-9BF5-4952-BEE3-9CF40AAAA7FF}"/>
          </ac:picMkLst>
        </pc:picChg>
        <pc:picChg chg="add del">
          <ac:chgData name="akhil nichenametla" userId="a81230d310ee9045" providerId="LiveId" clId="{C5F62352-6657-4D58-97E4-FBB9E447FD00}" dt="2018-04-23T04:57:14.375" v="827" actId="26606"/>
          <ac:picMkLst>
            <pc:docMk/>
            <pc:sldMk cId="2740556526" sldId="257"/>
            <ac:picMk id="21" creationId="{42186C98-3376-4924-8F1F-1596A8F133D9}"/>
          </ac:picMkLst>
        </pc:picChg>
        <pc:picChg chg="add del">
          <ac:chgData name="akhil nichenametla" userId="a81230d310ee9045" providerId="LiveId" clId="{C5F62352-6657-4D58-97E4-FBB9E447FD00}" dt="2018-04-23T04:57:41.068" v="833" actId="26606"/>
          <ac:picMkLst>
            <pc:docMk/>
            <pc:sldMk cId="2740556526" sldId="257"/>
            <ac:picMk id="31" creationId="{42186C98-3376-4924-8F1F-1596A8F133D9}"/>
          </ac:picMkLst>
        </pc:picChg>
        <pc:picChg chg="add del">
          <ac:chgData name="akhil nichenametla" userId="a81230d310ee9045" providerId="LiveId" clId="{C5F62352-6657-4D58-97E4-FBB9E447FD00}" dt="2018-04-23T04:57:47.772" v="837" actId="26606"/>
          <ac:picMkLst>
            <pc:docMk/>
            <pc:sldMk cId="2740556526" sldId="257"/>
            <ac:picMk id="42" creationId="{DAEC0FFF-9BF5-4952-BEE3-9CF40AAAA7FF}"/>
          </ac:picMkLst>
        </pc:picChg>
        <pc:cxnChg chg="add del">
          <ac:chgData name="akhil nichenametla" userId="a81230d310ee9045" providerId="LiveId" clId="{C5F62352-6657-4D58-97E4-FBB9E447FD00}" dt="2018-04-23T04:57:06.942" v="825" actId="26606"/>
          <ac:cxnSpMkLst>
            <pc:docMk/>
            <pc:sldMk cId="2740556526" sldId="257"/>
            <ac:cxnSpMk id="13" creationId="{550D2BD1-98F9-412D-905B-3A843EF4078B}"/>
          </ac:cxnSpMkLst>
        </pc:cxnChg>
        <pc:cxnChg chg="add del">
          <ac:chgData name="akhil nichenametla" userId="a81230d310ee9045" providerId="LiveId" clId="{C5F62352-6657-4D58-97E4-FBB9E447FD00}" dt="2018-04-22T19:33:37.170" v="517" actId="26606"/>
          <ac:cxnSpMkLst>
            <pc:docMk/>
            <pc:sldMk cId="2740556526" sldId="257"/>
            <ac:cxnSpMk id="14" creationId="{2D72A2C9-F3CA-4216-8BAD-FA4C970C3C4E}"/>
          </ac:cxnSpMkLst>
        </pc:cxnChg>
        <pc:cxnChg chg="add del">
          <ac:chgData name="akhil nichenametla" userId="a81230d310ee9045" providerId="LiveId" clId="{C5F62352-6657-4D58-97E4-FBB9E447FD00}" dt="2018-04-23T04:57:51.723" v="839" actId="26606"/>
          <ac:cxnSpMkLst>
            <pc:docMk/>
            <pc:sldMk cId="2740556526" sldId="257"/>
            <ac:cxnSpMk id="46" creationId="{2D72A2C9-F3CA-4216-8BAD-FA4C970C3C4E}"/>
          </ac:cxnSpMkLst>
        </pc:cxnChg>
        <pc:cxnChg chg="add del">
          <ac:chgData name="akhil nichenametla" userId="a81230d310ee9045" providerId="LiveId" clId="{C5F62352-6657-4D58-97E4-FBB9E447FD00}" dt="2018-04-23T04:57:55.263" v="841" actId="26606"/>
          <ac:cxnSpMkLst>
            <pc:docMk/>
            <pc:sldMk cId="2740556526" sldId="257"/>
            <ac:cxnSpMk id="50" creationId="{550D2BD1-98F9-412D-905B-3A843EF4078B}"/>
          </ac:cxnSpMkLst>
        </pc:cxnChg>
        <pc:cxnChg chg="add">
          <ac:chgData name="akhil nichenametla" userId="a81230d310ee9045" providerId="LiveId" clId="{C5F62352-6657-4D58-97E4-FBB9E447FD00}" dt="2018-04-23T04:57:55.294" v="842" actId="26606"/>
          <ac:cxnSpMkLst>
            <pc:docMk/>
            <pc:sldMk cId="2740556526" sldId="257"/>
            <ac:cxnSpMk id="54" creationId="{550D2BD1-98F9-412D-905B-3A843EF4078B}"/>
          </ac:cxnSpMkLst>
        </pc:cxnChg>
      </pc:sldChg>
      <pc:sldChg chg="addSp delSp modSp add mod setBg setClrOvrMap">
        <pc:chgData name="akhil nichenametla" userId="a81230d310ee9045" providerId="LiveId" clId="{C5F62352-6657-4D58-97E4-FBB9E447FD00}" dt="2018-04-23T04:59:47.995" v="915" actId="26606"/>
        <pc:sldMkLst>
          <pc:docMk/>
          <pc:sldMk cId="3882225838" sldId="258"/>
        </pc:sldMkLst>
        <pc:spChg chg="del">
          <ac:chgData name="akhil nichenametla" userId="a81230d310ee9045" providerId="LiveId" clId="{C5F62352-6657-4D58-97E4-FBB9E447FD00}" dt="2018-04-22T19:23:30.790" v="259" actId="478"/>
          <ac:spMkLst>
            <pc:docMk/>
            <pc:sldMk cId="3882225838" sldId="258"/>
            <ac:spMk id="2" creationId="{32E1B2F8-E3B8-47C0-B00F-26D252A02410}"/>
          </ac:spMkLst>
        </pc:spChg>
        <pc:spChg chg="mod">
          <ac:chgData name="akhil nichenametla" userId="a81230d310ee9045" providerId="LiveId" clId="{C5F62352-6657-4D58-97E4-FBB9E447FD00}" dt="2018-04-23T04:59:47.995" v="915" actId="26606"/>
          <ac:spMkLst>
            <pc:docMk/>
            <pc:sldMk cId="3882225838" sldId="258"/>
            <ac:spMk id="3" creationId="{F5E2E554-0D48-49F5-934C-B8791BD465CD}"/>
          </ac:spMkLst>
        </pc:spChg>
        <pc:spChg chg="add del">
          <ac:chgData name="akhil nichenametla" userId="a81230d310ee9045" providerId="LiveId" clId="{C5F62352-6657-4D58-97E4-FBB9E447FD00}" dt="2018-04-23T04:59:44.929" v="913" actId="26606"/>
          <ac:spMkLst>
            <pc:docMk/>
            <pc:sldMk cId="3882225838" sldId="258"/>
            <ac:spMk id="5" creationId="{A2ED9029-64A6-4BAE-BA25-DC2A13D43EDE}"/>
          </ac:spMkLst>
        </pc:spChg>
        <pc:spChg chg="add del">
          <ac:chgData name="akhil nichenametla" userId="a81230d310ee9045" providerId="LiveId" clId="{C5F62352-6657-4D58-97E4-FBB9E447FD00}" dt="2018-04-23T04:59:44.929" v="913" actId="26606"/>
          <ac:spMkLst>
            <pc:docMk/>
            <pc:sldMk cId="3882225838" sldId="258"/>
            <ac:spMk id="6" creationId="{41E17A99-1553-4633-ADFB-5CCDCF801D13}"/>
          </ac:spMkLst>
        </pc:spChg>
        <pc:spChg chg="add del">
          <ac:chgData name="akhil nichenametla" userId="a81230d310ee9045" providerId="LiveId" clId="{C5F62352-6657-4D58-97E4-FBB9E447FD00}" dt="2018-04-23T04:58:30.909" v="886" actId="26606"/>
          <ac:spMkLst>
            <pc:docMk/>
            <pc:sldMk cId="3882225838" sldId="258"/>
            <ac:spMk id="8" creationId="{8D70B121-56F4-4848-B38B-182089D909FA}"/>
          </ac:spMkLst>
        </pc:spChg>
        <pc:spChg chg="add del">
          <ac:chgData name="akhil nichenametla" userId="a81230d310ee9045" providerId="LiveId" clId="{C5F62352-6657-4D58-97E4-FBB9E447FD00}" dt="2018-04-23T04:59:44.929" v="913" actId="26606"/>
          <ac:spMkLst>
            <pc:docMk/>
            <pc:sldMk cId="3882225838" sldId="258"/>
            <ac:spMk id="12" creationId="{DAFABACF-DDBE-415C-8EE1-F7DD68C632C6}"/>
          </ac:spMkLst>
        </pc:spChg>
        <pc:spChg chg="add del">
          <ac:chgData name="akhil nichenametla" userId="a81230d310ee9045" providerId="LiveId" clId="{C5F62352-6657-4D58-97E4-FBB9E447FD00}" dt="2018-04-23T04:59:47.995" v="915" actId="26606"/>
          <ac:spMkLst>
            <pc:docMk/>
            <pc:sldMk cId="3882225838" sldId="258"/>
            <ac:spMk id="14" creationId="{E89ACC69-ADF2-492B-84C5-EA2CC16071F3}"/>
          </ac:spMkLst>
        </pc:spChg>
        <pc:cxnChg chg="add del">
          <ac:chgData name="akhil nichenametla" userId="a81230d310ee9045" providerId="LiveId" clId="{C5F62352-6657-4D58-97E4-FBB9E447FD00}" dt="2018-04-23T04:58:30.909" v="886" actId="26606"/>
          <ac:cxnSpMkLst>
            <pc:docMk/>
            <pc:sldMk cId="3882225838" sldId="258"/>
            <ac:cxnSpMk id="10" creationId="{2D72A2C9-F3CA-4216-8BAD-FA4C970C3C4E}"/>
          </ac:cxnSpMkLst>
        </pc:cxnChg>
        <pc:cxnChg chg="add del">
          <ac:chgData name="akhil nichenametla" userId="a81230d310ee9045" providerId="LiveId" clId="{C5F62352-6657-4D58-97E4-FBB9E447FD00}" dt="2018-04-23T04:59:47.995" v="915" actId="26606"/>
          <ac:cxnSpMkLst>
            <pc:docMk/>
            <pc:sldMk cId="3882225838" sldId="258"/>
            <ac:cxnSpMk id="15" creationId="{F2AE495E-2AAF-4BC1-87A5-331009D82896}"/>
          </ac:cxnSpMkLst>
        </pc:cxnChg>
      </pc:sldChg>
      <pc:sldChg chg="addSp modSp add mod setBg">
        <pc:chgData name="akhil nichenametla" userId="a81230d310ee9045" providerId="LiveId" clId="{C5F62352-6657-4D58-97E4-FBB9E447FD00}" dt="2018-04-23T04:59:33.239" v="911" actId="26606"/>
        <pc:sldMkLst>
          <pc:docMk/>
          <pc:sldMk cId="3049373090" sldId="259"/>
        </pc:sldMkLst>
        <pc:spChg chg="mod">
          <ac:chgData name="akhil nichenametla" userId="a81230d310ee9045" providerId="LiveId" clId="{C5F62352-6657-4D58-97E4-FBB9E447FD00}" dt="2018-04-23T04:59:33.239" v="911" actId="26606"/>
          <ac:spMkLst>
            <pc:docMk/>
            <pc:sldMk cId="3049373090" sldId="259"/>
            <ac:spMk id="2" creationId="{1D8501A5-873E-4EF4-9492-1784A574E7A7}"/>
          </ac:spMkLst>
        </pc:spChg>
        <pc:spChg chg="mod">
          <ac:chgData name="akhil nichenametla" userId="a81230d310ee9045" providerId="LiveId" clId="{C5F62352-6657-4D58-97E4-FBB9E447FD00}" dt="2018-04-23T04:59:33.239" v="911" actId="26606"/>
          <ac:spMkLst>
            <pc:docMk/>
            <pc:sldMk cId="3049373090" sldId="259"/>
            <ac:spMk id="3" creationId="{DE7FBEDC-DA43-4828-8585-2110229206CD}"/>
          </ac:spMkLst>
        </pc:spChg>
        <pc:spChg chg="add">
          <ac:chgData name="akhil nichenametla" userId="a81230d310ee9045" providerId="LiveId" clId="{C5F62352-6657-4D58-97E4-FBB9E447FD00}" dt="2018-04-23T04:59:33.239" v="911" actId="26606"/>
          <ac:spMkLst>
            <pc:docMk/>
            <pc:sldMk cId="3049373090" sldId="259"/>
            <ac:spMk id="8" creationId="{E89ACC69-ADF2-492B-84C5-EA2CC16071F3}"/>
          </ac:spMkLst>
        </pc:spChg>
        <pc:cxnChg chg="add">
          <ac:chgData name="akhil nichenametla" userId="a81230d310ee9045" providerId="LiveId" clId="{C5F62352-6657-4D58-97E4-FBB9E447FD00}" dt="2018-04-23T04:59:33.239" v="911" actId="26606"/>
          <ac:cxnSpMkLst>
            <pc:docMk/>
            <pc:sldMk cId="3049373090" sldId="259"/>
            <ac:cxnSpMk id="10" creationId="{F2AE495E-2AAF-4BC1-87A5-331009D82896}"/>
          </ac:cxnSpMkLst>
        </pc:cxnChg>
      </pc:sldChg>
      <pc:sldChg chg="addSp delSp modSp add mod setBg">
        <pc:chgData name="akhil nichenametla" userId="a81230d310ee9045" providerId="LiveId" clId="{C5F62352-6657-4D58-97E4-FBB9E447FD00}" dt="2018-04-23T04:59:04.711" v="907" actId="20577"/>
        <pc:sldMkLst>
          <pc:docMk/>
          <pc:sldMk cId="2329455797" sldId="260"/>
        </pc:sldMkLst>
        <pc:spChg chg="add del mod">
          <ac:chgData name="akhil nichenametla" userId="a81230d310ee9045" providerId="LiveId" clId="{C5F62352-6657-4D58-97E4-FBB9E447FD00}" dt="2018-04-23T04:59:04.711" v="907" actId="20577"/>
          <ac:spMkLst>
            <pc:docMk/>
            <pc:sldMk cId="2329455797" sldId="260"/>
            <ac:spMk id="2" creationId="{FAA50218-A999-4559-9CBA-77DCEAA7ED04}"/>
          </ac:spMkLst>
        </pc:spChg>
        <pc:spChg chg="del">
          <ac:chgData name="akhil nichenametla" userId="a81230d310ee9045" providerId="LiveId" clId="{C5F62352-6657-4D58-97E4-FBB9E447FD00}" dt="2018-04-22T19:35:04.329" v="521" actId="20577"/>
          <ac:spMkLst>
            <pc:docMk/>
            <pc:sldMk cId="2329455797" sldId="260"/>
            <ac:spMk id="3" creationId="{1D37BDA6-CEFD-427A-BA92-AEE80A387BEF}"/>
          </ac:spMkLst>
        </pc:spChg>
        <pc:spChg chg="add del mod">
          <ac:chgData name="akhil nichenametla" userId="a81230d310ee9045" providerId="LiveId" clId="{C5F62352-6657-4D58-97E4-FBB9E447FD00}" dt="2018-04-22T19:35:42.470" v="526" actId="478"/>
          <ac:spMkLst>
            <pc:docMk/>
            <pc:sldMk cId="2329455797" sldId="260"/>
            <ac:spMk id="7" creationId="{F6D203BF-D1BC-4F43-BCCF-3390148CB7DC}"/>
          </ac:spMkLst>
        </pc:spChg>
        <pc:spChg chg="add del">
          <ac:chgData name="akhil nichenametla" userId="a81230d310ee9045" providerId="LiveId" clId="{C5F62352-6657-4D58-97E4-FBB9E447FD00}" dt="2018-04-22T19:35:13.058" v="523" actId="26606"/>
          <ac:spMkLst>
            <pc:docMk/>
            <pc:sldMk cId="2329455797" sldId="260"/>
            <ac:spMk id="9" creationId="{32BC26D8-82FB-445E-AA49-62A77D7C1EE0}"/>
          </ac:spMkLst>
        </pc:spChg>
        <pc:spChg chg="add del mod">
          <ac:chgData name="akhil nichenametla" userId="a81230d310ee9045" providerId="LiveId" clId="{C5F62352-6657-4D58-97E4-FBB9E447FD00}" dt="2018-04-22T19:35:48.553" v="530" actId="20577"/>
          <ac:spMkLst>
            <pc:docMk/>
            <pc:sldMk cId="2329455797" sldId="260"/>
            <ac:spMk id="10" creationId="{6F678211-AD90-4684-8A13-23A737F37BD4}"/>
          </ac:spMkLst>
        </pc:spChg>
        <pc:spChg chg="add del">
          <ac:chgData name="akhil nichenametla" userId="a81230d310ee9045" providerId="LiveId" clId="{C5F62352-6657-4D58-97E4-FBB9E447FD00}" dt="2018-04-22T19:35:13.058" v="523" actId="26606"/>
          <ac:spMkLst>
            <pc:docMk/>
            <pc:sldMk cId="2329455797" sldId="260"/>
            <ac:spMk id="11" creationId="{CB44330D-EA18-4254-AA95-EB49948539B8}"/>
          </ac:spMkLst>
        </pc:spChg>
        <pc:picChg chg="add del mod">
          <ac:chgData name="akhil nichenametla" userId="a81230d310ee9045" providerId="LiveId" clId="{C5F62352-6657-4D58-97E4-FBB9E447FD00}" dt="2018-04-22T19:35:45.358" v="528" actId="478"/>
          <ac:picMkLst>
            <pc:docMk/>
            <pc:sldMk cId="2329455797" sldId="260"/>
            <ac:picMk id="4" creationId="{8FBFEB73-59E9-4D84-8A39-450B5173D749}"/>
          </ac:picMkLst>
        </pc:picChg>
        <pc:picChg chg="add del">
          <ac:chgData name="akhil nichenametla" userId="a81230d310ee9045" providerId="LiveId" clId="{C5F62352-6657-4D58-97E4-FBB9E447FD00}" dt="2018-04-22T19:35:42.863" v="527" actId="20577"/>
          <ac:picMkLst>
            <pc:docMk/>
            <pc:sldMk cId="2329455797" sldId="260"/>
            <ac:picMk id="5" creationId="{DBF8BAE6-46F1-443B-952E-F5681942D884}"/>
          </ac:picMkLst>
        </pc:picChg>
        <pc:picChg chg="add mod">
          <ac:chgData name="akhil nichenametla" userId="a81230d310ee9045" providerId="LiveId" clId="{C5F62352-6657-4D58-97E4-FBB9E447FD00}" dt="2018-04-22T19:36:05.274" v="534" actId="14100"/>
          <ac:picMkLst>
            <pc:docMk/>
            <pc:sldMk cId="2329455797" sldId="260"/>
            <ac:picMk id="12" creationId="{A0E310BF-5ABA-47F5-97CA-B34C45B2FEE5}"/>
          </ac:picMkLst>
        </pc:picChg>
      </pc:sldChg>
      <pc:sldChg chg="addSp modSp add mod setBg">
        <pc:chgData name="akhil nichenametla" userId="a81230d310ee9045" providerId="LiveId" clId="{C5F62352-6657-4D58-97E4-FBB9E447FD00}" dt="2018-04-23T04:59:23.459" v="910" actId="26606"/>
        <pc:sldMkLst>
          <pc:docMk/>
          <pc:sldMk cId="4100635518" sldId="261"/>
        </pc:sldMkLst>
        <pc:spChg chg="mod">
          <ac:chgData name="akhil nichenametla" userId="a81230d310ee9045" providerId="LiveId" clId="{C5F62352-6657-4D58-97E4-FBB9E447FD00}" dt="2018-04-23T04:59:23.459" v="910" actId="26606"/>
          <ac:spMkLst>
            <pc:docMk/>
            <pc:sldMk cId="4100635518" sldId="261"/>
            <ac:spMk id="2" creationId="{AD213F5E-E4B4-4867-A243-6193EDA5F546}"/>
          </ac:spMkLst>
        </pc:spChg>
        <pc:spChg chg="mod">
          <ac:chgData name="akhil nichenametla" userId="a81230d310ee9045" providerId="LiveId" clId="{C5F62352-6657-4D58-97E4-FBB9E447FD00}" dt="2018-04-23T04:59:23.459" v="910" actId="26606"/>
          <ac:spMkLst>
            <pc:docMk/>
            <pc:sldMk cId="4100635518" sldId="261"/>
            <ac:spMk id="3" creationId="{1290AC5B-EAE1-412C-88F8-3D21190900D3}"/>
          </ac:spMkLst>
        </pc:spChg>
        <pc:spChg chg="add">
          <ac:chgData name="akhil nichenametla" userId="a81230d310ee9045" providerId="LiveId" clId="{C5F62352-6657-4D58-97E4-FBB9E447FD00}" dt="2018-04-23T04:59:23.459" v="910" actId="26606"/>
          <ac:spMkLst>
            <pc:docMk/>
            <pc:sldMk cId="4100635518" sldId="261"/>
            <ac:spMk id="8" creationId="{E89ACC69-ADF2-492B-84C5-EA2CC16071F3}"/>
          </ac:spMkLst>
        </pc:spChg>
        <pc:cxnChg chg="add">
          <ac:chgData name="akhil nichenametla" userId="a81230d310ee9045" providerId="LiveId" clId="{C5F62352-6657-4D58-97E4-FBB9E447FD00}" dt="2018-04-23T04:59:23.459" v="910" actId="26606"/>
          <ac:cxnSpMkLst>
            <pc:docMk/>
            <pc:sldMk cId="4100635518" sldId="261"/>
            <ac:cxnSpMk id="10" creationId="{F2AE495E-2AAF-4BC1-87A5-331009D82896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dbpedia.org/" TargetMode="External"/><Relationship Id="rId1" Type="http://schemas.openxmlformats.org/officeDocument/2006/relationships/hyperlink" Target="http://data.nobelprize.org/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dbpedia.org/" TargetMode="External"/><Relationship Id="rId1" Type="http://schemas.openxmlformats.org/officeDocument/2006/relationships/hyperlink" Target="http://data.nobelprize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7054A7-E79E-4391-91FB-54A15DB7B72B}" type="doc">
      <dgm:prSet loTypeId="urn:microsoft.com/office/officeart/2008/layout/LinedList" loCatId="list" qsTypeId="urn:microsoft.com/office/officeart/2005/8/quickstyle/simple3" qsCatId="simple" csTypeId="urn:microsoft.com/office/officeart/2005/8/colors/accent6_1" csCatId="accent6"/>
      <dgm:spPr/>
      <dgm:t>
        <a:bodyPr/>
        <a:lstStyle/>
        <a:p>
          <a:endParaRPr lang="en-US"/>
        </a:p>
      </dgm:t>
    </dgm:pt>
    <dgm:pt modelId="{7FF3BF24-B171-4BFF-8111-2A80B34077C7}">
      <dgm:prSet/>
      <dgm:spPr/>
      <dgm:t>
        <a:bodyPr/>
        <a:lstStyle/>
        <a:p>
          <a:r>
            <a:rPr lang="en-IN" b="1">
              <a:hlinkClick xmlns:r="http://schemas.openxmlformats.org/officeDocument/2006/relationships" r:id="rId1"/>
            </a:rPr>
            <a:t>http://data.nobelprize.org/</a:t>
          </a:r>
          <a:r>
            <a:rPr lang="en-IN" b="1"/>
            <a:t> </a:t>
          </a:r>
          <a:r>
            <a:rPr lang="en-IN"/>
            <a:t>contains the details of Nobel price awardees and their title.</a:t>
          </a:r>
          <a:endParaRPr lang="en-US"/>
        </a:p>
      </dgm:t>
    </dgm:pt>
    <dgm:pt modelId="{3C05C3DF-BC28-4835-9355-9D19D19B584F}" type="parTrans" cxnId="{DFDB7AF0-A87F-4274-BFD5-EFC79F39E265}">
      <dgm:prSet/>
      <dgm:spPr/>
      <dgm:t>
        <a:bodyPr/>
        <a:lstStyle/>
        <a:p>
          <a:endParaRPr lang="en-US"/>
        </a:p>
      </dgm:t>
    </dgm:pt>
    <dgm:pt modelId="{F42C8601-D319-4922-94FB-FA9535E473B9}" type="sibTrans" cxnId="{DFDB7AF0-A87F-4274-BFD5-EFC79F39E265}">
      <dgm:prSet/>
      <dgm:spPr/>
      <dgm:t>
        <a:bodyPr/>
        <a:lstStyle/>
        <a:p>
          <a:endParaRPr lang="en-US"/>
        </a:p>
      </dgm:t>
    </dgm:pt>
    <dgm:pt modelId="{D57D9483-7A98-4C58-8670-74B176EB7695}">
      <dgm:prSet/>
      <dgm:spPr/>
      <dgm:t>
        <a:bodyPr/>
        <a:lstStyle/>
        <a:p>
          <a:r>
            <a:rPr lang="en-IN"/>
            <a:t>We get the details of Awardees from dbpedia </a:t>
          </a:r>
          <a:r>
            <a:rPr lang="en-IN" b="1">
              <a:hlinkClick xmlns:r="http://schemas.openxmlformats.org/officeDocument/2006/relationships" r:id="rId2"/>
            </a:rPr>
            <a:t>https://dbpedia.org/</a:t>
          </a:r>
          <a:r>
            <a:rPr lang="en-IN" b="1"/>
            <a:t> .</a:t>
          </a:r>
          <a:endParaRPr lang="en-US"/>
        </a:p>
      </dgm:t>
    </dgm:pt>
    <dgm:pt modelId="{AF4042C8-EB61-4A5D-B09A-F1DEB2B7F48F}" type="parTrans" cxnId="{7190C7BC-A077-4912-B329-8BEAAEE5E9DD}">
      <dgm:prSet/>
      <dgm:spPr/>
      <dgm:t>
        <a:bodyPr/>
        <a:lstStyle/>
        <a:p>
          <a:endParaRPr lang="en-US"/>
        </a:p>
      </dgm:t>
    </dgm:pt>
    <dgm:pt modelId="{0F6F576C-B3D0-425D-9552-037B201DA73A}" type="sibTrans" cxnId="{7190C7BC-A077-4912-B329-8BEAAEE5E9DD}">
      <dgm:prSet/>
      <dgm:spPr/>
      <dgm:t>
        <a:bodyPr/>
        <a:lstStyle/>
        <a:p>
          <a:endParaRPr lang="en-US"/>
        </a:p>
      </dgm:t>
    </dgm:pt>
    <dgm:pt modelId="{867A7FB8-BE33-451C-BC47-2A1BE0D0DAE0}">
      <dgm:prSet/>
      <dgm:spPr/>
      <dgm:t>
        <a:bodyPr/>
        <a:lstStyle/>
        <a:p>
          <a:r>
            <a:rPr lang="en-US"/>
            <a:t>Next slide contains SPARQL queries for extracting the required data.</a:t>
          </a:r>
        </a:p>
      </dgm:t>
    </dgm:pt>
    <dgm:pt modelId="{8A1CC815-B894-4437-B62B-B628A5DDE92B}" type="parTrans" cxnId="{3022174E-8C09-4E15-8CC8-310900BA01B8}">
      <dgm:prSet/>
      <dgm:spPr/>
      <dgm:t>
        <a:bodyPr/>
        <a:lstStyle/>
        <a:p>
          <a:endParaRPr lang="en-US"/>
        </a:p>
      </dgm:t>
    </dgm:pt>
    <dgm:pt modelId="{F8486011-7736-4AAD-92A0-0FD935C40983}" type="sibTrans" cxnId="{3022174E-8C09-4E15-8CC8-310900BA01B8}">
      <dgm:prSet/>
      <dgm:spPr/>
      <dgm:t>
        <a:bodyPr/>
        <a:lstStyle/>
        <a:p>
          <a:endParaRPr lang="en-US"/>
        </a:p>
      </dgm:t>
    </dgm:pt>
    <dgm:pt modelId="{81FCCF42-8A97-459D-9E4C-492CE7218FAD}" type="pres">
      <dgm:prSet presAssocID="{F17054A7-E79E-4391-91FB-54A15DB7B72B}" presName="vert0" presStyleCnt="0">
        <dgm:presLayoutVars>
          <dgm:dir/>
          <dgm:animOne val="branch"/>
          <dgm:animLvl val="lvl"/>
        </dgm:presLayoutVars>
      </dgm:prSet>
      <dgm:spPr/>
    </dgm:pt>
    <dgm:pt modelId="{33B7FC7A-F1BA-46F5-BEEC-945A600E0AA2}" type="pres">
      <dgm:prSet presAssocID="{7FF3BF24-B171-4BFF-8111-2A80B34077C7}" presName="thickLine" presStyleLbl="alignNode1" presStyleIdx="0" presStyleCnt="3"/>
      <dgm:spPr/>
    </dgm:pt>
    <dgm:pt modelId="{E985DF3D-32D8-4DD9-AA16-6C5107045A19}" type="pres">
      <dgm:prSet presAssocID="{7FF3BF24-B171-4BFF-8111-2A80B34077C7}" presName="horz1" presStyleCnt="0"/>
      <dgm:spPr/>
    </dgm:pt>
    <dgm:pt modelId="{7A82DC2E-EF40-4325-A8CA-622386AC53E6}" type="pres">
      <dgm:prSet presAssocID="{7FF3BF24-B171-4BFF-8111-2A80B34077C7}" presName="tx1" presStyleLbl="revTx" presStyleIdx="0" presStyleCnt="3"/>
      <dgm:spPr/>
    </dgm:pt>
    <dgm:pt modelId="{955E96B4-2FAE-48AF-9697-1BB0EF9B4446}" type="pres">
      <dgm:prSet presAssocID="{7FF3BF24-B171-4BFF-8111-2A80B34077C7}" presName="vert1" presStyleCnt="0"/>
      <dgm:spPr/>
    </dgm:pt>
    <dgm:pt modelId="{16B8A366-08BA-4A3D-A077-5DDEBAA4DA66}" type="pres">
      <dgm:prSet presAssocID="{D57D9483-7A98-4C58-8670-74B176EB7695}" presName="thickLine" presStyleLbl="alignNode1" presStyleIdx="1" presStyleCnt="3"/>
      <dgm:spPr/>
    </dgm:pt>
    <dgm:pt modelId="{73A40F23-3667-4D32-8866-E376864C0C5E}" type="pres">
      <dgm:prSet presAssocID="{D57D9483-7A98-4C58-8670-74B176EB7695}" presName="horz1" presStyleCnt="0"/>
      <dgm:spPr/>
    </dgm:pt>
    <dgm:pt modelId="{D662D4B5-78A6-46C1-AABA-B6AB061F557F}" type="pres">
      <dgm:prSet presAssocID="{D57D9483-7A98-4C58-8670-74B176EB7695}" presName="tx1" presStyleLbl="revTx" presStyleIdx="1" presStyleCnt="3"/>
      <dgm:spPr/>
    </dgm:pt>
    <dgm:pt modelId="{62A089E4-1707-400E-A92D-5B334D70CF6E}" type="pres">
      <dgm:prSet presAssocID="{D57D9483-7A98-4C58-8670-74B176EB7695}" presName="vert1" presStyleCnt="0"/>
      <dgm:spPr/>
    </dgm:pt>
    <dgm:pt modelId="{7B098508-7406-4734-9DBF-40955E8CF9E9}" type="pres">
      <dgm:prSet presAssocID="{867A7FB8-BE33-451C-BC47-2A1BE0D0DAE0}" presName="thickLine" presStyleLbl="alignNode1" presStyleIdx="2" presStyleCnt="3"/>
      <dgm:spPr/>
    </dgm:pt>
    <dgm:pt modelId="{2B62E0DB-1DBF-462E-BEC1-AC691E904D23}" type="pres">
      <dgm:prSet presAssocID="{867A7FB8-BE33-451C-BC47-2A1BE0D0DAE0}" presName="horz1" presStyleCnt="0"/>
      <dgm:spPr/>
    </dgm:pt>
    <dgm:pt modelId="{8DACB683-3592-4AC7-9D0F-FB2B7C303B82}" type="pres">
      <dgm:prSet presAssocID="{867A7FB8-BE33-451C-BC47-2A1BE0D0DAE0}" presName="tx1" presStyleLbl="revTx" presStyleIdx="2" presStyleCnt="3"/>
      <dgm:spPr/>
    </dgm:pt>
    <dgm:pt modelId="{8BD3812D-BBCA-4C37-A9ED-CCCF1949F616}" type="pres">
      <dgm:prSet presAssocID="{867A7FB8-BE33-451C-BC47-2A1BE0D0DAE0}" presName="vert1" presStyleCnt="0"/>
      <dgm:spPr/>
    </dgm:pt>
  </dgm:ptLst>
  <dgm:cxnLst>
    <dgm:cxn modelId="{84A0F016-D01C-4B05-8FF5-9FC7FCD653EE}" type="presOf" srcId="{F17054A7-E79E-4391-91FB-54A15DB7B72B}" destId="{81FCCF42-8A97-459D-9E4C-492CE7218FAD}" srcOrd="0" destOrd="0" presId="urn:microsoft.com/office/officeart/2008/layout/LinedList"/>
    <dgm:cxn modelId="{7D5FA96A-74D3-4187-8FFD-2EB026CCE3E8}" type="presOf" srcId="{D57D9483-7A98-4C58-8670-74B176EB7695}" destId="{D662D4B5-78A6-46C1-AABA-B6AB061F557F}" srcOrd="0" destOrd="0" presId="urn:microsoft.com/office/officeart/2008/layout/LinedList"/>
    <dgm:cxn modelId="{3022174E-8C09-4E15-8CC8-310900BA01B8}" srcId="{F17054A7-E79E-4391-91FB-54A15DB7B72B}" destId="{867A7FB8-BE33-451C-BC47-2A1BE0D0DAE0}" srcOrd="2" destOrd="0" parTransId="{8A1CC815-B894-4437-B62B-B628A5DDE92B}" sibTransId="{F8486011-7736-4AAD-92A0-0FD935C40983}"/>
    <dgm:cxn modelId="{C5683C4F-0796-4741-8946-29A7920003C1}" type="presOf" srcId="{867A7FB8-BE33-451C-BC47-2A1BE0D0DAE0}" destId="{8DACB683-3592-4AC7-9D0F-FB2B7C303B82}" srcOrd="0" destOrd="0" presId="urn:microsoft.com/office/officeart/2008/layout/LinedList"/>
    <dgm:cxn modelId="{94A556BA-EA29-46F2-9D14-D49BB4B65B0A}" type="presOf" srcId="{7FF3BF24-B171-4BFF-8111-2A80B34077C7}" destId="{7A82DC2E-EF40-4325-A8CA-622386AC53E6}" srcOrd="0" destOrd="0" presId="urn:microsoft.com/office/officeart/2008/layout/LinedList"/>
    <dgm:cxn modelId="{7190C7BC-A077-4912-B329-8BEAAEE5E9DD}" srcId="{F17054A7-E79E-4391-91FB-54A15DB7B72B}" destId="{D57D9483-7A98-4C58-8670-74B176EB7695}" srcOrd="1" destOrd="0" parTransId="{AF4042C8-EB61-4A5D-B09A-F1DEB2B7F48F}" sibTransId="{0F6F576C-B3D0-425D-9552-037B201DA73A}"/>
    <dgm:cxn modelId="{DFDB7AF0-A87F-4274-BFD5-EFC79F39E265}" srcId="{F17054A7-E79E-4391-91FB-54A15DB7B72B}" destId="{7FF3BF24-B171-4BFF-8111-2A80B34077C7}" srcOrd="0" destOrd="0" parTransId="{3C05C3DF-BC28-4835-9355-9D19D19B584F}" sibTransId="{F42C8601-D319-4922-94FB-FA9535E473B9}"/>
    <dgm:cxn modelId="{0E69BD7D-44A4-4110-BC71-B3CBAA82608D}" type="presParOf" srcId="{81FCCF42-8A97-459D-9E4C-492CE7218FAD}" destId="{33B7FC7A-F1BA-46F5-BEEC-945A600E0AA2}" srcOrd="0" destOrd="0" presId="urn:microsoft.com/office/officeart/2008/layout/LinedList"/>
    <dgm:cxn modelId="{112449A5-4B20-47DD-8640-FDA0EC8AD761}" type="presParOf" srcId="{81FCCF42-8A97-459D-9E4C-492CE7218FAD}" destId="{E985DF3D-32D8-4DD9-AA16-6C5107045A19}" srcOrd="1" destOrd="0" presId="urn:microsoft.com/office/officeart/2008/layout/LinedList"/>
    <dgm:cxn modelId="{B23F51D5-57E2-4935-9D93-DA895D03FE46}" type="presParOf" srcId="{E985DF3D-32D8-4DD9-AA16-6C5107045A19}" destId="{7A82DC2E-EF40-4325-A8CA-622386AC53E6}" srcOrd="0" destOrd="0" presId="urn:microsoft.com/office/officeart/2008/layout/LinedList"/>
    <dgm:cxn modelId="{E057ABE3-7301-4513-A50B-CB6CA9BE7792}" type="presParOf" srcId="{E985DF3D-32D8-4DD9-AA16-6C5107045A19}" destId="{955E96B4-2FAE-48AF-9697-1BB0EF9B4446}" srcOrd="1" destOrd="0" presId="urn:microsoft.com/office/officeart/2008/layout/LinedList"/>
    <dgm:cxn modelId="{593EF1BE-5206-4DD5-989E-B0CE1937F814}" type="presParOf" srcId="{81FCCF42-8A97-459D-9E4C-492CE7218FAD}" destId="{16B8A366-08BA-4A3D-A077-5DDEBAA4DA66}" srcOrd="2" destOrd="0" presId="urn:microsoft.com/office/officeart/2008/layout/LinedList"/>
    <dgm:cxn modelId="{5BE116B2-419C-4842-AF9D-83CC90B41101}" type="presParOf" srcId="{81FCCF42-8A97-459D-9E4C-492CE7218FAD}" destId="{73A40F23-3667-4D32-8866-E376864C0C5E}" srcOrd="3" destOrd="0" presId="urn:microsoft.com/office/officeart/2008/layout/LinedList"/>
    <dgm:cxn modelId="{1529DFEE-F98D-4D3F-996D-12C04662B69D}" type="presParOf" srcId="{73A40F23-3667-4D32-8866-E376864C0C5E}" destId="{D662D4B5-78A6-46C1-AABA-B6AB061F557F}" srcOrd="0" destOrd="0" presId="urn:microsoft.com/office/officeart/2008/layout/LinedList"/>
    <dgm:cxn modelId="{A1A81CD3-D12B-4794-9689-BCE916C3DB36}" type="presParOf" srcId="{73A40F23-3667-4D32-8866-E376864C0C5E}" destId="{62A089E4-1707-400E-A92D-5B334D70CF6E}" srcOrd="1" destOrd="0" presId="urn:microsoft.com/office/officeart/2008/layout/LinedList"/>
    <dgm:cxn modelId="{CAA89761-B11A-49A8-9D68-710A0E4AF9FE}" type="presParOf" srcId="{81FCCF42-8A97-459D-9E4C-492CE7218FAD}" destId="{7B098508-7406-4734-9DBF-40955E8CF9E9}" srcOrd="4" destOrd="0" presId="urn:microsoft.com/office/officeart/2008/layout/LinedList"/>
    <dgm:cxn modelId="{C8C8032E-D16B-455C-9C6D-A958A45B1694}" type="presParOf" srcId="{81FCCF42-8A97-459D-9E4C-492CE7218FAD}" destId="{2B62E0DB-1DBF-462E-BEC1-AC691E904D23}" srcOrd="5" destOrd="0" presId="urn:microsoft.com/office/officeart/2008/layout/LinedList"/>
    <dgm:cxn modelId="{F7BF2BF2-9583-482D-AD4C-EA75CC4FF1FA}" type="presParOf" srcId="{2B62E0DB-1DBF-462E-BEC1-AC691E904D23}" destId="{8DACB683-3592-4AC7-9D0F-FB2B7C303B82}" srcOrd="0" destOrd="0" presId="urn:microsoft.com/office/officeart/2008/layout/LinedList"/>
    <dgm:cxn modelId="{FF7C4391-19FE-43FE-9DEA-F68DFBCFD7E0}" type="presParOf" srcId="{2B62E0DB-1DBF-462E-BEC1-AC691E904D23}" destId="{8BD3812D-BBCA-4C37-A9ED-CCCF1949F61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B7FC7A-F1BA-46F5-BEEC-945A600E0AA2}">
      <dsp:nvSpPr>
        <dsp:cNvPr id="0" name=""/>
        <dsp:cNvSpPr/>
      </dsp:nvSpPr>
      <dsp:spPr>
        <a:xfrm>
          <a:off x="0" y="2720"/>
          <a:ext cx="626903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A82DC2E-EF40-4325-A8CA-622386AC53E6}">
      <dsp:nvSpPr>
        <dsp:cNvPr id="0" name=""/>
        <dsp:cNvSpPr/>
      </dsp:nvSpPr>
      <dsp:spPr>
        <a:xfrm>
          <a:off x="0" y="2720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b="1" kern="1200">
              <a:hlinkClick xmlns:r="http://schemas.openxmlformats.org/officeDocument/2006/relationships" r:id="rId1"/>
            </a:rPr>
            <a:t>http://data.nobelprize.org/</a:t>
          </a:r>
          <a:r>
            <a:rPr lang="en-IN" sz="3700" b="1" kern="1200"/>
            <a:t> </a:t>
          </a:r>
          <a:r>
            <a:rPr lang="en-IN" sz="3700" kern="1200"/>
            <a:t>contains the details of Nobel price awardees and their title.</a:t>
          </a:r>
          <a:endParaRPr lang="en-US" sz="3700" kern="1200"/>
        </a:p>
      </dsp:txBody>
      <dsp:txXfrm>
        <a:off x="0" y="2720"/>
        <a:ext cx="6269038" cy="1855561"/>
      </dsp:txXfrm>
    </dsp:sp>
    <dsp:sp modelId="{16B8A366-08BA-4A3D-A077-5DDEBAA4DA66}">
      <dsp:nvSpPr>
        <dsp:cNvPr id="0" name=""/>
        <dsp:cNvSpPr/>
      </dsp:nvSpPr>
      <dsp:spPr>
        <a:xfrm>
          <a:off x="0" y="1858281"/>
          <a:ext cx="626903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662D4B5-78A6-46C1-AABA-B6AB061F557F}">
      <dsp:nvSpPr>
        <dsp:cNvPr id="0" name=""/>
        <dsp:cNvSpPr/>
      </dsp:nvSpPr>
      <dsp:spPr>
        <a:xfrm>
          <a:off x="0" y="1858281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/>
            <a:t>We get the details of Awardees from dbpedia </a:t>
          </a:r>
          <a:r>
            <a:rPr lang="en-IN" sz="3700" b="1" kern="1200">
              <a:hlinkClick xmlns:r="http://schemas.openxmlformats.org/officeDocument/2006/relationships" r:id="rId2"/>
            </a:rPr>
            <a:t>https://dbpedia.org/</a:t>
          </a:r>
          <a:r>
            <a:rPr lang="en-IN" sz="3700" b="1" kern="1200"/>
            <a:t> .</a:t>
          </a:r>
          <a:endParaRPr lang="en-US" sz="3700" kern="1200"/>
        </a:p>
      </dsp:txBody>
      <dsp:txXfrm>
        <a:off x="0" y="1858281"/>
        <a:ext cx="6269038" cy="1855561"/>
      </dsp:txXfrm>
    </dsp:sp>
    <dsp:sp modelId="{7B098508-7406-4734-9DBF-40955E8CF9E9}">
      <dsp:nvSpPr>
        <dsp:cNvPr id="0" name=""/>
        <dsp:cNvSpPr/>
      </dsp:nvSpPr>
      <dsp:spPr>
        <a:xfrm>
          <a:off x="0" y="3713843"/>
          <a:ext cx="626903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DACB683-3592-4AC7-9D0F-FB2B7C303B82}">
      <dsp:nvSpPr>
        <dsp:cNvPr id="0" name=""/>
        <dsp:cNvSpPr/>
      </dsp:nvSpPr>
      <dsp:spPr>
        <a:xfrm>
          <a:off x="0" y="3713843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Next slide contains SPARQL queries for extracting the required data.</a:t>
          </a:r>
        </a:p>
      </dsp:txBody>
      <dsp:txXfrm>
        <a:off x="0" y="3713843"/>
        <a:ext cx="6269038" cy="1855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508E-1D08-4457-9349-BFE40F3DD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9374F-12D7-45AF-A536-3A619C664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9FD50-F383-4919-9DA8-6462219A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E27C-0206-46E0-92C8-1400F72E54BC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FE04B-6ED3-45A5-B933-C14425C0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984A7-AFC7-4984-BAC0-581FF0DF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4166-AE7E-43C6-8E6A-1F9009FBD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13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716E-5E33-4BD7-BE0D-4F3975AD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DF61B-CC18-465C-A9B8-0A1696266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CC0EB-D431-4032-BA44-05FCE963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E27C-0206-46E0-92C8-1400F72E54BC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20FF3-5938-4105-AA78-AF3478F0C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E0478-05FD-4EEE-93CF-E8A2D70C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4166-AE7E-43C6-8E6A-1F9009FBD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40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2F56FB-AB81-4E93-91EE-8003FA7EA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6C5C1-C1EB-4CFE-90AC-89D66D88C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B6D36-1ACB-4E5F-84A0-B0BD06D8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E27C-0206-46E0-92C8-1400F72E54BC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9B50A-668C-4A9D-82ED-1B2ACE08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B6F3E-EDC7-4E5E-BC7B-DCA4F26A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4166-AE7E-43C6-8E6A-1F9009FBD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62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2175-6ECB-4125-B78B-E300B59F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7AB2C-7D04-46B1-A329-1A81BF870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3D588-752C-46BA-B35C-8E40D51A6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E27C-0206-46E0-92C8-1400F72E54BC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49984-5616-47CA-A0D4-08C78E4B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7F226-6F44-4648-9F0D-8FFC9806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4166-AE7E-43C6-8E6A-1F9009FBD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11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81A7-FF8D-4B15-9C51-BF63269C7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0ECBA-B485-4F04-BE1C-B3826D9FD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91421-3D72-4AB1-8ED0-711E45A8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E27C-0206-46E0-92C8-1400F72E54BC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741F3-22DC-48DF-B39B-A8DB4D74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ABA5A-ECA8-43B5-9297-C311991A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4166-AE7E-43C6-8E6A-1F9009FBD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00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B7F94-C7FC-4909-BDD6-9625E5C6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A3BD7-13C8-4A74-B39F-E947F4242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96A3F-8D1C-43FC-BA48-B6075BAA8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B2BD2-8B89-44B9-A8AB-D3DA566A3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E27C-0206-46E0-92C8-1400F72E54BC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6D3AD-AC28-4589-A06A-C0AEE28C0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1486D-957F-4F77-9004-89BD38DF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4166-AE7E-43C6-8E6A-1F9009FBD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77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E633C-3986-46BE-9520-85C1881C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6C157-739C-4904-8F1C-205E32BEB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C922D-C4C0-458C-A7C9-89990FB38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AA456B-9F92-4A6D-8744-ADB756AE7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694064-4418-4274-AD42-6E57D9090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380171-4B93-4771-8528-2A22F54D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E27C-0206-46E0-92C8-1400F72E54BC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958F1D-D0E1-40F4-838A-8D3208DD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0878A-8FA6-4C26-A68F-23436B16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4166-AE7E-43C6-8E6A-1F9009FBD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49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02A9-E8AF-4834-9AA0-319FA708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EE50E-5266-4867-B232-D8EB6C87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E27C-0206-46E0-92C8-1400F72E54BC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A5453-7378-4A1D-9635-5AB6C8E4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9B6E0-934F-4ECC-AB18-5C599309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4166-AE7E-43C6-8E6A-1F9009FBD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42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903FB7-E963-438B-ABD7-95E72F8C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E27C-0206-46E0-92C8-1400F72E54BC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D2E57-5F93-4004-9454-97513BEC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9059F-519D-47CB-A48F-9BDD8BA9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4166-AE7E-43C6-8E6A-1F9009FBD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77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B2892-DC62-47DB-A246-0F4E9F940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E7CD0-2A6F-409A-9B79-BB68D8B0F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F8586-E3AC-4E6F-BF20-4D2540ED9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101B9-8757-4C68-8E39-176F6D1FE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E27C-0206-46E0-92C8-1400F72E54BC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40B90-B863-43A2-B995-014DE3CA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93C17-AB9D-4648-874E-C364D4DE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4166-AE7E-43C6-8E6A-1F9009FBD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15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DD46-5A4B-44A0-A1CE-085331A9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FD51A-CDC6-473F-B487-33BCB585D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C4110-6424-4E15-A796-90974A558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1B917-B924-4DB6-961E-C661D039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E27C-0206-46E0-92C8-1400F72E54BC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F73EE-5594-46FF-8563-09BAF073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AF1B3-A799-431E-9610-FE6CA6E0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4166-AE7E-43C6-8E6A-1F9009FBD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53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F6C33-A4B8-4B44-9E5B-CFD643C8B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6C5DB-1464-402E-A547-9BC2D2646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5FFFA-E291-4D43-9B33-3244E673B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3E27C-0206-46E0-92C8-1400F72E54BC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8D910-693B-4503-8699-B8F121D7D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6D907-F98D-401A-8F72-E37858FA2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94166-AE7E-43C6-8E6A-1F9009FBD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47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A57B7-10DE-45B7-BA7C-2D0C31C99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Linked Open Data integration</a:t>
            </a:r>
            <a:endParaRPr lang="en-IN" sz="4000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0E46D-5982-4565-90A9-DF547001D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/>
              <a:t>Nobel </a:t>
            </a:r>
            <a:r>
              <a:rPr lang="en-US" sz="1800" dirty="0"/>
              <a:t>prize ,Dbpedia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810799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1F79F5-3451-44DB-ADAC-53386653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Nobel Prize &amp; Dbpedia</a:t>
            </a: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55" name="Content Placeholder 2">
            <a:extLst>
              <a:ext uri="{FF2B5EF4-FFF2-40B4-BE49-F238E27FC236}">
                <a16:creationId xmlns:a16="http://schemas.microsoft.com/office/drawing/2014/main" id="{145B96F5-8A4D-4E73-9F02-3FA4F9C439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8187068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055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2E554-0D48-49F5-934C-B8791BD46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528"/>
            <a:ext cx="10515600" cy="60106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/>
              <a:t>PREFIX </a:t>
            </a:r>
            <a:r>
              <a:rPr lang="en-IN" b="1" i="1"/>
              <a:t>foaf:</a:t>
            </a:r>
            <a:r>
              <a:rPr lang="en-IN" b="1"/>
              <a:t> </a:t>
            </a:r>
            <a:r>
              <a:rPr lang="en-IN" b="1" u="sng"/>
              <a:t>&lt;http://xmlns.com/foaf/0.1/&gt;</a:t>
            </a:r>
            <a:r>
              <a:rPr lang="en-IN" b="1"/>
              <a:t> </a:t>
            </a:r>
          </a:p>
          <a:p>
            <a:pPr marL="0" indent="0">
              <a:buNone/>
            </a:pPr>
            <a:r>
              <a:rPr lang="en-IN" b="1"/>
              <a:t>PREFIX </a:t>
            </a:r>
            <a:r>
              <a:rPr lang="en-IN" b="1" i="1"/>
              <a:t>owl:</a:t>
            </a:r>
            <a:r>
              <a:rPr lang="en-IN" b="1" u="sng"/>
              <a:t>&lt;http://www.w3.org/2002/07/owl#&gt;</a:t>
            </a:r>
            <a:r>
              <a:rPr lang="en-IN" b="1"/>
              <a:t> </a:t>
            </a:r>
          </a:p>
          <a:p>
            <a:pPr marL="0" indent="0">
              <a:buNone/>
            </a:pPr>
            <a:r>
              <a:rPr lang="en-IN" b="1"/>
              <a:t>PREFIX </a:t>
            </a:r>
            <a:r>
              <a:rPr lang="en-IN" b="1" i="1"/>
              <a:t>nobel:</a:t>
            </a:r>
            <a:r>
              <a:rPr lang="en-IN" b="1"/>
              <a:t> </a:t>
            </a:r>
            <a:r>
              <a:rPr lang="en-IN" b="1" u="sng"/>
              <a:t>&lt;http://data.nobelprize.org/terms/&gt;</a:t>
            </a:r>
            <a:r>
              <a:rPr lang="en-IN" b="1"/>
              <a:t> </a:t>
            </a:r>
          </a:p>
          <a:p>
            <a:pPr marL="0" indent="0">
              <a:buNone/>
            </a:pPr>
            <a:r>
              <a:rPr lang="en-IN" b="1"/>
              <a:t>PREFIX </a:t>
            </a:r>
            <a:r>
              <a:rPr lang="en-IN" b="1" i="1"/>
              <a:t>rdfs:</a:t>
            </a:r>
            <a:r>
              <a:rPr lang="en-IN" b="1"/>
              <a:t> </a:t>
            </a:r>
            <a:r>
              <a:rPr lang="en-IN" b="1" u="sng"/>
              <a:t>&lt;http://www.w3.org/2000/01/rdf-schema#&gt;</a:t>
            </a:r>
            <a:endParaRPr lang="en-IN" b="1"/>
          </a:p>
          <a:p>
            <a:pPr marL="0" indent="0">
              <a:buNone/>
            </a:pPr>
            <a:r>
              <a:rPr lang="en-IN" b="1"/>
              <a:t>select Distinct ?link ?name ?label ?dob </a:t>
            </a:r>
          </a:p>
          <a:p>
            <a:pPr marL="0" indent="0">
              <a:buNone/>
            </a:pPr>
            <a:r>
              <a:rPr lang="en-IN" b="1"/>
              <a:t>where</a:t>
            </a:r>
          </a:p>
          <a:p>
            <a:pPr marL="0" indent="0">
              <a:buNone/>
            </a:pPr>
            <a:r>
              <a:rPr lang="en-IN" b="1"/>
              <a:t>{</a:t>
            </a:r>
          </a:p>
          <a:p>
            <a:pPr marL="0" indent="0">
              <a:buNone/>
            </a:pPr>
            <a:r>
              <a:rPr lang="en-IN" b="1"/>
              <a:t>    ?s a </a:t>
            </a:r>
            <a:r>
              <a:rPr lang="en-IN" b="1" i="1"/>
              <a:t>nobel: </a:t>
            </a:r>
            <a:r>
              <a:rPr lang="en-IN" b="1"/>
              <a:t>Laureate.</a:t>
            </a:r>
          </a:p>
          <a:p>
            <a:pPr marL="0" indent="0">
              <a:buNone/>
            </a:pPr>
            <a:r>
              <a:rPr lang="en-IN" b="1"/>
              <a:t>    ?s </a:t>
            </a:r>
            <a:r>
              <a:rPr lang="en-IN" b="1" i="1"/>
              <a:t>foaf: name</a:t>
            </a:r>
            <a:r>
              <a:rPr lang="en-IN" b="1"/>
              <a:t> ?name.</a:t>
            </a:r>
          </a:p>
          <a:p>
            <a:pPr marL="0" indent="0">
              <a:buNone/>
            </a:pPr>
            <a:r>
              <a:rPr lang="en-IN" b="1"/>
              <a:t>    ?s </a:t>
            </a:r>
            <a:r>
              <a:rPr lang="en-IN" b="1" i="1"/>
              <a:t>foaf: birthday</a:t>
            </a:r>
            <a:r>
              <a:rPr lang="en-IN" b="1"/>
              <a:t> ?dob.</a:t>
            </a:r>
          </a:p>
          <a:p>
            <a:pPr marL="0" indent="0">
              <a:buNone/>
            </a:pPr>
            <a:r>
              <a:rPr lang="en-IN" b="1"/>
              <a:t>    ?s </a:t>
            </a:r>
            <a:r>
              <a:rPr lang="en-IN" b="1" i="1"/>
              <a:t>nobel: </a:t>
            </a:r>
            <a:r>
              <a:rPr lang="en-IN" b="1"/>
              <a:t>laureateAward ?award.</a:t>
            </a:r>
          </a:p>
          <a:p>
            <a:pPr marL="0" indent="0">
              <a:buNone/>
            </a:pPr>
            <a:r>
              <a:rPr lang="en-IN" b="1"/>
              <a:t>    ?award </a:t>
            </a:r>
            <a:r>
              <a:rPr lang="en-IN" b="1" i="1"/>
              <a:t>rdfs: label</a:t>
            </a:r>
            <a:r>
              <a:rPr lang="en-IN" b="1"/>
              <a:t> ?label.</a:t>
            </a:r>
          </a:p>
          <a:p>
            <a:pPr marL="0" indent="0">
              <a:buNone/>
            </a:pPr>
            <a:r>
              <a:rPr lang="en-IN" b="1"/>
              <a:t>    ?award </a:t>
            </a:r>
            <a:r>
              <a:rPr lang="en-IN" b="1" i="1"/>
              <a:t>nobel: year</a:t>
            </a:r>
            <a:r>
              <a:rPr lang="en-IN" b="1"/>
              <a:t> ?year.</a:t>
            </a:r>
          </a:p>
          <a:p>
            <a:pPr marL="0" indent="0">
              <a:buNone/>
            </a:pPr>
            <a:r>
              <a:rPr lang="en-IN" b="1"/>
              <a:t>    ?s </a:t>
            </a:r>
            <a:r>
              <a:rPr lang="en-IN" b="1" i="1"/>
              <a:t>owl: </a:t>
            </a:r>
            <a:r>
              <a:rPr lang="en-IN" b="1"/>
              <a:t>sameAs ?link.</a:t>
            </a:r>
          </a:p>
          <a:p>
            <a:pPr marL="0" indent="0">
              <a:buNone/>
            </a:pPr>
            <a:r>
              <a:rPr lang="en-IN" b="1"/>
              <a:t>}</a:t>
            </a:r>
          </a:p>
          <a:p>
            <a:pPr marL="0" indent="0">
              <a:buNone/>
            </a:pPr>
            <a:r>
              <a:rPr lang="en-IN" b="1"/>
              <a:t>order by ?year</a:t>
            </a:r>
          </a:p>
          <a:p>
            <a:pPr marL="0" indent="0">
              <a:buNone/>
            </a:pPr>
            <a:r>
              <a:rPr lang="en-IN" b="1"/>
              <a:t>Limit 500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8222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9ACC69-ADF2-492B-84C5-EA2CC16071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D8501A5-873E-4EF4-9492-1784A574E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From dbpedia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FBEDC-DA43-4828-8585-211022920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>
                <a:solidFill>
                  <a:srgbClr val="FFFFFF"/>
                </a:solidFill>
              </a:rPr>
              <a:t>PREFIX </a:t>
            </a:r>
            <a:r>
              <a:rPr lang="en-IN" sz="2000" b="1" i="1">
                <a:solidFill>
                  <a:srgbClr val="FFFFFF"/>
                </a:solidFill>
              </a:rPr>
              <a:t>dbo:</a:t>
            </a:r>
            <a:r>
              <a:rPr lang="en-IN" sz="2000" b="1">
                <a:solidFill>
                  <a:srgbClr val="FFFFFF"/>
                </a:solidFill>
              </a:rPr>
              <a:t> </a:t>
            </a:r>
            <a:r>
              <a:rPr lang="en-IN" sz="2000" b="1" u="sng">
                <a:solidFill>
                  <a:srgbClr val="FFFFFF"/>
                </a:solidFill>
              </a:rPr>
              <a:t>&lt;http://dbpedia.org/ontology/&gt;</a:t>
            </a:r>
            <a:r>
              <a:rPr lang="en-IN" sz="2000" b="1">
                <a:solidFill>
                  <a:srgbClr val="FFFFFF"/>
                </a:solidFill>
              </a:rPr>
              <a:t> </a:t>
            </a:r>
          </a:p>
          <a:p>
            <a:pPr marL="0" indent="0">
              <a:buNone/>
            </a:pPr>
            <a:r>
              <a:rPr lang="en-IN" sz="2000" b="1">
                <a:solidFill>
                  <a:srgbClr val="FFFFFF"/>
                </a:solidFill>
              </a:rPr>
              <a:t>PREFIX </a:t>
            </a:r>
            <a:r>
              <a:rPr lang="en-IN" sz="2000" b="1" i="1">
                <a:solidFill>
                  <a:srgbClr val="FFFFFF"/>
                </a:solidFill>
              </a:rPr>
              <a:t>dbp:</a:t>
            </a:r>
            <a:r>
              <a:rPr lang="en-IN" sz="2000" b="1">
                <a:solidFill>
                  <a:srgbClr val="FFFFFF"/>
                </a:solidFill>
              </a:rPr>
              <a:t> </a:t>
            </a:r>
            <a:r>
              <a:rPr lang="en-IN" sz="2000" b="1" u="sng">
                <a:solidFill>
                  <a:srgbClr val="FFFFFF"/>
                </a:solidFill>
              </a:rPr>
              <a:t>&lt;http://dbpedia.org/property/&gt;</a:t>
            </a:r>
            <a:r>
              <a:rPr lang="en-IN" sz="2000" b="1">
                <a:solidFill>
                  <a:srgbClr val="FFFFFF"/>
                </a:solidFill>
              </a:rPr>
              <a:t> </a:t>
            </a:r>
          </a:p>
          <a:p>
            <a:pPr marL="0" indent="0">
              <a:buNone/>
            </a:pPr>
            <a:r>
              <a:rPr lang="en-IN" sz="2000" b="1">
                <a:solidFill>
                  <a:srgbClr val="FFFFFF"/>
                </a:solidFill>
              </a:rPr>
              <a:t>PREFIX </a:t>
            </a:r>
            <a:r>
              <a:rPr lang="en-IN" sz="2000" b="1" i="1">
                <a:solidFill>
                  <a:srgbClr val="FFFFFF"/>
                </a:solidFill>
              </a:rPr>
              <a:t>dct:</a:t>
            </a:r>
            <a:r>
              <a:rPr lang="en-IN" sz="2000" b="1">
                <a:solidFill>
                  <a:srgbClr val="FFFFFF"/>
                </a:solidFill>
              </a:rPr>
              <a:t> </a:t>
            </a:r>
            <a:r>
              <a:rPr lang="en-IN" sz="2000" b="1" u="sng">
                <a:solidFill>
                  <a:srgbClr val="FFFFFF"/>
                </a:solidFill>
              </a:rPr>
              <a:t>&lt;http://purl.org/dc/terms/&gt;</a:t>
            </a:r>
            <a:r>
              <a:rPr lang="en-IN" sz="2000" b="1">
                <a:solidFill>
                  <a:srgbClr val="FFFFFF"/>
                </a:solidFill>
              </a:rPr>
              <a:t> </a:t>
            </a:r>
          </a:p>
          <a:p>
            <a:pPr marL="0" indent="0">
              <a:buNone/>
            </a:pPr>
            <a:r>
              <a:rPr lang="en-IN" sz="2000" b="1">
                <a:solidFill>
                  <a:srgbClr val="FFFFFF"/>
                </a:solidFill>
              </a:rPr>
              <a:t>select distinct </a:t>
            </a:r>
            <a:r>
              <a:rPr lang="en-IN" sz="2000" b="1" i="1">
                <a:solidFill>
                  <a:srgbClr val="FFFFFF"/>
                </a:solidFill>
              </a:rPr>
              <a:t>*</a:t>
            </a:r>
            <a:r>
              <a:rPr lang="en-IN" sz="2000" b="1">
                <a:solidFill>
                  <a:srgbClr val="FFFFFF"/>
                </a:solidFill>
              </a:rPr>
              <a:t> </a:t>
            </a:r>
          </a:p>
          <a:p>
            <a:pPr marL="0" indent="0">
              <a:buNone/>
            </a:pPr>
            <a:r>
              <a:rPr lang="en-IN" sz="2000" b="1">
                <a:solidFill>
                  <a:srgbClr val="FFFFFF"/>
                </a:solidFill>
              </a:rPr>
              <a:t>where</a:t>
            </a:r>
          </a:p>
          <a:p>
            <a:pPr marL="0" indent="0">
              <a:buNone/>
            </a:pPr>
            <a:r>
              <a:rPr lang="en-IN" sz="2000" b="1">
                <a:solidFill>
                  <a:srgbClr val="FFFFFF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2000" b="1">
                <a:solidFill>
                  <a:srgbClr val="FFFFFF"/>
                </a:solidFill>
              </a:rPr>
              <a:t>    links[index]  </a:t>
            </a:r>
            <a:r>
              <a:rPr lang="en-IN" sz="2000" b="1" i="1">
                <a:solidFill>
                  <a:srgbClr val="FFFFFF"/>
                </a:solidFill>
              </a:rPr>
              <a:t>foaf: name</a:t>
            </a:r>
            <a:r>
              <a:rPr lang="en-IN" sz="2000" b="1">
                <a:solidFill>
                  <a:srgbClr val="FFFFFF"/>
                </a:solidFill>
              </a:rPr>
              <a:t> ?name.</a:t>
            </a:r>
          </a:p>
          <a:p>
            <a:pPr marL="0" indent="0">
              <a:buNone/>
            </a:pPr>
            <a:r>
              <a:rPr lang="en-IN" sz="2000" b="1">
                <a:solidFill>
                  <a:srgbClr val="FFFFFF"/>
                </a:solidFill>
              </a:rPr>
              <a:t>    links[index]  </a:t>
            </a:r>
            <a:r>
              <a:rPr lang="en-IN" sz="2000" b="1" i="1">
                <a:solidFill>
                  <a:srgbClr val="FFFFFF"/>
                </a:solidFill>
              </a:rPr>
              <a:t>dbo: thumbnail</a:t>
            </a:r>
            <a:r>
              <a:rPr lang="en-IN" sz="2000" b="1">
                <a:solidFill>
                  <a:srgbClr val="FFFFFF"/>
                </a:solidFill>
              </a:rPr>
              <a:t> ?thumbnail.</a:t>
            </a:r>
          </a:p>
          <a:p>
            <a:pPr marL="0" indent="0">
              <a:buNone/>
            </a:pPr>
            <a:r>
              <a:rPr lang="en-IN" sz="2000" b="1">
                <a:solidFill>
                  <a:srgbClr val="FFFFFF"/>
                </a:solidFill>
              </a:rPr>
              <a:t>    links[index]  </a:t>
            </a:r>
            <a:r>
              <a:rPr lang="en-IN" sz="2000" b="1" i="1">
                <a:solidFill>
                  <a:srgbClr val="FFFFFF"/>
                </a:solidFill>
              </a:rPr>
              <a:t>dct: description</a:t>
            </a:r>
            <a:r>
              <a:rPr lang="en-IN" sz="2000" b="1">
                <a:solidFill>
                  <a:srgbClr val="FFFFFF"/>
                </a:solidFill>
              </a:rPr>
              <a:t> ?description.</a:t>
            </a:r>
          </a:p>
          <a:p>
            <a:pPr marL="0" indent="0">
              <a:buNone/>
            </a:pPr>
            <a:r>
              <a:rPr lang="en-IN" sz="2000" b="1">
                <a:solidFill>
                  <a:srgbClr val="FFFFFF"/>
                </a:solidFill>
              </a:rPr>
              <a:t>}</a:t>
            </a:r>
          </a:p>
          <a:p>
            <a:pPr marL="0" indent="0">
              <a:buNone/>
            </a:pPr>
            <a:endParaRPr lang="en-IN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37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9ACC69-ADF2-492B-84C5-EA2CC16071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D213F5E-E4B4-4867-A243-6193EDA5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Functions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0AC5B-EAE1-412C-88F8-3D2119090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r>
              <a:rPr lang="en-IN" sz="2400" b="1" i="1">
                <a:solidFill>
                  <a:srgbClr val="FFFFFF"/>
                </a:solidFill>
              </a:rPr>
              <a:t>function</a:t>
            </a:r>
            <a:r>
              <a:rPr lang="en-IN" sz="2400" b="1">
                <a:solidFill>
                  <a:srgbClr val="FFFFFF"/>
                </a:solidFill>
              </a:rPr>
              <a:t> sparqlQueryJson(</a:t>
            </a:r>
            <a:r>
              <a:rPr lang="en-IN" sz="2400" b="1" i="1">
                <a:solidFill>
                  <a:srgbClr val="FFFFFF"/>
                </a:solidFill>
              </a:rPr>
              <a:t>queryStr</a:t>
            </a:r>
            <a:r>
              <a:rPr lang="en-IN" sz="2400" b="1">
                <a:solidFill>
                  <a:srgbClr val="FFFFFF"/>
                </a:solidFill>
              </a:rPr>
              <a:t>, </a:t>
            </a:r>
            <a:r>
              <a:rPr lang="en-IN" sz="2400" b="1" i="1">
                <a:solidFill>
                  <a:srgbClr val="FFFFFF"/>
                </a:solidFill>
              </a:rPr>
              <a:t>endpoint</a:t>
            </a:r>
            <a:r>
              <a:rPr lang="en-IN" sz="2400" b="1">
                <a:solidFill>
                  <a:srgbClr val="FFFFFF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>
                <a:solidFill>
                  <a:srgbClr val="FFFFFF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US">
                <a:solidFill>
                  <a:srgbClr val="FFFFFF"/>
                </a:solidFill>
              </a:rPr>
              <a:t>//T</a:t>
            </a:r>
            <a:r>
              <a:rPr lang="en-IN">
                <a:solidFill>
                  <a:srgbClr val="FFFFFF"/>
                </a:solidFill>
              </a:rPr>
              <a:t>akes query and endpoint as arguments and returns json object as the result.</a:t>
            </a:r>
          </a:p>
          <a:p>
            <a:pPr marL="457200" lvl="1" indent="0">
              <a:buNone/>
            </a:pPr>
            <a:r>
              <a:rPr lang="en-IN" b="1">
                <a:solidFill>
                  <a:srgbClr val="FFFFFF"/>
                </a:solidFill>
              </a:rPr>
              <a:t>xmlhttp = new </a:t>
            </a:r>
            <a:r>
              <a:rPr lang="en-IN" b="1" u="sng">
                <a:solidFill>
                  <a:srgbClr val="FFFFFF"/>
                </a:solidFill>
              </a:rPr>
              <a:t>XMLHttpRequest</a:t>
            </a:r>
            <a:r>
              <a:rPr lang="en-IN" b="1">
                <a:solidFill>
                  <a:srgbClr val="FFFFFF"/>
                </a:solidFill>
              </a:rPr>
              <a:t>();</a:t>
            </a:r>
          </a:p>
          <a:p>
            <a:pPr marL="457200" lvl="1" indent="0">
              <a:buNone/>
            </a:pPr>
            <a:r>
              <a:rPr lang="da-DK" b="1">
                <a:solidFill>
                  <a:srgbClr val="FFFFFF"/>
                </a:solidFill>
              </a:rPr>
              <a:t>xmlhttp.open('POST', endpoint, false);</a:t>
            </a:r>
          </a:p>
          <a:p>
            <a:pPr marL="457200" lvl="1" indent="0">
              <a:buNone/>
            </a:pPr>
            <a:r>
              <a:rPr lang="en-IN" b="1">
                <a:solidFill>
                  <a:srgbClr val="FFFFFF"/>
                </a:solidFill>
              </a:rPr>
              <a:t>xmlhttp.setRequestHeader("Accept", "application/sparql-results+json");</a:t>
            </a:r>
            <a:endParaRPr lang="da-DK" b="1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en-IN" b="1">
                <a:solidFill>
                  <a:srgbClr val="FFFFFF"/>
                </a:solidFill>
              </a:rPr>
              <a:t>xmlhttp.send(querypart);</a:t>
            </a:r>
          </a:p>
          <a:p>
            <a:pPr marL="457200" lvl="1" indent="0">
              <a:buNone/>
            </a:pPr>
            <a:r>
              <a:rPr lang="en-IN" b="1">
                <a:solidFill>
                  <a:srgbClr val="FFFFFF"/>
                </a:solidFill>
              </a:rPr>
              <a:t>return xmlhttp.responseText;</a:t>
            </a:r>
            <a:endParaRPr lang="en-US" b="1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400" b="1">
                <a:solidFill>
                  <a:srgbClr val="FFFFFF"/>
                </a:solidFill>
              </a:rPr>
              <a:t>}</a:t>
            </a:r>
            <a:endParaRPr lang="en-IN" sz="2400" b="1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IN" b="1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da-DK" b="1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IN">
              <a:solidFill>
                <a:srgbClr val="FFFFFF"/>
              </a:solidFill>
            </a:endParaRPr>
          </a:p>
          <a:p>
            <a:endParaRPr lang="en-IN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63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0218-A999-4559-9CBA-77DCEAA7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HTML Rendering</a:t>
            </a: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0E310BF-5ABA-47F5-97CA-B34C45B2F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17" y="2401093"/>
            <a:ext cx="11657997" cy="382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5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346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Linked Open Data integration</vt:lpstr>
      <vt:lpstr>Nobel Prize &amp; Dbpedia</vt:lpstr>
      <vt:lpstr>PowerPoint Presentation</vt:lpstr>
      <vt:lpstr>Data From dbpedia</vt:lpstr>
      <vt:lpstr>Functions</vt:lpstr>
      <vt:lpstr>Result of HTML Rendering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LOD integration</dc:title>
  <dc:creator>akhil nichenametla</dc:creator>
  <cp:lastModifiedBy>akhil nichenametla</cp:lastModifiedBy>
  <cp:revision>1</cp:revision>
  <dcterms:created xsi:type="dcterms:W3CDTF">2018-04-22T19:06:33Z</dcterms:created>
  <dcterms:modified xsi:type="dcterms:W3CDTF">2018-04-23T05:01:36Z</dcterms:modified>
</cp:coreProperties>
</file>