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Omp dynamic -&gt;dynmaic number of threads.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openmp.org/" TargetMode="External"/><Relationship Id="rId4" Type="http://schemas.openxmlformats.org/officeDocument/2006/relationships/hyperlink" Target="http://www.openmp.org/wp-content/uploads/openmp-4.5.pdf" TargetMode="External"/><Relationship Id="rId5" Type="http://schemas.openxmlformats.org/officeDocument/2006/relationships/hyperlink" Target="https://computing.llnl.gov/tutorials/openM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Parallel Programming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Jyothi Krishna V 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23,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34899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Barriers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#pragma omp barrier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Implicit barriers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 of parallel regions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 of work-sharing constructs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 implicit barrier: nowait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Taskwait /taskyeild: for  tasks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synchronizations: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Atomics and criticals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Flushs: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#pragma omp flush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OpenMP locks: </a:t>
            </a:r>
            <a:r>
              <a:rPr lang="en"/>
              <a:t>extensions</a:t>
            </a:r>
            <a:r>
              <a:rPr lang="en"/>
              <a:t> to pthread lock.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7650" y="79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and Critical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1331100"/>
            <a:ext cx="38634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critical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haredvariableupdate();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critical updateb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haredvariableupdateb()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atomic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haredc++;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atomic 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sharedc = 7;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atomic 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sharedc;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895825" y="1331100"/>
            <a:ext cx="38634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 v/s critcal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Critical always with locks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Atomics can use system atomic operations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Named critical sections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 modes: </a:t>
            </a:r>
            <a:r>
              <a:rPr b="1" lang="en"/>
              <a:t>update/</a:t>
            </a:r>
            <a:r>
              <a:rPr lang="en"/>
              <a:t>read/write/capture.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04125" y="64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1465575"/>
            <a:ext cx="41340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um 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parallel for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for(int i =0;i&lt;100;i++)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um += 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printf(“sum 1 = %d \n”,sum);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5119875" y="1465575"/>
            <a:ext cx="2180100" cy="23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Run 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 1 = 4824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 2 = 4950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Run 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 1 = 4242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sum 2 = 4950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Run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sum 1 = 4950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sum 2 = 4950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04125" y="3103875"/>
            <a:ext cx="41340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sum 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parallel for reduction(+: sum)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for(int i =0;i&lt;100;i++)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sum += 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printf(“sum 2 = %d \n”,sum);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&amp; Default values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Nested Parallelism : Default Value false.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OMP_MAX_ACTIVE_LEVELS : if nested is true.</a:t>
            </a:r>
            <a:endParaRPr sz="1200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: default status is shared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omp for schedule: default is static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dynamic/guided chunk size: default is 1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of Threads: default is hardware threads.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OMP_DYNAMIC: default value is true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OMP_WAIT_POLICY:  active /passive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have big impact on energy consumption.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OMP_STACKSIZE: stack size for threads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	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Multithreaded, shared memory parallelism.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Compliant programs produce intended outputs.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Fine tuning based on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Algorithm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Inputs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OpenMP Home 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http://www.openmp.org/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4.5 specs: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http://www.openmp.org/wp-content/uploads/openmp-4.5.pdf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Tutorials: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https://computing.llnl.gov/tutorials/openMP/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API	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48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a parallel programming language.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Multithreaded, shared memory parallelism.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OpenMP Specifications: latest 4.5 (Nov 2015) 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Specifies</a:t>
            </a:r>
            <a:r>
              <a:rPr lang="en" sz="1800"/>
              <a:t>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200"/>
              <a:t>Data environment</a:t>
            </a:r>
            <a:endParaRPr sz="18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 sharing, 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Synchronization and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●"/>
            </a:pPr>
            <a:r>
              <a:rPr lang="en" sz="1200">
                <a:solidFill>
                  <a:srgbClr val="980000"/>
                </a:solidFill>
              </a:rPr>
              <a:t>Undefined behaviour for all programs that are non-</a:t>
            </a:r>
            <a:r>
              <a:rPr lang="en" sz="1200">
                <a:solidFill>
                  <a:srgbClr val="980000"/>
                </a:solidFill>
              </a:rPr>
              <a:t>compliant</a:t>
            </a:r>
            <a:r>
              <a:rPr lang="en" sz="1200">
                <a:solidFill>
                  <a:srgbClr val="980000"/>
                </a:solidFill>
              </a:rPr>
              <a:t>.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69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-C	/C++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7650" y="1518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#pragma omp : compiler </a:t>
            </a:r>
            <a:r>
              <a:rPr lang="en"/>
              <a:t>directives.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#pragma omp parallel: Create parallel region.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of Threads: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inProgram &gt; Environment Variable &gt; System Default (No of hardware threads)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Header file “#include &lt;omp.h&gt;”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gcc link flag : -fopenmp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gcc version 6.4 complete with OpenMP 4.5 specs.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your gcc version is lower some of the OpenMP 4.5 specs might not 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7650" y="65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Join Model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89850" y="3817150"/>
            <a:ext cx="76887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Master thread : Thread id 0.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</a:t>
            </a:r>
            <a:r>
              <a:rPr lang="en"/>
              <a:t>mp_get_num_threads(), omp_get_thread_num(), omp_set_num_threads()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29425"/>
            <a:ext cx="76200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275350" y="4862375"/>
            <a:ext cx="4868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https://computing.llnl.gov/tutorials/openMP/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2078875"/>
            <a:ext cx="33159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&lt;omp.h&gt;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#pragma omp parallel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{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printf(“Hello World \n”);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}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602425" y="2162375"/>
            <a:ext cx="33159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Output(Considering 4 Threads):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Hello World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022950" y="1932600"/>
            <a:ext cx="35697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Shared Environment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Directives  : private, shared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Private: #pragma omp parallel private(i)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first-private/last-private: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Copy-in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Reduction: On shared variable and reducible operation.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reduction(op: varlist)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788375" y="2795375"/>
            <a:ext cx="2707500" cy="974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023800" y="2795375"/>
            <a:ext cx="2854500" cy="974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727650" y="134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Environment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107325" y="2894475"/>
            <a:ext cx="1289400" cy="757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Memory</a:t>
            </a:r>
            <a:endParaRPr b="1"/>
          </a:p>
        </p:txBody>
      </p:sp>
      <p:sp>
        <p:nvSpPr>
          <p:cNvPr id="124" name="Shape 124"/>
          <p:cNvSpPr/>
          <p:nvPr/>
        </p:nvSpPr>
        <p:spPr>
          <a:xfrm>
            <a:off x="7545050" y="3066975"/>
            <a:ext cx="1048500" cy="412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Memory Thread 1</a:t>
            </a:r>
            <a:endParaRPr b="1"/>
          </a:p>
        </p:txBody>
      </p:sp>
      <p:sp>
        <p:nvSpPr>
          <p:cNvPr id="125" name="Shape 125"/>
          <p:cNvSpPr/>
          <p:nvPr/>
        </p:nvSpPr>
        <p:spPr>
          <a:xfrm>
            <a:off x="4910500" y="3066975"/>
            <a:ext cx="1048500" cy="41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 Memory Thread 0</a:t>
            </a:r>
            <a:endParaRPr b="1"/>
          </a:p>
        </p:txBody>
      </p:sp>
      <p:sp>
        <p:nvSpPr>
          <p:cNvPr id="126" name="Shape 126"/>
          <p:cNvSpPr txBox="1"/>
          <p:nvPr/>
        </p:nvSpPr>
        <p:spPr>
          <a:xfrm>
            <a:off x="6795775" y="2511075"/>
            <a:ext cx="1381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1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732775" y="2399050"/>
            <a:ext cx="11556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0900" y="6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WorkSharing Constructs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73575" y="1372225"/>
            <a:ext cx="76887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OpenMP for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for &lt;clauses&gt;</a:t>
            </a:r>
            <a:r>
              <a:rPr lang="en"/>
              <a:t>):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Implements loops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OpenMP sections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sections &lt;clauses&gt;</a:t>
            </a:r>
            <a:r>
              <a:rPr lang="en"/>
              <a:t>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omp section  </a:t>
            </a:r>
            <a:r>
              <a:rPr lang="en" sz="1300"/>
              <a:t> (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#pragma omp section &lt;clauses&gt;</a:t>
            </a:r>
            <a:r>
              <a:rPr lang="en" sz="1300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OpenMP tasks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task &lt;clauses&gt;</a:t>
            </a:r>
            <a:r>
              <a:rPr lang="e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OpenMP single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single &lt;clauses&gt;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69975" y="3995325"/>
            <a:ext cx="76887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Special Mentions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simd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#prama omp master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29450" y="65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For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00825" y="1372225"/>
            <a:ext cx="46722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#pragma omp parallel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#pragma omp for schedule(..)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for(i=0; i&lt;100; i++)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printf(“The itr is %d with threadid %d\n ”, i, omp_get_thread_num());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#pragma omp for schedule(dynamic) ordered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for(i=0; i&lt;100; i++)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printf(“The itr is %d with threadid %d\n ”, i, omp_get_thread_num());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357075" y="1191075"/>
            <a:ext cx="3732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0 with threadid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25 with threadid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75 with threadid 3..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0 with threadid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1 with threadid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itr is 2 with threadid 3…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411400" y="3160350"/>
            <a:ext cx="3732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Schedule: </a:t>
            </a:r>
            <a:r>
              <a:rPr b="1" lang="en"/>
              <a:t>static</a:t>
            </a:r>
            <a:r>
              <a:rPr lang="en"/>
              <a:t>/dynamic/ guided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shared</a:t>
            </a:r>
            <a:r>
              <a:rPr lang="en"/>
              <a:t>/private/firstprivate/lastprivate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ordered</a:t>
            </a:r>
            <a:r>
              <a:rPr lang="en"/>
              <a:t>/unordered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29450" y="66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Tasks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29450" y="1400225"/>
            <a:ext cx="38073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 fib(int n) {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int i, j;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if (n&lt;2)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return n;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else {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#pragma omp task shared(i)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i=fib(n-1);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#pragma omp task shared(j)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j=fib(n-2);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#pragma omp taskwait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return i+j;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37150" y="1400225"/>
            <a:ext cx="38073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Puts newly created tasks in a task pool.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to threads happen at certain scheduling points.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Taskwait : fence for task created at this level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Binding: </a:t>
            </a:r>
            <a:r>
              <a:rPr b="1" lang="en"/>
              <a:t>tied </a:t>
            </a:r>
            <a:r>
              <a:rPr lang="en"/>
              <a:t>/untied.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askyield: reduces contention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 parallelism.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scheduling pattern is random.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