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61" r:id="rId4"/>
    <p:sldId id="266" r:id="rId5"/>
    <p:sldId id="267" r:id="rId6"/>
    <p:sldId id="258" r:id="rId7"/>
    <p:sldId id="259" r:id="rId8"/>
    <p:sldId id="260" r:id="rId9"/>
    <p:sldId id="262" r:id="rId10"/>
    <p:sldId id="263" r:id="rId11"/>
    <p:sldId id="269" r:id="rId12"/>
    <p:sldId id="268" r:id="rId13"/>
    <p:sldId id="270" r:id="rId14"/>
    <p:sldId id="265" r:id="rId15"/>
    <p:sldId id="264" r:id="rId16"/>
    <p:sldId id="271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68" autoAdjust="0"/>
  </p:normalViewPr>
  <p:slideViewPr>
    <p:cSldViewPr>
      <p:cViewPr varScale="1">
        <p:scale>
          <a:sx n="126" d="100"/>
          <a:sy n="126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C98A-F310-4414-8BB3-D64B472DCEB4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0474F-E382-49ED-91C6-A0D625A53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15935-A344-491B-95B0-757333599E9A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5A7AE-950A-403E-BF2A-86ED98986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6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65A7AE-950A-403E-BF2A-86ED98986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8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9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7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0000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0000FF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</a:t>
            </a:r>
            <a:r>
              <a:rPr lang="en-US" dirty="0" err="1" smtClean="0"/>
              <a:t>dit</a:t>
            </a:r>
            <a:r>
              <a:rPr lang="en-US" dirty="0" smtClean="0"/>
              <a:t>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BD02-F50B-4957-9BAF-22C98C050D69}" type="datetimeFigureOut">
              <a:rPr lang="en-US" smtClean="0"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27C3-BBB4-40DD-B6C0-5434E68B5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4876800"/>
          </a:xfrm>
        </p:spPr>
        <p:txBody>
          <a:bodyPr anchor="t"/>
          <a:lstStyle/>
          <a:p>
            <a:r>
              <a:rPr lang="en-US" dirty="0" err="1"/>
              <a:t>k</a:t>
            </a:r>
            <a:r>
              <a:rPr lang="en-US" dirty="0" err="1" smtClean="0"/>
              <a:t>exec</a:t>
            </a:r>
            <a:r>
              <a:rPr lang="en-US" dirty="0"/>
              <a:t>, </a:t>
            </a:r>
            <a:r>
              <a:rPr lang="en-US" dirty="0" err="1"/>
              <a:t>kdump</a:t>
            </a:r>
            <a:r>
              <a:rPr lang="en-US" dirty="0"/>
              <a:t>, </a:t>
            </a:r>
            <a:r>
              <a:rPr lang="en-US" dirty="0" smtClean="0"/>
              <a:t>and crash</a:t>
            </a:r>
            <a:br>
              <a:rPr lang="en-US" dirty="0" smtClean="0"/>
            </a:br>
            <a:r>
              <a:rPr lang="en-US" sz="2400" dirty="0" smtClean="0"/>
              <a:t>Presented by: Ben </a:t>
            </a:r>
            <a:r>
              <a:rPr lang="en-US" sz="2400" dirty="0" err="1" smtClean="0"/>
              <a:t>Buzbee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514600"/>
            <a:ext cx="2438400" cy="243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00400" y="4952370"/>
            <a:ext cx="2438400" cy="60960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 smtClean="0"/>
              <a:t>Pika</a:t>
            </a:r>
            <a:r>
              <a:rPr lang="en-US" sz="2800" dirty="0" smtClean="0"/>
              <a:t>-Tux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59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Kdump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sysconfig</a:t>
            </a:r>
            <a:r>
              <a:rPr lang="en-US" dirty="0" smtClean="0"/>
              <a:t>/</a:t>
            </a:r>
            <a:r>
              <a:rPr lang="en-US" dirty="0" err="1" smtClean="0"/>
              <a:t>kdump</a:t>
            </a:r>
            <a:endParaRPr lang="en-US" dirty="0" smtClean="0"/>
          </a:p>
          <a:p>
            <a:r>
              <a:rPr lang="en-US" dirty="0" smtClean="0"/>
              <a:t>KDUMP_RUNLEVEL=1</a:t>
            </a:r>
          </a:p>
          <a:p>
            <a:pPr lvl="1"/>
            <a:r>
              <a:rPr lang="en-US" dirty="0" err="1" smtClean="0"/>
              <a:t>Runlevel</a:t>
            </a:r>
            <a:r>
              <a:rPr lang="en-US" dirty="0" smtClean="0"/>
              <a:t> for the crash kernel</a:t>
            </a:r>
          </a:p>
          <a:p>
            <a:r>
              <a:rPr lang="en-US" dirty="0" smtClean="0"/>
              <a:t>KDUMP_SAVEDIR=file:///var/log/dump</a:t>
            </a:r>
          </a:p>
          <a:p>
            <a:pPr lvl="1"/>
            <a:r>
              <a:rPr lang="en-US" dirty="0" smtClean="0"/>
              <a:t>Where to save dump</a:t>
            </a:r>
          </a:p>
        </p:txBody>
      </p:sp>
    </p:spTree>
    <p:extLst>
      <p:ext uri="{BB962C8B-B14F-4D97-AF65-F5344CB8AC3E}">
        <p14:creationId xmlns:p14="http://schemas.microsoft.com/office/powerpoint/2010/main" val="11307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the Boot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grub to reserve some memory for the crash kernel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rashkernel</a:t>
            </a:r>
            <a:r>
              <a:rPr lang="en-US" dirty="0" smtClean="0"/>
              <a:t>=XM@YM</a:t>
            </a:r>
          </a:p>
          <a:p>
            <a:pPr lvl="2"/>
            <a:r>
              <a:rPr lang="en-US" dirty="0" smtClean="0"/>
              <a:t>X is the offset, Y is the size (In MB)</a:t>
            </a:r>
          </a:p>
          <a:p>
            <a:r>
              <a:rPr lang="en-US" dirty="0" smtClean="0"/>
              <a:t>This is probably where I made a mistake</a:t>
            </a:r>
          </a:p>
          <a:p>
            <a:pPr lvl="1"/>
            <a:r>
              <a:rPr lang="en-US" dirty="0" smtClean="0"/>
              <a:t>New grub menu? I did something wrong? Can’t tell.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8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that didn’t work…</a:t>
            </a:r>
          </a:p>
          <a:p>
            <a:r>
              <a:rPr lang="en-US" dirty="0" smtClean="0"/>
              <a:t>Next approach: can I get crash to work on live memory?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Analyzes kernel memory </a:t>
            </a:r>
          </a:p>
          <a:p>
            <a:pPr lvl="1"/>
            <a:r>
              <a:rPr lang="en-US" dirty="0" smtClean="0"/>
              <a:t>Primarily, to determine the cause of a crash</a:t>
            </a:r>
          </a:p>
          <a:p>
            <a:r>
              <a:rPr lang="en-US" dirty="0" smtClean="0"/>
              <a:t>Best use:</a:t>
            </a:r>
          </a:p>
          <a:p>
            <a:pPr lvl="1"/>
            <a:r>
              <a:rPr lang="en-US" dirty="0" smtClean="0"/>
              <a:t>Analyze memory dumped after a crash (</a:t>
            </a:r>
            <a:r>
              <a:rPr lang="en-US" dirty="0" err="1" smtClean="0"/>
              <a:t>kdump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Resigned use:</a:t>
            </a:r>
          </a:p>
          <a:p>
            <a:pPr lvl="1"/>
            <a:r>
              <a:rPr lang="en-US" dirty="0" smtClean="0"/>
              <a:t>Analyze running memory from /</a:t>
            </a:r>
            <a:r>
              <a:rPr lang="en-US" dirty="0" err="1" smtClean="0"/>
              <a:t>dev</a:t>
            </a:r>
            <a:r>
              <a:rPr lang="en-US" dirty="0" smtClean="0"/>
              <a:t>/</a:t>
            </a:r>
            <a:r>
              <a:rPr lang="en-US" dirty="0" err="1" smtClean="0"/>
              <a:t>mem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5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Curse you </a:t>
            </a:r>
            <a:r>
              <a:rPr lang="en-US" dirty="0" err="1" smtClean="0"/>
              <a:t>kexec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Tried to execute manually</a:t>
            </a:r>
          </a:p>
          <a:p>
            <a:r>
              <a:rPr lang="en-US" dirty="0" smtClean="0"/>
              <a:t>Now every time I reboot, it tries to do this and fails</a:t>
            </a:r>
          </a:p>
          <a:p>
            <a:pPr lvl="1"/>
            <a:r>
              <a:rPr lang="en-US" dirty="0" smtClean="0"/>
              <a:t>Wrote a value somewhere that it doesn’t clean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3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CONFIG_STRICT_DEVMEM=n</a:t>
            </a:r>
          </a:p>
          <a:p>
            <a:pPr lvl="1"/>
            <a:r>
              <a:rPr lang="en-US" dirty="0" smtClean="0"/>
              <a:t>Otherwise we can’t view kernel memory while its running</a:t>
            </a:r>
            <a:endParaRPr lang="en-US" dirty="0" smtClean="0"/>
          </a:p>
          <a:p>
            <a:r>
              <a:rPr lang="en-US" dirty="0" smtClean="0"/>
              <a:t>Syntax: crash </a:t>
            </a:r>
            <a:r>
              <a:rPr lang="en-US" dirty="0" err="1" smtClean="0"/>
              <a:t>vmlinux</a:t>
            </a:r>
            <a:r>
              <a:rPr lang="en-US" dirty="0" smtClean="0"/>
              <a:t> </a:t>
            </a:r>
            <a:r>
              <a:rPr lang="en-US" dirty="0" err="1" smtClean="0"/>
              <a:t>System.map</a:t>
            </a:r>
            <a:endParaRPr lang="en-US" dirty="0"/>
          </a:p>
          <a:p>
            <a:pPr lvl="1"/>
            <a:r>
              <a:rPr lang="en-US" dirty="0" smtClean="0"/>
              <a:t>Must be uncompressed (i.e. not </a:t>
            </a:r>
            <a:r>
              <a:rPr lang="en-US" dirty="0" err="1" smtClean="0"/>
              <a:t>vmlinuz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Made me use the </a:t>
            </a:r>
            <a:r>
              <a:rPr lang="en-US" dirty="0" err="1" smtClean="0"/>
              <a:t>Syste</a:t>
            </a:r>
            <a:r>
              <a:rPr lang="en-US" dirty="0" err="1" smtClean="0"/>
              <a:t>m.map</a:t>
            </a:r>
            <a:r>
              <a:rPr lang="en-US" dirty="0" smtClean="0"/>
              <a:t> even though the versions were the same – not sure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-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error: kernel virtual address: c124edb8 type: ‘</a:t>
            </a:r>
            <a:r>
              <a:rPr lang="en-US" dirty="0" err="1" smtClean="0"/>
              <a:t>cpu_possible_mask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Solution: Unknown</a:t>
            </a:r>
          </a:p>
          <a:p>
            <a:r>
              <a:rPr lang="en-US" dirty="0" smtClean="0"/>
              <a:t>Workaround: --minimal</a:t>
            </a:r>
          </a:p>
          <a:p>
            <a:pPr lvl="1"/>
            <a:r>
              <a:rPr lang="en-US" dirty="0" smtClean="0"/>
              <a:t>Not ideal: Only allows a small subset of the total command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(Minimal)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</a:t>
            </a:r>
          </a:p>
          <a:p>
            <a:pPr lvl="1"/>
            <a:r>
              <a:rPr lang="en-US" dirty="0" smtClean="0"/>
              <a:t>Dump message buffer</a:t>
            </a:r>
          </a:p>
          <a:p>
            <a:pPr lvl="1"/>
            <a:r>
              <a:rPr lang="en-US" dirty="0" smtClean="0"/>
              <a:t>Usefulness: High on crashed kernels, low otherwise</a:t>
            </a:r>
          </a:p>
          <a:p>
            <a:r>
              <a:rPr lang="en-US" dirty="0" err="1"/>
              <a:t>sym</a:t>
            </a:r>
            <a:r>
              <a:rPr lang="en-US" dirty="0"/>
              <a:t> &lt;symbol&gt;</a:t>
            </a:r>
          </a:p>
          <a:p>
            <a:pPr lvl="1"/>
            <a:r>
              <a:rPr lang="en-US" dirty="0"/>
              <a:t>Translates symbol to virtual address</a:t>
            </a:r>
          </a:p>
          <a:p>
            <a:pPr lvl="1"/>
            <a:r>
              <a:rPr lang="en-US" dirty="0"/>
              <a:t>Usefulness: Low-Moderate (with </a:t>
            </a:r>
            <a:r>
              <a:rPr lang="en-US" dirty="0" err="1"/>
              <a:t>rd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(Minimal)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rd</a:t>
            </a:r>
            <a:endParaRPr lang="en-US" dirty="0" smtClean="0"/>
          </a:p>
          <a:p>
            <a:pPr lvl="1"/>
            <a:r>
              <a:rPr lang="en-US" dirty="0" smtClean="0"/>
              <a:t>Read memory</a:t>
            </a:r>
          </a:p>
          <a:p>
            <a:pPr lvl="1"/>
            <a:r>
              <a:rPr lang="en-US" dirty="0" smtClean="0"/>
              <a:t>Usefulness: Moderate</a:t>
            </a:r>
          </a:p>
          <a:p>
            <a:r>
              <a:rPr lang="en-US" dirty="0"/>
              <a:t>dis</a:t>
            </a:r>
          </a:p>
          <a:p>
            <a:pPr lvl="1"/>
            <a:r>
              <a:rPr lang="en-US" dirty="0"/>
              <a:t>Disassembles code at a given address</a:t>
            </a:r>
          </a:p>
          <a:p>
            <a:pPr lvl="1"/>
            <a:r>
              <a:rPr lang="en-US" dirty="0"/>
              <a:t>Usefulness: Low</a:t>
            </a:r>
          </a:p>
        </p:txBody>
      </p:sp>
    </p:spTree>
    <p:extLst>
      <p:ext uri="{BB962C8B-B14F-4D97-AF65-F5344CB8AC3E}">
        <p14:creationId xmlns:p14="http://schemas.microsoft.com/office/powerpoint/2010/main" val="29250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(Minimal)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endParaRPr lang="en-US" dirty="0" smtClean="0"/>
          </a:p>
          <a:p>
            <a:pPr lvl="1"/>
            <a:r>
              <a:rPr lang="en-US" dirty="0" smtClean="0"/>
              <a:t>Evaluates an expression</a:t>
            </a:r>
          </a:p>
          <a:p>
            <a:pPr lvl="1"/>
            <a:r>
              <a:rPr lang="en-US" dirty="0" smtClean="0"/>
              <a:t>Usefulness: Low (I have a calculator)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672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System</a:t>
            </a:r>
          </a:p>
          <a:p>
            <a:r>
              <a:rPr lang="en-US" dirty="0" err="1" smtClean="0"/>
              <a:t>Kexec</a:t>
            </a:r>
            <a:endParaRPr lang="en-US" dirty="0" smtClean="0"/>
          </a:p>
          <a:p>
            <a:r>
              <a:rPr lang="en-US" dirty="0" smtClean="0"/>
              <a:t>Kernel compilation parameters</a:t>
            </a:r>
          </a:p>
          <a:p>
            <a:r>
              <a:rPr lang="en-US" dirty="0" err="1" smtClean="0"/>
              <a:t>Kdump</a:t>
            </a:r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4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 is very involved and detailed</a:t>
            </a:r>
          </a:p>
          <a:p>
            <a:r>
              <a:rPr lang="en-US" dirty="0" smtClean="0"/>
              <a:t>I failed at it miserably</a:t>
            </a:r>
          </a:p>
          <a:p>
            <a:r>
              <a:rPr lang="en-US" dirty="0" smtClean="0"/>
              <a:t>The live analysis using crash is not particularly helpful</a:t>
            </a:r>
          </a:p>
          <a:p>
            <a:r>
              <a:rPr lang="en-US" dirty="0" smtClean="0"/>
              <a:t>The dump analysis using crash is moderately helpful</a:t>
            </a:r>
          </a:p>
          <a:p>
            <a:pPr lvl="1"/>
            <a:r>
              <a:rPr lang="en-US" dirty="0" smtClean="0"/>
              <a:t>Maybe not worth the trouble of setup?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Kdump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compile two kernels of the same version</a:t>
            </a:r>
          </a:p>
          <a:p>
            <a:r>
              <a:rPr lang="en-US" dirty="0" smtClean="0"/>
              <a:t>We run the first kernel (production kernel) until it crashes</a:t>
            </a:r>
          </a:p>
          <a:p>
            <a:r>
              <a:rPr lang="en-US" dirty="0" smtClean="0"/>
              <a:t>When it crashes, the </a:t>
            </a:r>
            <a:r>
              <a:rPr lang="en-US" dirty="0" err="1" smtClean="0"/>
              <a:t>kdump</a:t>
            </a:r>
            <a:r>
              <a:rPr lang="en-US" dirty="0" smtClean="0"/>
              <a:t> service uses </a:t>
            </a:r>
            <a:r>
              <a:rPr lang="en-US" dirty="0" err="1" smtClean="0"/>
              <a:t>kexec</a:t>
            </a:r>
            <a:r>
              <a:rPr lang="en-US" dirty="0" smtClean="0"/>
              <a:t> to load our section kernel (crash kernel) which dumps the crash parameters of the </a:t>
            </a:r>
            <a:r>
              <a:rPr lang="en-US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2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90600" y="3733800"/>
            <a:ext cx="7467600" cy="2438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19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4495800"/>
            <a:ext cx="7200900" cy="1600200"/>
            <a:chOff x="1868196" y="881743"/>
            <a:chExt cx="2743200" cy="609600"/>
          </a:xfrm>
        </p:grpSpPr>
        <p:sp>
          <p:nvSpPr>
            <p:cNvPr id="4" name="Rectangle 3"/>
            <p:cNvSpPr/>
            <p:nvPr/>
          </p:nvSpPr>
          <p:spPr>
            <a:xfrm>
              <a:off x="1868196" y="881743"/>
              <a:ext cx="2743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Production Kernel</a:t>
              </a:r>
              <a:endParaRPr lang="en-US" dirty="0"/>
            </a:p>
          </p:txBody>
        </p:sp>
        <p:pic>
          <p:nvPicPr>
            <p:cNvPr id="1026" name="Picture 2" descr="http://www.psychocats.net/ubuntucat/wp-content/uploads/tux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46" y="881743"/>
              <a:ext cx="533400" cy="58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524500" y="3886200"/>
            <a:ext cx="2743200" cy="609600"/>
            <a:chOff x="1828800" y="1143000"/>
            <a:chExt cx="2743200" cy="609600"/>
          </a:xfrm>
        </p:grpSpPr>
        <p:sp>
          <p:nvSpPr>
            <p:cNvPr id="9" name="Rectangle 8"/>
            <p:cNvSpPr/>
            <p:nvPr/>
          </p:nvSpPr>
          <p:spPr>
            <a:xfrm>
              <a:off x="1828800" y="1143000"/>
              <a:ext cx="27432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Crash Kernel</a:t>
              </a:r>
              <a:endParaRPr lang="en-US" dirty="0"/>
            </a:p>
          </p:txBody>
        </p:sp>
        <p:pic>
          <p:nvPicPr>
            <p:cNvPr id="10" name="Picture 2" descr="http://www.psychocats.net/ubuntucat/wp-content/uploads/tux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143000"/>
              <a:ext cx="533400" cy="584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3962400" y="914400"/>
            <a:ext cx="4114800" cy="127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Kdump</a:t>
            </a:r>
            <a:r>
              <a:rPr lang="en-US" sz="3600" dirty="0" smtClean="0"/>
              <a:t> Service</a:t>
            </a:r>
            <a:endParaRPr lang="en-US" sz="3600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1143000" y="1371600"/>
            <a:ext cx="959756" cy="13716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3000" y="3810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Memory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4667250" y="2184729"/>
            <a:ext cx="0" cy="231107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&quot;No&quot; Symbol 15"/>
          <p:cNvSpPr/>
          <p:nvPr/>
        </p:nvSpPr>
        <p:spPr>
          <a:xfrm>
            <a:off x="3048000" y="4572000"/>
            <a:ext cx="3429000" cy="1458189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6019800" y="2184729"/>
            <a:ext cx="0" cy="1701471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>
            <a:off x="2209800" y="4191000"/>
            <a:ext cx="3314700" cy="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1676400" y="2362200"/>
            <a:ext cx="533400" cy="181713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422362" y="2393664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Loads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5400000">
            <a:off x="5332140" y="3117562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kexec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05100" y="3682425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reads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4294178">
            <a:off x="1315959" y="3348715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writes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9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Crash analyzes kernel memory</a:t>
            </a:r>
          </a:p>
          <a:p>
            <a:pPr lvl="1"/>
            <a:r>
              <a:rPr lang="en-US" dirty="0" smtClean="0"/>
              <a:t>Requires the context of </a:t>
            </a:r>
            <a:r>
              <a:rPr lang="en-US" dirty="0" err="1" smtClean="0"/>
              <a:t>vmlinux</a:t>
            </a:r>
            <a:endParaRPr lang="en-US" dirty="0" smtClean="0"/>
          </a:p>
          <a:p>
            <a:r>
              <a:rPr lang="en-US" dirty="0" smtClean="0"/>
              <a:t>Can analyze a crashed kernel’s memory dump</a:t>
            </a:r>
          </a:p>
          <a:p>
            <a:r>
              <a:rPr lang="en-US" dirty="0" smtClean="0"/>
              <a:t>Can analyze a running kernel’s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Kexec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Packaged with </a:t>
            </a:r>
            <a:r>
              <a:rPr lang="en-US" dirty="0" err="1" smtClean="0"/>
              <a:t>kdump</a:t>
            </a:r>
            <a:endParaRPr lang="en-US" dirty="0" smtClean="0"/>
          </a:p>
          <a:p>
            <a:r>
              <a:rPr lang="en-US" dirty="0" smtClean="0"/>
              <a:t>Used to execute a Linux kernel directly</a:t>
            </a:r>
          </a:p>
          <a:p>
            <a:r>
              <a:rPr lang="en-US" dirty="0" smtClean="0"/>
              <a:t>Serves the function of a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i="1" dirty="0" smtClean="0"/>
              <a:t>apt-get install </a:t>
            </a:r>
            <a:r>
              <a:rPr lang="en-US" i="1" dirty="0" err="1" smtClean="0"/>
              <a:t>kdump</a:t>
            </a:r>
            <a:r>
              <a:rPr lang="en-US" i="1" dirty="0" smtClean="0"/>
              <a:t>-tools</a:t>
            </a:r>
          </a:p>
          <a:p>
            <a:pPr lvl="1"/>
            <a:r>
              <a:rPr lang="en-US" dirty="0" smtClean="0"/>
              <a:t>Installs all the tools we need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Compilation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CONFIG_KEXEC=y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kexec</a:t>
            </a:r>
            <a:r>
              <a:rPr lang="en-US" dirty="0" smtClean="0"/>
              <a:t> to run the kernel directly</a:t>
            </a:r>
          </a:p>
          <a:p>
            <a:r>
              <a:rPr lang="en-US" dirty="0" smtClean="0"/>
              <a:t>CONFIG_CRASH_DUMP=y</a:t>
            </a:r>
          </a:p>
          <a:p>
            <a:pPr lvl="1"/>
            <a:r>
              <a:rPr lang="en-US" dirty="0" smtClean="0"/>
              <a:t>Enables crash dumps so that </a:t>
            </a:r>
            <a:r>
              <a:rPr lang="en-US" dirty="0" err="1" smtClean="0"/>
              <a:t>kdump</a:t>
            </a:r>
            <a:r>
              <a:rPr lang="en-US" dirty="0" smtClean="0"/>
              <a:t> can work</a:t>
            </a:r>
          </a:p>
          <a:p>
            <a:r>
              <a:rPr lang="en-US" dirty="0" smtClean="0"/>
              <a:t>CONFIG_SMP=n</a:t>
            </a:r>
          </a:p>
          <a:p>
            <a:pPr lvl="1"/>
            <a:r>
              <a:rPr lang="en-US" dirty="0" smtClean="0"/>
              <a:t>Required if you have multiple processors, </a:t>
            </a:r>
            <a:r>
              <a:rPr lang="en-US" dirty="0" err="1" smtClean="0"/>
              <a:t>kdump</a:t>
            </a:r>
            <a:r>
              <a:rPr lang="en-US" dirty="0" smtClean="0"/>
              <a:t> only works with one.  (Symmetric Multi-Processing)</a:t>
            </a:r>
          </a:p>
        </p:txBody>
      </p:sp>
    </p:spTree>
    <p:extLst>
      <p:ext uri="{BB962C8B-B14F-4D97-AF65-F5344CB8AC3E}">
        <p14:creationId xmlns:p14="http://schemas.microsoft.com/office/powerpoint/2010/main" val="133340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CONFIG_DEBUG_INFO=y</a:t>
            </a:r>
            <a:endParaRPr lang="en-US" dirty="0" smtClean="0"/>
          </a:p>
          <a:p>
            <a:pPr lvl="1"/>
            <a:r>
              <a:rPr lang="en-US" dirty="0" smtClean="0"/>
              <a:t>Builds with symbols</a:t>
            </a:r>
          </a:p>
          <a:p>
            <a:r>
              <a:rPr lang="en-US" dirty="0" smtClean="0"/>
              <a:t>CONFIG_PHYSICAL_START=0x1000000</a:t>
            </a:r>
          </a:p>
          <a:p>
            <a:pPr lvl="1"/>
            <a:r>
              <a:rPr lang="en-US" dirty="0" smtClean="0"/>
              <a:t>Where the production kernel starts, must leave enough room for crash kernel before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6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same way as above, except </a:t>
            </a:r>
            <a:r>
              <a:rPr lang="en-US" dirty="0" smtClean="0"/>
              <a:t>must not use</a:t>
            </a:r>
            <a:r>
              <a:rPr lang="en-US" dirty="0" smtClean="0"/>
              <a:t> </a:t>
            </a:r>
            <a:r>
              <a:rPr lang="en-US" dirty="0" smtClean="0"/>
              <a:t>compression</a:t>
            </a:r>
          </a:p>
          <a:p>
            <a:r>
              <a:rPr lang="en-US" dirty="0" smtClean="0"/>
              <a:t>Since it’s uncompressed, will be </a:t>
            </a:r>
            <a:r>
              <a:rPr lang="en-US" dirty="0" err="1" smtClean="0"/>
              <a:t>vmlinux</a:t>
            </a:r>
            <a:endParaRPr lang="en-US" dirty="0" smtClean="0"/>
          </a:p>
          <a:p>
            <a:r>
              <a:rPr lang="en-US" dirty="0" smtClean="0"/>
              <a:t>Append –</a:t>
            </a:r>
            <a:r>
              <a:rPr lang="en-US" dirty="0" err="1" smtClean="0"/>
              <a:t>kdump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550</Words>
  <Application>Microsoft Office PowerPoint</Application>
  <PresentationFormat>On-screen Show (4:3)</PresentationFormat>
  <Paragraphs>110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kexec, kdump, and crash Presented by: Ben Buzbee </vt:lpstr>
      <vt:lpstr>Overview</vt:lpstr>
      <vt:lpstr>Kdump Overview</vt:lpstr>
      <vt:lpstr>PowerPoint Presentation</vt:lpstr>
      <vt:lpstr>Crash tool</vt:lpstr>
      <vt:lpstr>Kexec</vt:lpstr>
      <vt:lpstr>Kernel Compilation Parameters</vt:lpstr>
      <vt:lpstr>Parameters Continued</vt:lpstr>
      <vt:lpstr>Crash Kernel</vt:lpstr>
      <vt:lpstr>Configure Kdump</vt:lpstr>
      <vt:lpstr>Edit the Boot Loader</vt:lpstr>
      <vt:lpstr>Problems…</vt:lpstr>
      <vt:lpstr>Crash Utility</vt:lpstr>
      <vt:lpstr>Curse you kexec…</vt:lpstr>
      <vt:lpstr>Crash</vt:lpstr>
      <vt:lpstr>Crash - Problem</vt:lpstr>
      <vt:lpstr>(Minimal) Commands</vt:lpstr>
      <vt:lpstr>(Minimal) Commands</vt:lpstr>
      <vt:lpstr>(Minimal) Commands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 Buzbee</cp:lastModifiedBy>
  <cp:revision>77</cp:revision>
  <dcterms:created xsi:type="dcterms:W3CDTF">2011-02-27T20:47:23Z</dcterms:created>
  <dcterms:modified xsi:type="dcterms:W3CDTF">2013-01-31T03:33:58Z</dcterms:modified>
</cp:coreProperties>
</file>