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3" r:id="rId12"/>
    <p:sldId id="264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97" autoAdjust="0"/>
  </p:normalViewPr>
  <p:slideViewPr>
    <p:cSldViewPr>
      <p:cViewPr varScale="1">
        <p:scale>
          <a:sx n="100" d="100"/>
          <a:sy n="100" d="100"/>
        </p:scale>
        <p:origin x="-288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4FC5-8F1C-4901-8419-7B9BF606E87D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B9723-9BA7-45C5-92F2-3262EDE8A2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4FC5-8F1C-4901-8419-7B9BF606E87D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B9723-9BA7-45C5-92F2-3262EDE8A2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4FC5-8F1C-4901-8419-7B9BF606E87D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B9723-9BA7-45C5-92F2-3262EDE8A2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4FC5-8F1C-4901-8419-7B9BF606E87D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B9723-9BA7-45C5-92F2-3262EDE8A2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4FC5-8F1C-4901-8419-7B9BF606E87D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B9723-9BA7-45C5-92F2-3262EDE8A2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4FC5-8F1C-4901-8419-7B9BF606E87D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B9723-9BA7-45C5-92F2-3262EDE8A2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4FC5-8F1C-4901-8419-7B9BF606E87D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B9723-9BA7-45C5-92F2-3262EDE8A2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4FC5-8F1C-4901-8419-7B9BF606E87D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5B9723-9BA7-45C5-92F2-3262EDE8A2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4FC5-8F1C-4901-8419-7B9BF606E87D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B9723-9BA7-45C5-92F2-3262EDE8A2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4FC5-8F1C-4901-8419-7B9BF606E87D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15B9723-9BA7-45C5-92F2-3262EDE8A2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B554FC5-8F1C-4901-8419-7B9BF606E87D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B9723-9BA7-45C5-92F2-3262EDE8A2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B554FC5-8F1C-4901-8419-7B9BF606E87D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15B9723-9BA7-45C5-92F2-3262EDE8A2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Ctags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Source code indexer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g with previe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05" y="0"/>
            <a:ext cx="912499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Vim looks for tags file in tags option, or, if it doesn’t exist, for the tags file in its </a:t>
            </a:r>
            <a:r>
              <a:rPr lang="en-US" dirty="0" err="1" smtClean="0"/>
              <a:t>pwd</a:t>
            </a:r>
            <a:endParaRPr lang="en-US" dirty="0" smtClean="0"/>
          </a:p>
          <a:p>
            <a:pPr lvl="1"/>
            <a:r>
              <a:rPr lang="en-US" dirty="0" smtClean="0"/>
              <a:t>:set </a:t>
            </a:r>
            <a:r>
              <a:rPr lang="en-US" dirty="0" smtClean="0"/>
              <a:t>tags=&lt;tags file&gt;</a:t>
            </a:r>
          </a:p>
          <a:p>
            <a:pPr lvl="1"/>
            <a:r>
              <a:rPr lang="en-US" dirty="0" smtClean="0"/>
              <a:t>Add to .</a:t>
            </a:r>
            <a:r>
              <a:rPr lang="en-US" dirty="0" err="1" smtClean="0"/>
              <a:t>vimrc</a:t>
            </a:r>
            <a:r>
              <a:rPr lang="en-US" dirty="0" smtClean="0"/>
              <a:t> if lazy</a:t>
            </a:r>
          </a:p>
          <a:p>
            <a:r>
              <a:rPr lang="en-US" dirty="0" err="1" smtClean="0"/>
              <a:t>ctags</a:t>
            </a:r>
            <a:r>
              <a:rPr lang="en-US" dirty="0" smtClean="0"/>
              <a:t> --list-kinds=c, list kinds of tags for c language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Ctrl-] and g Ctrl-] open result in current window</a:t>
            </a:r>
          </a:p>
          <a:p>
            <a:pPr lvl="1"/>
            <a:r>
              <a:rPr lang="en-US" dirty="0" smtClean="0"/>
              <a:t>If current buffer in vim isn’t saved, vim complains</a:t>
            </a:r>
          </a:p>
          <a:p>
            <a:pPr lvl="1"/>
            <a:r>
              <a:rPr lang="en-US" dirty="0" smtClean="0"/>
              <a:t>Auto save buffer on buffer switch with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/>
              <a:t>:set </a:t>
            </a:r>
            <a:r>
              <a:rPr lang="en-US" dirty="0" err="1" smtClean="0"/>
              <a:t>autowrite</a:t>
            </a:r>
            <a:r>
              <a:rPr lang="en-US" dirty="0" smtClean="0"/>
              <a:t>, or tell vim to ignore unsaved buffers with :set hidden (be careful doing :q! with this option)</a:t>
            </a:r>
          </a:p>
          <a:p>
            <a:pPr lvl="1"/>
            <a:r>
              <a:rPr lang="en-US" dirty="0" smtClean="0"/>
              <a:t>Or just save the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http://vim.wikia.com/wiki/Browsing_programs_with_tags</a:t>
            </a:r>
          </a:p>
          <a:p>
            <a:r>
              <a:rPr lang="en-US" dirty="0" smtClean="0"/>
              <a:t>http://ctags.sourceforge.net/ctags.html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Indexes source code for fast lookups of methods, variables, </a:t>
            </a:r>
            <a:r>
              <a:rPr lang="en-US" dirty="0" err="1" smtClean="0"/>
              <a:t>structs</a:t>
            </a:r>
            <a:r>
              <a:rPr lang="en-US" dirty="0" smtClean="0"/>
              <a:t>, macros, …</a:t>
            </a:r>
          </a:p>
          <a:p>
            <a:r>
              <a:rPr lang="en-US" dirty="0" smtClean="0"/>
              <a:t>But LXR does this…</a:t>
            </a:r>
          </a:p>
          <a:p>
            <a:pPr lvl="1"/>
            <a:r>
              <a:rPr lang="en-US" dirty="0" err="1" smtClean="0"/>
              <a:t>Ctags</a:t>
            </a:r>
            <a:r>
              <a:rPr lang="en-US" dirty="0" smtClean="0"/>
              <a:t> can be used directly in vim or </a:t>
            </a:r>
            <a:r>
              <a:rPr lang="en-US" dirty="0" err="1" smtClean="0"/>
              <a:t>emacs</a:t>
            </a:r>
            <a:endParaRPr lang="en-US" dirty="0" smtClean="0"/>
          </a:p>
          <a:p>
            <a:pPr lvl="1"/>
            <a:r>
              <a:rPr lang="en-US" dirty="0" smtClean="0"/>
              <a:t>Don’t need to switch to a browser</a:t>
            </a:r>
          </a:p>
          <a:p>
            <a:pPr lvl="1"/>
            <a:r>
              <a:rPr lang="en-US" dirty="0" smtClean="0"/>
              <a:t>Faster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aptitude install </a:t>
            </a:r>
            <a:r>
              <a:rPr lang="en-US" dirty="0" err="1" smtClean="0"/>
              <a:t>ctags</a:t>
            </a:r>
            <a:r>
              <a:rPr lang="en-US" dirty="0" smtClean="0"/>
              <a:t> (installs exuberant </a:t>
            </a:r>
            <a:r>
              <a:rPr lang="en-US" dirty="0" err="1" smtClean="0"/>
              <a:t>ctags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Run “</a:t>
            </a:r>
            <a:r>
              <a:rPr lang="en-US" dirty="0" err="1" smtClean="0"/>
              <a:t>ctags</a:t>
            </a:r>
            <a:r>
              <a:rPr lang="en-US" dirty="0" smtClean="0"/>
              <a:t> –R” while in the </a:t>
            </a:r>
            <a:r>
              <a:rPr lang="en-US" dirty="0" err="1" smtClean="0"/>
              <a:t>linux</a:t>
            </a:r>
            <a:r>
              <a:rPr lang="en-US" dirty="0" smtClean="0"/>
              <a:t> kernel source directory</a:t>
            </a:r>
          </a:p>
          <a:p>
            <a:pPr lvl="1"/>
            <a:r>
              <a:rPr lang="en-US" dirty="0" smtClean="0"/>
              <a:t>Creates a file called “tags” in the source directory</a:t>
            </a:r>
          </a:p>
          <a:p>
            <a:pPr lvl="1"/>
            <a:r>
              <a:rPr lang="en-US" dirty="0" smtClean="0"/>
              <a:t>Running “</a:t>
            </a:r>
            <a:r>
              <a:rPr lang="en-US" dirty="0" err="1" smtClean="0"/>
              <a:t>ctags</a:t>
            </a:r>
            <a:r>
              <a:rPr lang="en-US" dirty="0" smtClean="0"/>
              <a:t> –R &lt;source dir&gt;” creates an index of &lt;source dir&gt;, but creates the file in the </a:t>
            </a:r>
            <a:r>
              <a:rPr lang="en-US" dirty="0" err="1" smtClean="0"/>
              <a:t>pwd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Vim –t &lt;tag&gt;</a:t>
            </a:r>
          </a:p>
          <a:p>
            <a:pPr lvl="1"/>
            <a:r>
              <a:rPr lang="en-US" dirty="0" smtClean="0"/>
              <a:t>Jumps to first match of tag</a:t>
            </a:r>
          </a:p>
          <a:p>
            <a:r>
              <a:rPr lang="en-US" dirty="0" smtClean="0"/>
              <a:t>In normal mode</a:t>
            </a:r>
          </a:p>
          <a:p>
            <a:pPr lvl="1"/>
            <a:r>
              <a:rPr lang="en-US" dirty="0" smtClean="0"/>
              <a:t>:</a:t>
            </a:r>
            <a:r>
              <a:rPr lang="en-US" dirty="0" err="1" smtClean="0"/>
              <a:t>tjump</a:t>
            </a:r>
            <a:r>
              <a:rPr lang="en-US" dirty="0" smtClean="0"/>
              <a:t> &lt;tag&gt; or :</a:t>
            </a:r>
            <a:r>
              <a:rPr lang="en-US" dirty="0" err="1" smtClean="0"/>
              <a:t>tjump</a:t>
            </a:r>
            <a:r>
              <a:rPr lang="en-US" dirty="0" smtClean="0"/>
              <a:t> /&lt;pattern&gt;</a:t>
            </a:r>
          </a:p>
          <a:p>
            <a:pPr lvl="2"/>
            <a:r>
              <a:rPr lang="en-US" dirty="0" smtClean="0"/>
              <a:t>Search for tag or pattern, allow user to select from matches</a:t>
            </a:r>
          </a:p>
          <a:p>
            <a:pPr lvl="1"/>
            <a:r>
              <a:rPr lang="en-US" dirty="0" smtClean="0"/>
              <a:t>:tag &lt;tag&gt; or :tag /&lt;pattern&gt;</a:t>
            </a:r>
          </a:p>
          <a:p>
            <a:pPr lvl="2"/>
            <a:r>
              <a:rPr lang="en-US" dirty="0" smtClean="0"/>
              <a:t>Search for tag or pattern, jump to first match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normal mode</a:t>
            </a:r>
          </a:p>
          <a:p>
            <a:pPr lvl="1"/>
            <a:r>
              <a:rPr lang="en-US" dirty="0" smtClean="0"/>
              <a:t>:tags</a:t>
            </a:r>
          </a:p>
          <a:p>
            <a:pPr lvl="2"/>
            <a:r>
              <a:rPr lang="en-US" dirty="0" smtClean="0"/>
              <a:t>Display current tag stack</a:t>
            </a:r>
          </a:p>
          <a:p>
            <a:pPr lvl="1"/>
            <a:r>
              <a:rPr lang="en-US" dirty="0" smtClean="0"/>
              <a:t>:pop</a:t>
            </a:r>
          </a:p>
          <a:p>
            <a:pPr lvl="2"/>
            <a:r>
              <a:rPr lang="en-US" dirty="0" smtClean="0"/>
              <a:t>Pop top tag from stack, go to tag on top of stack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Key Mappings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normal mode </a:t>
            </a:r>
          </a:p>
          <a:p>
            <a:pPr lvl="1"/>
            <a:r>
              <a:rPr lang="en-US" dirty="0" smtClean="0"/>
              <a:t>g Ctrl-]            :</a:t>
            </a:r>
            <a:r>
              <a:rPr lang="en-US" dirty="0" err="1" smtClean="0"/>
              <a:t>tjump</a:t>
            </a:r>
            <a:r>
              <a:rPr lang="en-US" dirty="0" smtClean="0"/>
              <a:t> &lt;word under cursor&gt;</a:t>
            </a:r>
          </a:p>
          <a:p>
            <a:pPr lvl="2"/>
            <a:r>
              <a:rPr lang="en-US" dirty="0" smtClean="0"/>
              <a:t>Allow user to select match for tag under cursor</a:t>
            </a:r>
            <a:endParaRPr lang="en-US" dirty="0"/>
          </a:p>
          <a:p>
            <a:pPr lvl="1"/>
            <a:r>
              <a:rPr lang="en-US" dirty="0" smtClean="0"/>
              <a:t>Ctrl-]               :tag &lt;word under cursor&gt;</a:t>
            </a:r>
          </a:p>
          <a:p>
            <a:pPr lvl="2"/>
            <a:r>
              <a:rPr lang="en-US" dirty="0" smtClean="0"/>
              <a:t>Jump to first match of tag under cursor</a:t>
            </a:r>
          </a:p>
          <a:p>
            <a:pPr lvl="1"/>
            <a:r>
              <a:rPr lang="en-US" dirty="0" smtClean="0"/>
              <a:t>Ctrl-T              :pop</a:t>
            </a:r>
          </a:p>
          <a:p>
            <a:pPr lvl="2"/>
            <a:r>
              <a:rPr lang="en-US" dirty="0" smtClean="0"/>
              <a:t>Pop top tag from stack, go to new tag on top of stack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Key Mappings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Ctrl-W g ]       :</a:t>
            </a:r>
            <a:r>
              <a:rPr lang="en-US" dirty="0" err="1" smtClean="0"/>
              <a:t>stjump</a:t>
            </a:r>
            <a:r>
              <a:rPr lang="en-US" dirty="0" smtClean="0"/>
              <a:t> &lt;word under cursor&gt;</a:t>
            </a:r>
          </a:p>
          <a:p>
            <a:pPr lvl="2"/>
            <a:r>
              <a:rPr lang="en-US" dirty="0" smtClean="0"/>
              <a:t>Split window, and allow user to select match of tag</a:t>
            </a:r>
          </a:p>
          <a:p>
            <a:pPr lvl="1"/>
            <a:r>
              <a:rPr lang="en-US" dirty="0" smtClean="0"/>
              <a:t>Ctrl-W ]          :stag &lt;word under cursor&gt;</a:t>
            </a:r>
          </a:p>
          <a:p>
            <a:pPr lvl="2"/>
            <a:r>
              <a:rPr lang="en-US" dirty="0" smtClean="0"/>
              <a:t>Split window, go to first match of tag</a:t>
            </a:r>
          </a:p>
          <a:p>
            <a:pPr lvl="1"/>
            <a:r>
              <a:rPr lang="en-US" dirty="0" smtClean="0"/>
              <a:t>Ctrl-W g }       :</a:t>
            </a:r>
            <a:r>
              <a:rPr lang="en-US" dirty="0" err="1" smtClean="0"/>
              <a:t>ptjump</a:t>
            </a:r>
            <a:endParaRPr lang="en-US" dirty="0" smtClean="0"/>
          </a:p>
          <a:p>
            <a:pPr lvl="2"/>
            <a:r>
              <a:rPr lang="en-US" dirty="0" smtClean="0"/>
              <a:t>Open preview window, allow user to select match of tag</a:t>
            </a:r>
          </a:p>
          <a:p>
            <a:pPr lvl="1"/>
            <a:r>
              <a:rPr lang="en-US" dirty="0" smtClean="0"/>
              <a:t>Ctrl-W }          :</a:t>
            </a:r>
            <a:r>
              <a:rPr lang="en-US" dirty="0" err="1" smtClean="0"/>
              <a:t>ptag</a:t>
            </a:r>
            <a:r>
              <a:rPr lang="en-US" dirty="0" smtClean="0"/>
              <a:t> &lt;word under cursor&gt;</a:t>
            </a:r>
          </a:p>
          <a:p>
            <a:pPr lvl="2"/>
            <a:r>
              <a:rPr lang="en-US" dirty="0" smtClean="0"/>
              <a:t>Open preview window, go to first match of tag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 matc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g with spli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05" y="0"/>
            <a:ext cx="912499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113</TotalTime>
  <Words>415</Words>
  <Application>Microsoft Office PowerPoint</Application>
  <PresentationFormat>On-screen Show (4:3)</PresentationFormat>
  <Paragraphs>58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Technic</vt:lpstr>
      <vt:lpstr>Ctags</vt:lpstr>
      <vt:lpstr>What does it do?</vt:lpstr>
      <vt:lpstr>How to install</vt:lpstr>
      <vt:lpstr>Basic Commands</vt:lpstr>
      <vt:lpstr>More Commands</vt:lpstr>
      <vt:lpstr>Basic Key Mappings</vt:lpstr>
      <vt:lpstr>Window Key Mappings</vt:lpstr>
      <vt:lpstr>Slide 8</vt:lpstr>
      <vt:lpstr>Slide 9</vt:lpstr>
      <vt:lpstr>Slide 10</vt:lpstr>
      <vt:lpstr>Other notes</vt:lpstr>
      <vt:lpstr>More Notes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Ctags</dc:title>
  <dc:creator>Patrick</dc:creator>
  <cp:lastModifiedBy>Patrick</cp:lastModifiedBy>
  <cp:revision>41</cp:revision>
  <dcterms:created xsi:type="dcterms:W3CDTF">2013-01-29T00:59:08Z</dcterms:created>
  <dcterms:modified xsi:type="dcterms:W3CDTF">2013-01-29T05:03:31Z</dcterms:modified>
</cp:coreProperties>
</file>