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4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1"/>
    <p:restoredTop sz="93333"/>
  </p:normalViewPr>
  <p:slideViewPr>
    <p:cSldViewPr snapToGrid="0" snapToObjects="1" showGuides="1">
      <p:cViewPr varScale="1">
        <p:scale>
          <a:sx n="109" d="100"/>
          <a:sy n="109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2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6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4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760"/>
            <a:ext cx="9331056" cy="4081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31056" y="2368296"/>
            <a:ext cx="251856" cy="265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Bulle rectangulaire à coins arrondis 5"/>
          <p:cNvSpPr/>
          <p:nvPr/>
        </p:nvSpPr>
        <p:spPr>
          <a:xfrm>
            <a:off x="5349241" y="4713248"/>
            <a:ext cx="2761488" cy="1431519"/>
          </a:xfrm>
          <a:prstGeom prst="wedgeRoundRectCallout">
            <a:avLst>
              <a:gd name="adj1" fmla="val 97142"/>
              <a:gd name="adj2" fmla="val -2019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Mettre un curseur pour faire glisser les lignes à mettre dans l’ordre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649224" y="1993392"/>
            <a:ext cx="4892040" cy="2935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2569464" y="2075688"/>
            <a:ext cx="3008376" cy="281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3685032" y="1993392"/>
            <a:ext cx="1920240" cy="2862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4846320" y="1993392"/>
            <a:ext cx="731520" cy="289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17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̀me par défaut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Thème par défaut</Template>
  <TotalTime>11</TotalTime>
  <Words>12</Words>
  <Application>Microsoft Macintosh PowerPoint</Application>
  <PresentationFormat>Format A4 (210 x 297 mm)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Thème par défaut</vt:lpstr>
      <vt:lpstr>Présentation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Stéphane Perrottet</dc:creator>
  <cp:lastModifiedBy>Perrottet Luke</cp:lastModifiedBy>
  <cp:revision>9</cp:revision>
  <dcterms:created xsi:type="dcterms:W3CDTF">2018-02-22T19:19:25Z</dcterms:created>
  <dcterms:modified xsi:type="dcterms:W3CDTF">2018-04-11T12:44:51Z</dcterms:modified>
</cp:coreProperties>
</file>