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1" r:id="rId2"/>
    <p:sldId id="381" r:id="rId3"/>
    <p:sldId id="382" r:id="rId4"/>
    <p:sldId id="383" r:id="rId5"/>
    <p:sldId id="38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DB7"/>
    <a:srgbClr val="E7C3C8"/>
    <a:srgbClr val="389ED9"/>
    <a:srgbClr val="065096"/>
    <a:srgbClr val="EFEBEE"/>
    <a:srgbClr val="9F414E"/>
    <a:srgbClr val="3B3439"/>
    <a:srgbClr val="D5D1D4"/>
    <a:srgbClr val="6B5D67"/>
    <a:srgbClr val="D8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424" autoAdjust="0"/>
  </p:normalViewPr>
  <p:slideViewPr>
    <p:cSldViewPr snapToGrid="0">
      <p:cViewPr varScale="1">
        <p:scale>
          <a:sx n="112" d="100"/>
          <a:sy n="112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37B43-4344-45C6-A468-2D7C14B8F170}" type="datetimeFigureOut">
              <a:rPr lang="zh-CN" altLang="en-US" smtClean="0"/>
              <a:pPr/>
              <a:t>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A24A-5B84-44C4-BF86-D00426138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3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A24A-5B84-44C4-BF86-D0042613898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A24A-5B84-44C4-BF86-D0042613898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A24A-5B84-44C4-BF86-D0042613898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A24A-5B84-44C4-BF86-D0042613898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版PPT模板母板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2000" cy="68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新版PPT模板母板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12192000" cy="68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8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新版PPT模板3底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2000" cy="68618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034" y="2858706"/>
            <a:ext cx="8169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入职工作总结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坤极</a:t>
            </a:r>
            <a:endParaRPr lang="zh-CN" altLang="en-US" sz="4000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465" y="1733876"/>
            <a:ext cx="632067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00" dirty="0" smtClean="0">
                <a:solidFill>
                  <a:srgbClr val="065096"/>
                </a:solidFill>
                <a:latin typeface="方正兰亭纤黑简体" pitchFamily="65" charset="-122"/>
                <a:ea typeface="方正兰亭纤黑简体" pitchFamily="65" charset="-122"/>
                <a:cs typeface="Arial Unicode MS" panose="020B0604020202020204" pitchFamily="34" charset="-122"/>
              </a:rPr>
              <a:t>PRESENTATION</a:t>
            </a:r>
            <a:endParaRPr lang="en-US" altLang="zh-CN" sz="4100" dirty="0">
              <a:solidFill>
                <a:srgbClr val="065096"/>
              </a:solidFill>
              <a:latin typeface="方正兰亭纤黑简体" pitchFamily="65" charset="-122"/>
              <a:ea typeface="方正兰亭纤黑简体" pitchFamily="65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13137" y="1291916"/>
            <a:ext cx="73524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065096"/>
                </a:solidFill>
                <a:latin typeface="方正兰亭大黑_GBK" pitchFamily="2" charset="-122"/>
                <a:ea typeface="方正兰亭大黑_GBK" pitchFamily="2" charset="-122"/>
                <a:cs typeface="Arial Unicode MS" panose="020B0604020202020204" pitchFamily="34" charset="-122"/>
              </a:rPr>
              <a:t>ALIBABA SECURITY</a:t>
            </a:r>
            <a:endParaRPr lang="en-US" altLang="zh-CN" sz="2600" dirty="0">
              <a:solidFill>
                <a:srgbClr val="065096"/>
              </a:solidFill>
              <a:latin typeface="方正兰亭大黑_GBK" pitchFamily="2" charset="-122"/>
              <a:ea typeface="方正兰亭大黑_GBK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5256" y="2606040"/>
            <a:ext cx="201168" cy="54864"/>
          </a:xfrm>
          <a:prstGeom prst="rect">
            <a:avLst/>
          </a:prstGeom>
          <a:solidFill>
            <a:srgbClr val="06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48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2800" y="1386488"/>
            <a:ext cx="103766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cs typeface="Arial Unicode MS" panose="020B0604020202020204" pitchFamily="34" charset="-122"/>
              </a:rPr>
              <a:t>告警归并</a:t>
            </a:r>
            <a:endParaRPr kumimoji="1" lang="en-US" altLang="zh-CN" sz="2800" dirty="0" smtClean="0">
              <a:solidFill>
                <a:srgbClr val="FF0000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策略生成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处置中心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分享内容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银行风控实例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TDDL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和</a:t>
            </a:r>
            <a:r>
              <a:rPr kumimoji="1" lang="zh-CN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m</a:t>
            </a:r>
            <a:r>
              <a:rPr kumimoji="1" lang="en-US" altLang="zh-CN" sz="2800" dirty="0" err="1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ysql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kumimoji="1" lang="en-US" altLang="zh-CN" sz="2800" dirty="0" err="1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json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测试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百阿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PAI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前端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总结展望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p"/>
            </a:pPr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zh-CN" altLang="en-US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311" y="618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kumimoji="1" lang="zh-CN" altLang="en-US" sz="36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总结内容</a:t>
            </a:r>
            <a:endParaRPr kumimoji="1" lang="en-US" altLang="zh-CN" sz="36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Picture 2" descr="C:\Users\Administrator\Desktop\新版PPT模板21435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53" y="1258697"/>
            <a:ext cx="1702414" cy="67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202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2800" y="1386488"/>
            <a:ext cx="10376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需求：归并按照产品线、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VIP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、主机、源资产、目的资产、资产</a:t>
            </a:r>
            <a:endParaRPr kumimoji="1" lang="en-US" altLang="zh-CN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归并目的：提高告警视图抽象层次，机器程序更好辅助人运维</a:t>
            </a:r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zh-CN" altLang="en-US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311" y="61839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告警归并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endParaRPr kumimoji="1" lang="en-US" altLang="zh-CN" sz="2800" dirty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</p:txBody>
      </p:sp>
      <p:pic>
        <p:nvPicPr>
          <p:cNvPr id="5" name="Picture 2" descr="C:\Users\Administrator\Desktop\新版PPT模板21435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53" y="1258697"/>
            <a:ext cx="1702414" cy="67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141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2800" y="1386488"/>
            <a:ext cx="10376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说明：每一条原始告警都有涉及若干资产，按资产值归并的前提是规范资产类型完成资产提取，进而建立资产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告警关联图谱</a:t>
            </a:r>
            <a:endParaRPr kumimoji="1" lang="en-US" altLang="zh-CN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一条原始告警关联多个资产值，同一个资产值可能来自不同原始告警</a:t>
            </a:r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zh-CN" altLang="en-US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311" y="61839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告警归并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endParaRPr kumimoji="1" lang="en-US" altLang="zh-CN" sz="2800" dirty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</p:txBody>
      </p:sp>
      <p:pic>
        <p:nvPicPr>
          <p:cNvPr id="5" name="Picture 2" descr="C:\Users\Administrator\Desktop\新版PPT模板21435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53" y="1258697"/>
            <a:ext cx="1702414" cy="67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788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2800" y="1386488"/>
            <a:ext cx="10376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说明：每一条原始告警都有涉及若干资产，按资产值归并的前提是规范资产类型完成资产提取，进而建立资产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告警关联图谱</a:t>
            </a:r>
            <a:endParaRPr kumimoji="1" lang="en-US" altLang="zh-CN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一条原始告警关联多个资产值，同一个资产值可能来自不同原始告警</a:t>
            </a:r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zh-CN" altLang="en-US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311" y="61839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告警归并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endParaRPr kumimoji="1" lang="en-US" altLang="zh-CN" sz="2800" dirty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</p:txBody>
      </p:sp>
      <p:pic>
        <p:nvPicPr>
          <p:cNvPr id="5" name="Picture 2" descr="C:\Users\Administrator\Desktop\新版PPT模板21435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53" y="1258697"/>
            <a:ext cx="1702414" cy="67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4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F414E"/>
        </a:solidFill>
        <a:ln>
          <a:noFill/>
        </a:ln>
      </a:spPr>
      <a:bodyPr rtlCol="0" anchor="ctr"/>
      <a:lstStyle>
        <a:defPPr algn="ctr">
          <a:defRPr sz="24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9F414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5400" dirty="0" smtClean="0">
            <a:solidFill>
              <a:srgbClr val="3B3439"/>
            </a:solidFill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35385</TotalTime>
  <Words>121</Words>
  <Application>Microsoft Macintosh PowerPoint</Application>
  <PresentationFormat>自定义</PresentationFormat>
  <Paragraphs>27</Paragraphs>
  <Slides>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notice lkp</cp:lastModifiedBy>
  <cp:revision>984</cp:revision>
  <dcterms:created xsi:type="dcterms:W3CDTF">2014-10-15T13:27:38Z</dcterms:created>
  <dcterms:modified xsi:type="dcterms:W3CDTF">2017-07-17T02:39:58Z</dcterms:modified>
</cp:coreProperties>
</file>