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8F48-CE58-8D46-9F4D-FD8FDD9B3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404EA-B6C5-5B4C-928D-66CDA295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03E3-1B85-1646-AE04-D79D109E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FB13-88E4-074A-9E44-C5AB2CC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FF1B-A604-114E-8F58-53C3FF5E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C51-4CFE-3848-9FE2-7CF1ED39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E0C9-F180-B740-A5DD-85C9C1FF1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7787-7066-A44C-8435-5D9C743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5AA8-857C-2040-B896-90A5A2F7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AB22-3035-9A4D-82DA-6DF57C0E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DC498-E584-754F-B0D8-BFEAA0D4E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B6262-B1ED-F242-8986-78819E3A4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62E8-EF85-0B44-BF3C-D38B5B0C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F348-C828-2642-B70C-A62BC112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6ABD-DAC8-2242-B346-589AD06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D5DC-93BE-2049-B898-084E3A0A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73CE-CB01-6348-8DBB-B34530E1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0690-1D06-3840-A052-943C88B1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2D51-8336-DC49-84EA-FD1515D6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AD8A-5200-2F40-A5AE-73D2199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3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2036-223D-A44F-A676-C229940F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B9987-ABC3-9849-9856-823B3321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FB3A-ED2F-734D-91C9-0275B5DD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65B2-FEEC-184F-8E44-D7D95AD4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6EA8-D95B-CA4B-9ED8-4F1F108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7859-CBA5-5547-8E3E-C54BE396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E526-C004-9B4C-8F1E-561E07E56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DEDBA-ECAE-E54B-A447-B2657853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9FA7-2C09-8242-B268-491DB7E3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54F21-1E46-3A42-ADEB-CBE823D3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5A50A-3F35-8549-B238-7DB05317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6F61-368A-504E-A7EF-D9C5CE4E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25556-7689-AE4C-A059-0C34990E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A0E43-5BDB-D74F-A76A-AF7253B5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E3EC7-5B3B-6F4B-9164-71EBC8A26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95D16-631D-3F4A-A14E-9245F9E8E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2FA1B-DA72-AD40-8BEE-2D53C4BF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3F395-EB2A-214B-A47C-0A09A0A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503FF-8476-5C43-8769-C9FB4956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CEB9-5C03-F34B-B653-C9A00426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9419B-6674-2045-BD55-358F5D1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816B-E66E-3D49-831F-616E0562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70A92-6302-5E42-B6DC-766DF51E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4C621-64EB-4E43-B1D1-7AC5320C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BB107-04AF-EF49-B725-4BCFBE8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9811F-5F6A-734F-A6BD-2FF8501C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E374-300C-0944-9EE7-5D8DF198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AED0-FA14-9942-A388-70AC57E69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D0C1-605F-6849-9C83-5E4AEDBF0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5119-D732-F44B-91AB-915E96A9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D3F6-FD7C-304F-AFEC-53C64374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98193-2C42-454F-8041-1FB66760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BC46-A987-BB46-BEC0-83AAECA4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6F0E9-D609-874C-8A47-57FE453EB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06A54-9315-7341-9D86-23FA481A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E8EF-9023-DC46-893A-C9090C9F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87CA-B63F-BC4E-94A1-6170D0C7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81F0-33ED-5845-8D32-E7240A84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2641-4A38-C746-9CCE-8132DE7B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FA8A-85BC-864F-862D-D8610E24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2B74-9D97-EC43-89D0-1C0E5B6EB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6397-4CB9-6B47-92FA-1AE2B21B87E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27C8-BFB9-2E49-85A4-0EC978BDE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96CA-F1BB-E942-8B46-B3F8C000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EF43-C76E-9E44-8C7A-E2A357513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BE85435-52C2-9446-B200-C2520E84233B}"/>
              </a:ext>
            </a:extLst>
          </p:cNvPr>
          <p:cNvGrpSpPr/>
          <p:nvPr/>
        </p:nvGrpSpPr>
        <p:grpSpPr>
          <a:xfrm>
            <a:off x="1020664" y="196744"/>
            <a:ext cx="10666479" cy="6296862"/>
            <a:chOff x="1020664" y="196744"/>
            <a:chExt cx="10666479" cy="629686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454249-E755-1C45-A8AF-4294DDD45E32}"/>
                </a:ext>
              </a:extLst>
            </p:cNvPr>
            <p:cNvSpPr/>
            <p:nvPr/>
          </p:nvSpPr>
          <p:spPr>
            <a:xfrm>
              <a:off x="2712508" y="2261334"/>
              <a:ext cx="1457740" cy="39756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Process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37076A-A40B-AA4F-B395-C77D10D54501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>
              <a:off x="3441378" y="2658899"/>
              <a:ext cx="0" cy="2584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ED37848-BF9F-254B-A1FD-0189CC0FD0FB}"/>
                </a:ext>
              </a:extLst>
            </p:cNvPr>
            <p:cNvSpPr/>
            <p:nvPr/>
          </p:nvSpPr>
          <p:spPr>
            <a:xfrm rot="5400000">
              <a:off x="3322111" y="1039942"/>
              <a:ext cx="238535" cy="399329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81E78FB-5478-084D-9B68-6849A1101BA3}"/>
                </a:ext>
              </a:extLst>
            </p:cNvPr>
            <p:cNvSpPr/>
            <p:nvPr/>
          </p:nvSpPr>
          <p:spPr>
            <a:xfrm>
              <a:off x="1020664" y="3275132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8AE3229-232F-BF46-AD7E-E20C690817DE}"/>
                </a:ext>
              </a:extLst>
            </p:cNvPr>
            <p:cNvSpPr/>
            <p:nvPr/>
          </p:nvSpPr>
          <p:spPr>
            <a:xfrm>
              <a:off x="2018963" y="3275132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191AA21-7E49-FE4E-AD4C-62C8287D769C}"/>
                </a:ext>
              </a:extLst>
            </p:cNvPr>
            <p:cNvSpPr/>
            <p:nvPr/>
          </p:nvSpPr>
          <p:spPr>
            <a:xfrm>
              <a:off x="3052634" y="3275131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2F83EC4-C113-9648-B71C-3CF2E1AEEAFF}"/>
                </a:ext>
              </a:extLst>
            </p:cNvPr>
            <p:cNvSpPr/>
            <p:nvPr/>
          </p:nvSpPr>
          <p:spPr>
            <a:xfrm>
              <a:off x="4064181" y="3275131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4</a:t>
              </a:r>
              <a:endParaRPr lang="en-US" sz="120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2E6E3A6-0DB3-3147-A569-5FF9F8A5AFC3}"/>
                </a:ext>
              </a:extLst>
            </p:cNvPr>
            <p:cNvSpPr/>
            <p:nvPr/>
          </p:nvSpPr>
          <p:spPr>
            <a:xfrm>
              <a:off x="5084604" y="3275131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5</a:t>
              </a:r>
              <a:endParaRPr lang="en-US" sz="12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76CAE7-13BA-8C4D-BEB5-94AEBB5FBCD7}"/>
                </a:ext>
              </a:extLst>
            </p:cNvPr>
            <p:cNvSpPr/>
            <p:nvPr/>
          </p:nvSpPr>
          <p:spPr>
            <a:xfrm>
              <a:off x="8466908" y="2285998"/>
              <a:ext cx="1457740" cy="39756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Process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A1B548-FB04-A246-9161-993CB05893A9}"/>
                </a:ext>
              </a:extLst>
            </p:cNvPr>
            <p:cNvCxnSpPr>
              <a:cxnSpLocks/>
              <a:stCxn id="23" idx="2"/>
              <a:endCxn id="25" idx="1"/>
            </p:cNvCxnSpPr>
            <p:nvPr/>
          </p:nvCxnSpPr>
          <p:spPr>
            <a:xfrm>
              <a:off x="9195778" y="2683563"/>
              <a:ext cx="0" cy="2584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5E7331CF-6D13-A347-BB2C-D72B4BC48B40}"/>
                </a:ext>
              </a:extLst>
            </p:cNvPr>
            <p:cNvSpPr/>
            <p:nvPr/>
          </p:nvSpPr>
          <p:spPr>
            <a:xfrm rot="5400000">
              <a:off x="9076511" y="1064606"/>
              <a:ext cx="238535" cy="399329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12A0FEB-B639-6344-A815-D12A9D3653E3}"/>
                </a:ext>
              </a:extLst>
            </p:cNvPr>
            <p:cNvSpPr/>
            <p:nvPr/>
          </p:nvSpPr>
          <p:spPr>
            <a:xfrm>
              <a:off x="6775064" y="3299796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6D6CD6D-7774-1849-83BB-8F955FC25002}"/>
                </a:ext>
              </a:extLst>
            </p:cNvPr>
            <p:cNvSpPr/>
            <p:nvPr/>
          </p:nvSpPr>
          <p:spPr>
            <a:xfrm>
              <a:off x="7773363" y="3299796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4BFCB85-A6A8-0B4F-99E8-B98738678478}"/>
                </a:ext>
              </a:extLst>
            </p:cNvPr>
            <p:cNvSpPr/>
            <p:nvPr/>
          </p:nvSpPr>
          <p:spPr>
            <a:xfrm>
              <a:off x="8807034" y="3299795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2139395-2632-F440-8625-CE8ACD5022C0}"/>
                </a:ext>
              </a:extLst>
            </p:cNvPr>
            <p:cNvSpPr/>
            <p:nvPr/>
          </p:nvSpPr>
          <p:spPr>
            <a:xfrm>
              <a:off x="9818581" y="3299795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4</a:t>
              </a:r>
              <a:endParaRPr lang="en-US" sz="120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DCEFD4C-BC0E-7442-A5C3-210E14399F50}"/>
                </a:ext>
              </a:extLst>
            </p:cNvPr>
            <p:cNvSpPr/>
            <p:nvPr/>
          </p:nvSpPr>
          <p:spPr>
            <a:xfrm>
              <a:off x="10839004" y="3299795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5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06866D-F833-CE4E-8304-D6FB788B05D8}"/>
                </a:ext>
              </a:extLst>
            </p:cNvPr>
            <p:cNvSpPr txBox="1"/>
            <p:nvPr/>
          </p:nvSpPr>
          <p:spPr>
            <a:xfrm>
              <a:off x="3052634" y="1560693"/>
              <a:ext cx="909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Ticker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166E4A-DD73-ED42-B721-74553A070863}"/>
                </a:ext>
              </a:extLst>
            </p:cNvPr>
            <p:cNvSpPr txBox="1"/>
            <p:nvPr/>
          </p:nvSpPr>
          <p:spPr>
            <a:xfrm>
              <a:off x="8740876" y="1560693"/>
              <a:ext cx="909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Ticker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5CEEC772-78C9-944E-9110-D11005AEA01A}"/>
                </a:ext>
              </a:extLst>
            </p:cNvPr>
            <p:cNvSpPr/>
            <p:nvPr/>
          </p:nvSpPr>
          <p:spPr>
            <a:xfrm>
              <a:off x="3413132" y="1953219"/>
              <a:ext cx="45719" cy="2385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90DCEA69-852D-3843-B53D-4E077172E6FA}"/>
                </a:ext>
              </a:extLst>
            </p:cNvPr>
            <p:cNvSpPr/>
            <p:nvPr/>
          </p:nvSpPr>
          <p:spPr>
            <a:xfrm>
              <a:off x="9172918" y="1969171"/>
              <a:ext cx="45719" cy="2385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3828F36-4E20-7147-BBC0-21DD0881330B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1444733" y="3699201"/>
              <a:ext cx="1" cy="596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9C448D8-C9B2-B04A-8139-C09FFEE90EF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2443033" y="3699201"/>
              <a:ext cx="0" cy="596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36EF8A1-3350-9249-A192-4092B4CCBD02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476704" y="3699200"/>
              <a:ext cx="0" cy="5963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14807-E07D-134C-82F8-F4EA5901F3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1624" y="3699200"/>
              <a:ext cx="0" cy="5963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DEB919-2076-3149-A2F7-6F74ED1DF886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73" y="3699200"/>
              <a:ext cx="0" cy="5963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790E342-DA20-5941-960E-9885BD79288D}"/>
                </a:ext>
              </a:extLst>
            </p:cNvPr>
            <p:cNvSpPr/>
            <p:nvPr/>
          </p:nvSpPr>
          <p:spPr>
            <a:xfrm>
              <a:off x="6775064" y="3299795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1E87D5BF-66BD-F044-8A64-250502E3A688}"/>
                </a:ext>
              </a:extLst>
            </p:cNvPr>
            <p:cNvSpPr/>
            <p:nvPr/>
          </p:nvSpPr>
          <p:spPr>
            <a:xfrm>
              <a:off x="7773363" y="3299795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2</a:t>
              </a:r>
              <a:endParaRPr lang="en-US" sz="1200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D1CE2B9-48F2-A54F-BDCF-870B0267F5D1}"/>
                </a:ext>
              </a:extLst>
            </p:cNvPr>
            <p:cNvSpPr/>
            <p:nvPr/>
          </p:nvSpPr>
          <p:spPr>
            <a:xfrm>
              <a:off x="8807034" y="3299794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3</a:t>
              </a:r>
              <a:endParaRPr lang="en-US" sz="1200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CA5BF15-182B-FA4D-9C30-CD82BFEC2241}"/>
                </a:ext>
              </a:extLst>
            </p:cNvPr>
            <p:cNvSpPr/>
            <p:nvPr/>
          </p:nvSpPr>
          <p:spPr>
            <a:xfrm>
              <a:off x="9818581" y="3299794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4</a:t>
              </a:r>
              <a:endParaRPr lang="en-US" sz="1200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0241BDE-B97E-C146-BC1B-5D6BA4E54EEC}"/>
                </a:ext>
              </a:extLst>
            </p:cNvPr>
            <p:cNvSpPr/>
            <p:nvPr/>
          </p:nvSpPr>
          <p:spPr>
            <a:xfrm>
              <a:off x="10839004" y="3299794"/>
              <a:ext cx="848139" cy="424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5</a:t>
              </a:r>
              <a:endParaRPr lang="en-US" sz="12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E68EF9C-2977-4B40-B9FF-DD527369D442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7199133" y="3723864"/>
              <a:ext cx="1" cy="596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FDE0D6-121E-D64A-9F4C-E70AECB0A27C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8197433" y="3723864"/>
              <a:ext cx="0" cy="596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55372EF-A3B2-D74C-9DBD-85343A7DAF2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9231104" y="3723863"/>
              <a:ext cx="0" cy="5963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156CE3C-4D55-3E4D-BF01-7C54FC506D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6024" y="3723863"/>
              <a:ext cx="0" cy="5963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F607098-F7FD-7A4C-9CC8-AB2766C2541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3073" y="3723863"/>
              <a:ext cx="0" cy="5963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08A2FDB-A811-5F40-8B0A-AC890AECBC86}"/>
                </a:ext>
              </a:extLst>
            </p:cNvPr>
            <p:cNvSpPr/>
            <p:nvPr/>
          </p:nvSpPr>
          <p:spPr>
            <a:xfrm>
              <a:off x="1444733" y="4394929"/>
              <a:ext cx="4271588" cy="3048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</a:t>
              </a:r>
              <a:r>
                <a:rPr lang="zh-CN" altLang="en-US" dirty="0"/>
                <a:t> </a:t>
              </a:r>
              <a:r>
                <a:rPr lang="en-US" altLang="zh-CN" dirty="0"/>
                <a:t>Pages</a:t>
              </a:r>
              <a:endParaRPr lang="en-US" dirty="0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6C61BF8-0792-C546-ACA7-FFCBFAA47621}"/>
                </a:ext>
              </a:extLst>
            </p:cNvPr>
            <p:cNvSpPr/>
            <p:nvPr/>
          </p:nvSpPr>
          <p:spPr>
            <a:xfrm>
              <a:off x="7082843" y="4419593"/>
              <a:ext cx="4271588" cy="3048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</a:t>
              </a:r>
              <a:r>
                <a:rPr lang="zh-CN" altLang="en-US" dirty="0"/>
                <a:t> </a:t>
              </a:r>
              <a:r>
                <a:rPr lang="en-US" altLang="zh-CN" dirty="0"/>
                <a:t>Pages</a:t>
              </a:r>
              <a:endParaRPr lang="en-US" dirty="0"/>
            </a:p>
          </p:txBody>
        </p:sp>
        <p:sp>
          <p:nvSpPr>
            <p:cNvPr id="65" name="Down Arrow 64">
              <a:extLst>
                <a:ext uri="{FF2B5EF4-FFF2-40B4-BE49-F238E27FC236}">
                  <a16:creationId xmlns:a16="http://schemas.microsoft.com/office/drawing/2014/main" id="{615FD5D0-73C4-5F41-9886-2E75DDBE075F}"/>
                </a:ext>
              </a:extLst>
            </p:cNvPr>
            <p:cNvSpPr/>
            <p:nvPr/>
          </p:nvSpPr>
          <p:spPr>
            <a:xfrm>
              <a:off x="9168042" y="4890033"/>
              <a:ext cx="228381" cy="5035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>
              <a:extLst>
                <a:ext uri="{FF2B5EF4-FFF2-40B4-BE49-F238E27FC236}">
                  <a16:creationId xmlns:a16="http://schemas.microsoft.com/office/drawing/2014/main" id="{3A0FE461-7151-5040-B3FA-ABD63FA2B103}"/>
                </a:ext>
              </a:extLst>
            </p:cNvPr>
            <p:cNvSpPr/>
            <p:nvPr/>
          </p:nvSpPr>
          <p:spPr>
            <a:xfrm>
              <a:off x="3393343" y="4865367"/>
              <a:ext cx="228381" cy="5035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8C6111A-FD99-6B41-B8AF-07753419243E}"/>
                </a:ext>
              </a:extLst>
            </p:cNvPr>
            <p:cNvSpPr/>
            <p:nvPr/>
          </p:nvSpPr>
          <p:spPr>
            <a:xfrm>
              <a:off x="1444733" y="5534557"/>
              <a:ext cx="4271588" cy="3048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Parse</a:t>
              </a:r>
              <a:r>
                <a:rPr lang="zh-CN" altLang="en-US" dirty="0"/>
                <a:t> </a:t>
              </a:r>
              <a:r>
                <a:rPr lang="en-US" altLang="zh-CN" dirty="0"/>
                <a:t>Data</a:t>
              </a:r>
              <a:endParaRPr lang="en-US" dirty="0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F0F8645-56E1-3E4E-8CA6-E14EB850C95F}"/>
                </a:ext>
              </a:extLst>
            </p:cNvPr>
            <p:cNvSpPr/>
            <p:nvPr/>
          </p:nvSpPr>
          <p:spPr>
            <a:xfrm>
              <a:off x="7082843" y="5585718"/>
              <a:ext cx="4271588" cy="3048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Parse</a:t>
              </a:r>
              <a:r>
                <a:rPr lang="zh-CN" altLang="en-US" dirty="0"/>
                <a:t> </a:t>
              </a:r>
              <a:r>
                <a:rPr lang="en-US" altLang="zh-CN" dirty="0"/>
                <a:t>Data</a:t>
              </a:r>
              <a:endParaRPr lang="en-US" dirty="0"/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9F62E3EE-DE1F-B84F-97A1-ACA7593C3A4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47762" y="3398992"/>
              <a:ext cx="4118663" cy="815058"/>
            </a:xfrm>
            <a:prstGeom prst="bentConnector5">
              <a:avLst>
                <a:gd name="adj1" fmla="val -5550"/>
                <a:gd name="adj2" fmla="val 314477"/>
                <a:gd name="adj3" fmla="val 9971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81B5C732-28E0-124E-8952-B614A951644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801120" y="3435080"/>
              <a:ext cx="4118663" cy="815058"/>
            </a:xfrm>
            <a:prstGeom prst="bentConnector5">
              <a:avLst>
                <a:gd name="adj1" fmla="val -5550"/>
                <a:gd name="adj2" fmla="val 314477"/>
                <a:gd name="adj3" fmla="val 9971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F70B5B-8E1D-7B40-90D9-545F9BF7E58B}"/>
                </a:ext>
              </a:extLst>
            </p:cNvPr>
            <p:cNvSpPr txBox="1"/>
            <p:nvPr/>
          </p:nvSpPr>
          <p:spPr>
            <a:xfrm>
              <a:off x="1277830" y="6124274"/>
              <a:ext cx="1482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r>
                <a:rPr lang="zh-CN" altLang="en-US" dirty="0"/>
                <a:t> </a:t>
              </a:r>
              <a:r>
                <a:rPr lang="en-US" altLang="zh-CN" dirty="0"/>
                <a:t>Ticker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47C05D-9ECB-1845-B16D-334498DA1968}"/>
                </a:ext>
              </a:extLst>
            </p:cNvPr>
            <p:cNvSpPr txBox="1"/>
            <p:nvPr/>
          </p:nvSpPr>
          <p:spPr>
            <a:xfrm>
              <a:off x="7199133" y="6124274"/>
              <a:ext cx="1482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r>
                <a:rPr lang="zh-CN" altLang="en-US" dirty="0"/>
                <a:t> </a:t>
              </a:r>
              <a:r>
                <a:rPr lang="en-US" altLang="zh-CN" dirty="0"/>
                <a:t>Ticker</a:t>
              </a:r>
              <a:endParaRPr lang="en-US" dirty="0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477E44CF-6E00-6C4B-B135-21C58FED14DC}"/>
                </a:ext>
              </a:extLst>
            </p:cNvPr>
            <p:cNvSpPr/>
            <p:nvPr/>
          </p:nvSpPr>
          <p:spPr>
            <a:xfrm>
              <a:off x="3107093" y="196744"/>
              <a:ext cx="5881800" cy="71561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</a:t>
              </a:r>
              <a:r>
                <a:rPr lang="zh-CN" altLang="en-US" dirty="0"/>
                <a:t> </a:t>
              </a:r>
              <a:r>
                <a:rPr lang="en-US" altLang="zh-CN" dirty="0"/>
                <a:t>Process</a:t>
              </a:r>
              <a:endParaRPr lang="en-US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B0595CE-5621-014F-ADA5-5CB1136A577F}"/>
                </a:ext>
              </a:extLst>
            </p:cNvPr>
            <p:cNvCxnSpPr>
              <a:stCxn id="89" idx="2"/>
            </p:cNvCxnSpPr>
            <p:nvPr/>
          </p:nvCxnSpPr>
          <p:spPr>
            <a:xfrm flipH="1">
              <a:off x="3962435" y="912362"/>
              <a:ext cx="2085558" cy="6483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893532-2E20-9449-BE2A-E0E047F7AB17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6047993" y="912362"/>
              <a:ext cx="2287624" cy="6067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98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Longxin LI</dc:creator>
  <cp:lastModifiedBy>Longxin LI</cp:lastModifiedBy>
  <cp:revision>3</cp:revision>
  <dcterms:created xsi:type="dcterms:W3CDTF">2019-11-22T06:08:16Z</dcterms:created>
  <dcterms:modified xsi:type="dcterms:W3CDTF">2019-11-22T06:32:34Z</dcterms:modified>
</cp:coreProperties>
</file>