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71AD-4AB8-EF7A-1080-6117179B0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A7B31-9BCF-CE79-EC58-F32BEB41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8E87-6B0E-3A6C-4CE0-4ED0948E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F957-68ED-2102-86CD-6D13271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5165-2C38-B744-24B5-1E841D88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8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9B56-B7C5-37EB-72E1-E187ADF6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65F2A-30C9-BEE7-5FB1-AE393A605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434E-7B5F-608D-A276-DC2E2A9B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7D636-4DF9-18D0-48D9-7C6F6AC0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F918-3CEF-4212-D4A3-C5A59739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5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6549B-FB63-3FE8-8FD1-995ACD12B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4839C-1930-81A5-0218-7F656C167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EA12-273F-8213-71CC-25950A7C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0F10-7D4F-3CA4-8A0F-37B7EA71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AC008-09CA-649C-DC6E-88206BBE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6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89A6-1D7C-E0AB-2D9D-A88303CD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FDA9-7D42-A69B-EB0D-E665B398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B69C0-F142-5DE1-7407-E2D0CA7A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9E893-7CB2-4FF3-4936-BFAFCD6F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5FB6-00D1-7C6E-670C-0DA1E662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2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340A-D76E-E867-C917-59BA6688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2C22A-6920-51D0-0F1B-F268A6EA1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0DEA-7FD3-9AE2-E33C-8BD1CED6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45F1-BCC4-D04E-73EF-34C8BBB7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C994-6FA1-BD8D-FD63-D15092CF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5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2417-6FF9-7FA3-DC97-BBF65BE8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6F7B-C98C-31CB-3A0B-CE488655C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F685-2F58-99E9-2798-EB1076C5C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2BA7B-5503-8F9A-CC66-61BCB1DB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9D830-BD0B-AAE6-54A1-561DD006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8CC02-1E7B-EE7C-D553-7020F757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6E76-7099-D75B-DCFC-0165955B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3A4A7-123F-BBAE-89F9-C963D7C9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236FD-D92D-B7E4-E312-A6B7A31CA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8D0D6-F43B-3C2B-4769-895729B32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1C56-1DA6-9238-BE00-2995FCB9D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A7944-4510-D850-234D-619ACC8D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C340B-3B43-2934-695C-AEA7F694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78F30-62BB-1E07-09F2-ABDDFB58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0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7692-924F-91E4-0588-6A1B16B6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3278B-0A5B-3322-2C09-5A5920C9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11DAF-1422-A9CA-9982-BA5DF7F0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1C514-631E-AF52-B42E-6C51F443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72E09-F65A-BE67-E029-63F2CC57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72DB5-AA71-D970-8489-B9E14C17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36F5F-145C-42E5-40D2-AE33E069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7A74-357B-43E1-3BC1-0FEA146C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0551-58D9-D2E7-124D-E3C575BA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F275-53CE-2315-274F-3FAD25AF7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AF861-374D-F4BF-CD1C-DD075F63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56EAD-95D8-14A8-FB5A-944D715A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B5B2C-D8F5-EEFD-DE1F-5F4E600A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4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484A-B37B-BBE9-7D39-4D84E603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DE520-4562-4B5E-47A9-EA4EF78DB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E1553-C80D-DB31-1101-9B20CDD12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EEB98-760C-F34A-5B9C-574F604B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03066-690D-CEA4-EA20-B84864AD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464CB-4E52-9133-704B-747FF654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FCCF9-8D15-1D42-1874-FE7B247C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A8F09-9395-CA71-390A-0EFB74B2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6A1F-FA56-5D44-7629-DF4EFF4AE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5254-045C-1F4D-98E6-7F4DC36DF2A3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94A7-A6E5-7DD6-E581-89DD5A94E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0E95-92B2-B96F-1337-219DB4C98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4AC1-3726-C94E-87A9-B46EFB8D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ABDF-8A87-F3A5-CBCB-112DF8F60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a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BF8B3-DA0F-A031-4CCD-5DA11DF0F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6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a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Keqiao Li</dc:creator>
  <cp:lastModifiedBy>Keqiao Li</cp:lastModifiedBy>
  <cp:revision>1</cp:revision>
  <dcterms:created xsi:type="dcterms:W3CDTF">2022-07-25T19:48:17Z</dcterms:created>
  <dcterms:modified xsi:type="dcterms:W3CDTF">2022-07-25T19:48:40Z</dcterms:modified>
</cp:coreProperties>
</file>