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B00"/>
    <a:srgbClr val="FF52D1"/>
    <a:srgbClr val="5F01E8"/>
    <a:srgbClr val="00FF61"/>
    <a:srgbClr val="21018C"/>
    <a:srgbClr val="6B0000"/>
    <a:srgbClr val="D400FF"/>
    <a:srgbClr val="9700B6"/>
    <a:srgbClr val="139B4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 showGuides="1">
      <p:cViewPr varScale="1">
        <p:scale>
          <a:sx n="143" d="100"/>
          <a:sy n="143" d="100"/>
        </p:scale>
        <p:origin x="-96" y="-528"/>
      </p:cViewPr>
      <p:guideLst>
        <p:guide orient="horz"/>
        <p:guide pos="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5"/>
            <a:ext cx="205740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5"/>
            <a:ext cx="60198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5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5905"/>
            <a:ext cx="4038600" cy="7245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5905"/>
            <a:ext cx="4038600" cy="7245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5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0"/>
            <a:ext cx="4040188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614045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869950"/>
            <a:ext cx="4041775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0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74040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0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5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0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D682A41F-CD0A-0C42-A4AB-CB5BD4D28906}" type="datetimeFigureOut">
              <a:rPr lang="en-US" smtClean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0"/>
            <a:ext cx="2895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C54ADB8-17FF-4C45-B4C8-9D9D26213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6387563" y="2428195"/>
            <a:ext cx="494175" cy="196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988837" y="212002"/>
            <a:ext cx="505591" cy="196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8062" y="209985"/>
            <a:ext cx="352678" cy="196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5362" y="995716"/>
            <a:ext cx="7237121" cy="112576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DF3C3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1950" y="58300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</a:rPr>
              <a:t>Current</a:t>
            </a:r>
            <a:endParaRPr lang="en-US" sz="1400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9718" y="1721704"/>
            <a:ext cx="703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</a:rPr>
              <a:t>Future</a:t>
            </a:r>
            <a:endParaRPr lang="en-US" sz="14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066" y="1417937"/>
            <a:ext cx="982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E46C0A"/>
                </a:solidFill>
                <a:latin typeface="Arial"/>
              </a:rPr>
              <a:t>NIRISS</a:t>
            </a:r>
          </a:p>
          <a:p>
            <a:r>
              <a:rPr lang="en-US" sz="1400" dirty="0" smtClean="0">
                <a:solidFill>
                  <a:srgbClr val="3366FF"/>
                </a:solidFill>
                <a:latin typeface="Arial"/>
              </a:rPr>
              <a:t>NIRSPEC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Arial"/>
              </a:rPr>
              <a:t>NIRCAM</a:t>
            </a:r>
          </a:p>
          <a:p>
            <a:r>
              <a:rPr lang="en-US" sz="1400" dirty="0" smtClean="0">
                <a:solidFill>
                  <a:srgbClr val="AB0000"/>
                </a:solidFill>
                <a:latin typeface="Arial"/>
              </a:rPr>
              <a:t>MIRI</a:t>
            </a:r>
            <a:endParaRPr lang="en-US" sz="1400" dirty="0" smtClean="0">
              <a:solidFill>
                <a:srgbClr val="FF66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483" y="310336"/>
            <a:ext cx="693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F01E8"/>
                </a:solidFill>
                <a:latin typeface="Arial"/>
              </a:rPr>
              <a:t>STIS</a:t>
            </a:r>
          </a:p>
          <a:p>
            <a:r>
              <a:rPr lang="en-US" sz="1400" dirty="0" smtClean="0">
                <a:solidFill>
                  <a:srgbClr val="FF52D1"/>
                </a:solidFill>
                <a:latin typeface="Arial"/>
              </a:rPr>
              <a:t>WFC3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</a:rPr>
              <a:t>IRAC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903953" y="896308"/>
            <a:ext cx="538802" cy="0"/>
          </a:xfrm>
          <a:prstGeom prst="line">
            <a:avLst/>
          </a:prstGeom>
          <a:ln>
            <a:solidFill>
              <a:srgbClr val="FF52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65712" y="682823"/>
            <a:ext cx="561121" cy="0"/>
          </a:xfrm>
          <a:prstGeom prst="line">
            <a:avLst/>
          </a:prstGeom>
          <a:ln>
            <a:solidFill>
              <a:srgbClr val="FF52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5712" y="426520"/>
            <a:ext cx="5611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52D1"/>
                </a:solidFill>
                <a:latin typeface="Arial"/>
              </a:rPr>
              <a:t>G141</a:t>
            </a:r>
            <a:endParaRPr lang="en-US" sz="1400" dirty="0">
              <a:solidFill>
                <a:srgbClr val="FF52D1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7310" y="623383"/>
            <a:ext cx="5611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52D1"/>
                </a:solidFill>
                <a:latin typeface="Arial"/>
              </a:rPr>
              <a:t>G102</a:t>
            </a:r>
            <a:endParaRPr lang="en-US" sz="1200" dirty="0">
              <a:solidFill>
                <a:srgbClr val="FF52D1"/>
              </a:solidFill>
              <a:latin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1171" y="889944"/>
            <a:ext cx="53880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30731" y="676460"/>
            <a:ext cx="42419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03363" y="421015"/>
            <a:ext cx="509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"/>
              </a:rPr>
              <a:t>Ch</a:t>
            </a:r>
            <a:r>
              <a:rPr lang="en-US" sz="1200" dirty="0" smtClean="0">
                <a:solidFill>
                  <a:srgbClr val="FF0000"/>
                </a:solidFill>
                <a:latin typeface="Arial"/>
              </a:rPr>
              <a:t> 2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1171" y="635639"/>
            <a:ext cx="509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"/>
              </a:rPr>
              <a:t>Ch</a:t>
            </a:r>
            <a:r>
              <a:rPr lang="en-US" sz="1200" dirty="0" smtClean="0">
                <a:solidFill>
                  <a:srgbClr val="FF0000"/>
                </a:solidFill>
                <a:latin typeface="Arial"/>
              </a:rPr>
              <a:t> 1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44928" y="1527496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B0000"/>
                </a:solidFill>
                <a:latin typeface="Arial"/>
              </a:rPr>
              <a:t>LRS</a:t>
            </a:r>
            <a:endParaRPr lang="en-US" sz="1200" dirty="0">
              <a:solidFill>
                <a:srgbClr val="6B0000"/>
              </a:solidFill>
              <a:latin typeface="Arial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754921" y="1580782"/>
            <a:ext cx="1298051" cy="0"/>
          </a:xfrm>
          <a:prstGeom prst="line">
            <a:avLst/>
          </a:prstGeom>
          <a:ln>
            <a:solidFill>
              <a:srgbClr val="6B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66108" y="2174445"/>
            <a:ext cx="68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Arial"/>
              </a:rPr>
              <a:t>F444W</a:t>
            </a:r>
            <a:endParaRPr lang="en-US" sz="1200" dirty="0">
              <a:solidFill>
                <a:schemeClr val="accent5"/>
              </a:solidFill>
              <a:latin typeface="Arial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383777" y="2182516"/>
            <a:ext cx="396735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21290" y="6035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G140L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9830" y="4076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G230L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6589" y="6130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G430L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4523" y="4265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G750L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pic>
        <p:nvPicPr>
          <p:cNvPr id="47" name="Picture 46" descr="numberli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89515" r="9592" b="3999"/>
          <a:stretch/>
        </p:blipFill>
        <p:spPr>
          <a:xfrm>
            <a:off x="1639351" y="1078213"/>
            <a:ext cx="7432014" cy="414792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976885" y="883903"/>
            <a:ext cx="971575" cy="5701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85255" y="679314"/>
            <a:ext cx="862945" cy="14238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69127" y="869665"/>
            <a:ext cx="1047811" cy="13189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308999" y="667347"/>
            <a:ext cx="1047811" cy="13189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25674" y="1527497"/>
            <a:ext cx="32104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14902" y="1496390"/>
            <a:ext cx="6720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PRISM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558250" y="1765838"/>
            <a:ext cx="161238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170633" y="1840019"/>
            <a:ext cx="854161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901257" y="1750919"/>
            <a:ext cx="8348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61152" y="1739196"/>
            <a:ext cx="689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G140M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74666" y="1804495"/>
            <a:ext cx="689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G235M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94716" y="1719016"/>
            <a:ext cx="689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G395M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0836" y="2116487"/>
            <a:ext cx="766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Arial"/>
              </a:rPr>
              <a:t>F322W2</a:t>
            </a:r>
            <a:endParaRPr lang="en-US" sz="1200" dirty="0">
              <a:solidFill>
                <a:schemeClr val="accent5"/>
              </a:solidFill>
              <a:latin typeface="Arial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588505" y="2102587"/>
            <a:ext cx="871454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65499" y="2149838"/>
            <a:ext cx="4956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08999" y="2124148"/>
            <a:ext cx="8434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GR700_2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5243718" y="2142514"/>
            <a:ext cx="122711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24696" y="2134586"/>
            <a:ext cx="8434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GR700_1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9398" y="1316897"/>
            <a:ext cx="1324429" cy="10769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79399" y="310335"/>
            <a:ext cx="1315547" cy="865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790384" y="1518349"/>
            <a:ext cx="1548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Wavelength (</a:t>
            </a:r>
            <a:r>
              <a:rPr lang="en-US" sz="1400" dirty="0" err="1" smtClean="0">
                <a:latin typeface="Arial"/>
                <a:cs typeface="Arial"/>
              </a:rPr>
              <a:t>μm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261" y="62169"/>
            <a:ext cx="8930858" cy="26673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76885" y="310335"/>
            <a:ext cx="404994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65872" y="237529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26833" y="238432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6765" y="179245"/>
            <a:ext cx="472235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  <a:latin typeface="Arial"/>
                <a:cs typeface="Arial"/>
              </a:rPr>
              <a:t>HST</a:t>
            </a:r>
            <a:endParaRPr lang="en-US" sz="11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705082" y="302356"/>
            <a:ext cx="1075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05082" y="231459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80512" y="221572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53794" y="185145"/>
            <a:ext cx="613711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  <a:latin typeface="Arial"/>
                <a:cs typeface="Arial"/>
              </a:rPr>
              <a:t>Spitzer</a:t>
            </a:r>
            <a:endParaRPr lang="en-US" sz="1400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>
            <a:endCxn id="15" idx="5"/>
          </p:cNvCxnSpPr>
          <p:nvPr/>
        </p:nvCxnSpPr>
        <p:spPr>
          <a:xfrm>
            <a:off x="4445859" y="2517648"/>
            <a:ext cx="45378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45859" y="2446751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69802" y="2410028"/>
            <a:ext cx="563617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  <a:latin typeface="Arial"/>
                <a:cs typeface="Arial"/>
              </a:rPr>
              <a:t>JWST</a:t>
            </a:r>
            <a:endParaRPr lang="en-US" sz="1050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8904055" y="2476960"/>
            <a:ext cx="177618" cy="12021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383777" y="781551"/>
            <a:ext cx="761151" cy="8811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26268" y="713489"/>
            <a:ext cx="318660" cy="6806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7921" y="614293"/>
            <a:ext cx="890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photometry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3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36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Kreidberg</dc:creator>
  <cp:lastModifiedBy>Laura Kreidberg</cp:lastModifiedBy>
  <cp:revision>20</cp:revision>
  <dcterms:created xsi:type="dcterms:W3CDTF">2017-05-26T14:06:28Z</dcterms:created>
  <dcterms:modified xsi:type="dcterms:W3CDTF">2017-05-28T17:16:40Z</dcterms:modified>
</cp:coreProperties>
</file>