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7"/>
  </p:notesMasterIdLst>
  <p:sldIdLst>
    <p:sldId id="257" r:id="rId2"/>
    <p:sldId id="274" r:id="rId3"/>
    <p:sldId id="259" r:id="rId4"/>
    <p:sldId id="260" r:id="rId5"/>
    <p:sldId id="275" r:id="rId6"/>
    <p:sldId id="277" r:id="rId7"/>
    <p:sldId id="263" r:id="rId8"/>
    <p:sldId id="261" r:id="rId9"/>
    <p:sldId id="265" r:id="rId10"/>
    <p:sldId id="264" r:id="rId11"/>
    <p:sldId id="276"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3B01E4-88E9-439C-9CE8-CDFE9D64D292}" v="4791" dt="2019-03-01T05:54:21.308"/>
    <p1510:client id="{D805B474-0AB6-460B-AB0A-A1AE676845F5}" v="2923" dt="2019-02-28T21:31:36.863"/>
    <p1510:client id="{95807BF3-DC9D-40DB-D896-AD1C127B901D}" v="7" dt="2019-03-01T01:25:12.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De mos" userId="S::demosr@mcmaster.ca::2c633892-6b63-4f26-9e4d-8cccedb8ae6b" providerId="AD" clId="Web-{95807BF3-DC9D-40DB-D896-AD1C127B901D}"/>
    <pc:docChg chg="modSld">
      <pc:chgData name="R. De mos" userId="S::demosr@mcmaster.ca::2c633892-6b63-4f26-9e4d-8cccedb8ae6b" providerId="AD" clId="Web-{95807BF3-DC9D-40DB-D896-AD1C127B901D}" dt="2019-03-01T01:25:14.859" v="28"/>
      <pc:docMkLst>
        <pc:docMk/>
      </pc:docMkLst>
      <pc:sldChg chg="addSp delSp modSp">
        <pc:chgData name="R. De mos" userId="S::demosr@mcmaster.ca::2c633892-6b63-4f26-9e4d-8cccedb8ae6b" providerId="AD" clId="Web-{95807BF3-DC9D-40DB-D896-AD1C127B901D}" dt="2019-03-01T01:25:14.859" v="28"/>
        <pc:sldMkLst>
          <pc:docMk/>
          <pc:sldMk cId="385367848" sldId="271"/>
        </pc:sldMkLst>
        <pc:spChg chg="add del mod">
          <ac:chgData name="R. De mos" userId="S::demosr@mcmaster.ca::2c633892-6b63-4f26-9e4d-8cccedb8ae6b" providerId="AD" clId="Web-{95807BF3-DC9D-40DB-D896-AD1C127B901D}" dt="2019-03-01T01:25:14.859" v="28"/>
          <ac:spMkLst>
            <pc:docMk/>
            <pc:sldMk cId="385367848" sldId="271"/>
            <ac:spMk id="3" creationId="{976198A7-6990-4B44-90DE-81D699E37ED8}"/>
          </ac:spMkLst>
        </pc:spChg>
        <pc:spChg chg="mod">
          <ac:chgData name="R. De mos" userId="S::demosr@mcmaster.ca::2c633892-6b63-4f26-9e4d-8cccedb8ae6b" providerId="AD" clId="Web-{95807BF3-DC9D-40DB-D896-AD1C127B901D}" dt="2019-03-01T01:24:42.859" v="14"/>
          <ac:spMkLst>
            <pc:docMk/>
            <pc:sldMk cId="385367848" sldId="271"/>
            <ac:spMk id="23" creationId="{58AA98AA-C1CC-4A87-B2A6-ABD8960CD757}"/>
          </ac:spMkLst>
        </pc:spChg>
      </pc:sldChg>
    </pc:docChg>
  </pc:docChgLst>
  <pc:docChgLst>
    <pc:chgData name="R. De mos" userId="S::demosr@mcmaster.ca::2c633892-6b63-4f26-9e4d-8cccedb8ae6b" providerId="AD" clId="Web-{2EADF9BD-A317-48F5-AD14-8C28FC8CE49F}"/>
    <pc:docChg chg="modSld">
      <pc:chgData name="R. De mos" userId="S::demosr@mcmaster.ca::2c633892-6b63-4f26-9e4d-8cccedb8ae6b" providerId="AD" clId="Web-{2EADF9BD-A317-48F5-AD14-8C28FC8CE49F}" dt="2019-03-01T15:33:09.557" v="2" actId="20577"/>
      <pc:docMkLst>
        <pc:docMk/>
      </pc:docMkLst>
      <pc:sldChg chg="modSp">
        <pc:chgData name="R. De mos" userId="S::demosr@mcmaster.ca::2c633892-6b63-4f26-9e4d-8cccedb8ae6b" providerId="AD" clId="Web-{2EADF9BD-A317-48F5-AD14-8C28FC8CE49F}" dt="2019-03-01T15:33:09.557" v="2" actId="20577"/>
        <pc:sldMkLst>
          <pc:docMk/>
          <pc:sldMk cId="385367848" sldId="271"/>
        </pc:sldMkLst>
        <pc:spChg chg="mod">
          <ac:chgData name="R. De mos" userId="S::demosr@mcmaster.ca::2c633892-6b63-4f26-9e4d-8cccedb8ae6b" providerId="AD" clId="Web-{2EADF9BD-A317-48F5-AD14-8C28FC8CE49F}" dt="2019-03-01T15:33:09.557" v="2" actId="20577"/>
          <ac:spMkLst>
            <pc:docMk/>
            <pc:sldMk cId="385367848" sldId="271"/>
            <ac:spMk id="20" creationId="{4D43749C-D308-44C4-AA5B-27F46026A687}"/>
          </ac:spMkLst>
        </pc:spChg>
      </pc:sldChg>
    </pc:docChg>
  </pc:docChgLst>
  <pc:docChgLst>
    <pc:chgData name="R. Rossi" userId="80e1a0de-8e91-49bb-a30e-a4e6c05b117b" providerId="ADAL" clId="{7D3B01E4-88E9-439C-9CE8-CDFE9D64D292}"/>
    <pc:docChg chg="undo custSel addSld delSld modSld sldOrd">
      <pc:chgData name="R. Rossi" userId="80e1a0de-8e91-49bb-a30e-a4e6c05b117b" providerId="ADAL" clId="{7D3B01E4-88E9-439C-9CE8-CDFE9D64D292}" dt="2019-03-01T05:59:08.649" v="5463" actId="20577"/>
      <pc:docMkLst>
        <pc:docMk/>
      </pc:docMkLst>
      <pc:sldChg chg="addSp modSp">
        <pc:chgData name="R. Rossi" userId="80e1a0de-8e91-49bb-a30e-a4e6c05b117b" providerId="ADAL" clId="{7D3B01E4-88E9-439C-9CE8-CDFE9D64D292}" dt="2019-02-28T21:05:48.595" v="2985" actId="1076"/>
        <pc:sldMkLst>
          <pc:docMk/>
          <pc:sldMk cId="182218802" sldId="257"/>
        </pc:sldMkLst>
        <pc:spChg chg="mod">
          <ac:chgData name="R. Rossi" userId="80e1a0de-8e91-49bb-a30e-a4e6c05b117b" providerId="ADAL" clId="{7D3B01E4-88E9-439C-9CE8-CDFE9D64D292}" dt="2019-02-28T21:03:24.337" v="2808" actId="20577"/>
          <ac:spMkLst>
            <pc:docMk/>
            <pc:sldMk cId="182218802" sldId="257"/>
            <ac:spMk id="2" creationId="{9D8EF161-D4CD-DD49-B98E-3FE8200EB97D}"/>
          </ac:spMkLst>
        </pc:spChg>
        <pc:spChg chg="mod">
          <ac:chgData name="R. Rossi" userId="80e1a0de-8e91-49bb-a30e-a4e6c05b117b" providerId="ADAL" clId="{7D3B01E4-88E9-439C-9CE8-CDFE9D64D292}" dt="2019-02-28T21:03:53.805" v="2867" actId="27636"/>
          <ac:spMkLst>
            <pc:docMk/>
            <pc:sldMk cId="182218802" sldId="257"/>
            <ac:spMk id="3" creationId="{ED8B427F-051F-B248-8E4A-AE579800BDBA}"/>
          </ac:spMkLst>
        </pc:spChg>
        <pc:spChg chg="add mod">
          <ac:chgData name="R. Rossi" userId="80e1a0de-8e91-49bb-a30e-a4e6c05b117b" providerId="ADAL" clId="{7D3B01E4-88E9-439C-9CE8-CDFE9D64D292}" dt="2019-02-28T21:05:48.595" v="2985" actId="1076"/>
          <ac:spMkLst>
            <pc:docMk/>
            <pc:sldMk cId="182218802" sldId="257"/>
            <ac:spMk id="4" creationId="{9CCD867D-C0AC-4D30-86F0-E75FB4318461}"/>
          </ac:spMkLst>
        </pc:spChg>
      </pc:sldChg>
      <pc:sldChg chg="modSp">
        <pc:chgData name="R. Rossi" userId="80e1a0de-8e91-49bb-a30e-a4e6c05b117b" providerId="ADAL" clId="{7D3B01E4-88E9-439C-9CE8-CDFE9D64D292}" dt="2019-02-28T20:09:27.661" v="193" actId="20577"/>
        <pc:sldMkLst>
          <pc:docMk/>
          <pc:sldMk cId="2330169512" sldId="259"/>
        </pc:sldMkLst>
        <pc:spChg chg="mod">
          <ac:chgData name="R. Rossi" userId="80e1a0de-8e91-49bb-a30e-a4e6c05b117b" providerId="ADAL" clId="{7D3B01E4-88E9-439C-9CE8-CDFE9D64D292}" dt="2019-02-28T20:08:01.636" v="95" actId="20577"/>
          <ac:spMkLst>
            <pc:docMk/>
            <pc:sldMk cId="2330169512" sldId="259"/>
            <ac:spMk id="3" creationId="{D006D634-BC6E-F645-92A5-971CB70BF53C}"/>
          </ac:spMkLst>
        </pc:spChg>
        <pc:spChg chg="mod">
          <ac:chgData name="R. Rossi" userId="80e1a0de-8e91-49bb-a30e-a4e6c05b117b" providerId="ADAL" clId="{7D3B01E4-88E9-439C-9CE8-CDFE9D64D292}" dt="2019-02-28T20:09:27.661" v="193" actId="20577"/>
          <ac:spMkLst>
            <pc:docMk/>
            <pc:sldMk cId="2330169512" sldId="259"/>
            <ac:spMk id="6" creationId="{1BFF6B31-D7C6-0E42-A9E5-3065CE34D34B}"/>
          </ac:spMkLst>
        </pc:spChg>
      </pc:sldChg>
      <pc:sldChg chg="addSp delSp modSp">
        <pc:chgData name="R. Rossi" userId="80e1a0de-8e91-49bb-a30e-a4e6c05b117b" providerId="ADAL" clId="{7D3B01E4-88E9-439C-9CE8-CDFE9D64D292}" dt="2019-02-28T20:17:57.103" v="229" actId="1076"/>
        <pc:sldMkLst>
          <pc:docMk/>
          <pc:sldMk cId="2578161299" sldId="260"/>
        </pc:sldMkLst>
        <pc:spChg chg="mod">
          <ac:chgData name="R. Rossi" userId="80e1a0de-8e91-49bb-a30e-a4e6c05b117b" providerId="ADAL" clId="{7D3B01E4-88E9-439C-9CE8-CDFE9D64D292}" dt="2019-02-28T20:10:38.812" v="222" actId="20577"/>
          <ac:spMkLst>
            <pc:docMk/>
            <pc:sldMk cId="2578161299" sldId="260"/>
            <ac:spMk id="2" creationId="{08DE5586-C2AC-4741-9A44-899478DEE623}"/>
          </ac:spMkLst>
        </pc:spChg>
        <pc:picChg chg="del">
          <ac:chgData name="R. Rossi" userId="80e1a0de-8e91-49bb-a30e-a4e6c05b117b" providerId="ADAL" clId="{7D3B01E4-88E9-439C-9CE8-CDFE9D64D292}" dt="2019-02-28T20:10:22.402" v="194" actId="478"/>
          <ac:picMkLst>
            <pc:docMk/>
            <pc:sldMk cId="2578161299" sldId="260"/>
            <ac:picMk id="4" creationId="{41C4141C-E502-4C49-8476-D2CA2FDC27DA}"/>
          </ac:picMkLst>
        </pc:picChg>
        <pc:picChg chg="add del mod">
          <ac:chgData name="R. Rossi" userId="80e1a0de-8e91-49bb-a30e-a4e6c05b117b" providerId="ADAL" clId="{7D3B01E4-88E9-439C-9CE8-CDFE9D64D292}" dt="2019-02-28T20:17:43.067" v="225" actId="478"/>
          <ac:picMkLst>
            <pc:docMk/>
            <pc:sldMk cId="2578161299" sldId="260"/>
            <ac:picMk id="6" creationId="{6B67EDA7-DCC8-4E1C-A2A1-C3D58E3449E5}"/>
          </ac:picMkLst>
        </pc:picChg>
        <pc:picChg chg="add mod">
          <ac:chgData name="R. Rossi" userId="80e1a0de-8e91-49bb-a30e-a4e6c05b117b" providerId="ADAL" clId="{7D3B01E4-88E9-439C-9CE8-CDFE9D64D292}" dt="2019-02-28T20:17:57.103" v="229" actId="1076"/>
          <ac:picMkLst>
            <pc:docMk/>
            <pc:sldMk cId="2578161299" sldId="260"/>
            <ac:picMk id="8" creationId="{8CA0EA3D-AA90-4F2D-BFD1-95FAD52332F6}"/>
          </ac:picMkLst>
        </pc:picChg>
      </pc:sldChg>
      <pc:sldChg chg="addSp delSp modSp">
        <pc:chgData name="R. Rossi" userId="80e1a0de-8e91-49bb-a30e-a4e6c05b117b" providerId="ADAL" clId="{7D3B01E4-88E9-439C-9CE8-CDFE9D64D292}" dt="2019-02-28T20:46:24.322" v="1640" actId="20577"/>
        <pc:sldMkLst>
          <pc:docMk/>
          <pc:sldMk cId="3486769038" sldId="261"/>
        </pc:sldMkLst>
        <pc:spChg chg="mod">
          <ac:chgData name="R. Rossi" userId="80e1a0de-8e91-49bb-a30e-a4e6c05b117b" providerId="ADAL" clId="{7D3B01E4-88E9-439C-9CE8-CDFE9D64D292}" dt="2019-02-28T20:31:25.631" v="612" actId="20577"/>
          <ac:spMkLst>
            <pc:docMk/>
            <pc:sldMk cId="3486769038" sldId="261"/>
            <ac:spMk id="2" creationId="{0771BB98-A5D6-A74B-B8EA-B30BB2694250}"/>
          </ac:spMkLst>
        </pc:spChg>
        <pc:spChg chg="mod">
          <ac:chgData name="R. Rossi" userId="80e1a0de-8e91-49bb-a30e-a4e6c05b117b" providerId="ADAL" clId="{7D3B01E4-88E9-439C-9CE8-CDFE9D64D292}" dt="2019-02-28T20:46:24.322" v="1640" actId="20577"/>
          <ac:spMkLst>
            <pc:docMk/>
            <pc:sldMk cId="3486769038" sldId="261"/>
            <ac:spMk id="3" creationId="{E7393D9C-752B-4246-9FE5-943DBBC61FE5}"/>
          </ac:spMkLst>
        </pc:spChg>
        <pc:spChg chg="add mod">
          <ac:chgData name="R. Rossi" userId="80e1a0de-8e91-49bb-a30e-a4e6c05b117b" providerId="ADAL" clId="{7D3B01E4-88E9-439C-9CE8-CDFE9D64D292}" dt="2019-02-28T20:44:29.673" v="1460" actId="242"/>
          <ac:spMkLst>
            <pc:docMk/>
            <pc:sldMk cId="3486769038" sldId="261"/>
            <ac:spMk id="8" creationId="{BCACCA0A-40C7-400F-B378-8EDE7EDEC49B}"/>
          </ac:spMkLst>
        </pc:spChg>
        <pc:picChg chg="del">
          <ac:chgData name="R. Rossi" userId="80e1a0de-8e91-49bb-a30e-a4e6c05b117b" providerId="ADAL" clId="{7D3B01E4-88E9-439C-9CE8-CDFE9D64D292}" dt="2019-02-28T20:37:49.976" v="1418" actId="478"/>
          <ac:picMkLst>
            <pc:docMk/>
            <pc:sldMk cId="3486769038" sldId="261"/>
            <ac:picMk id="4" creationId="{F318B023-197D-2E42-9FB0-AA4C09688466}"/>
          </ac:picMkLst>
        </pc:picChg>
        <pc:picChg chg="del">
          <ac:chgData name="R. Rossi" userId="80e1a0de-8e91-49bb-a30e-a4e6c05b117b" providerId="ADAL" clId="{7D3B01E4-88E9-439C-9CE8-CDFE9D64D292}" dt="2019-02-28T20:37:44.012" v="1417" actId="478"/>
          <ac:picMkLst>
            <pc:docMk/>
            <pc:sldMk cId="3486769038" sldId="261"/>
            <ac:picMk id="5" creationId="{D7AB21AD-FD2F-4149-8902-0D6FB9090004}"/>
          </ac:picMkLst>
        </pc:picChg>
        <pc:picChg chg="add mod">
          <ac:chgData name="R. Rossi" userId="80e1a0de-8e91-49bb-a30e-a4e6c05b117b" providerId="ADAL" clId="{7D3B01E4-88E9-439C-9CE8-CDFE9D64D292}" dt="2019-02-28T20:43:25.907" v="1426" actId="14100"/>
          <ac:picMkLst>
            <pc:docMk/>
            <pc:sldMk cId="3486769038" sldId="261"/>
            <ac:picMk id="7" creationId="{008CE841-DCAA-4A15-B2F1-EE0FE26E32C4}"/>
          </ac:picMkLst>
        </pc:picChg>
      </pc:sldChg>
      <pc:sldChg chg="del">
        <pc:chgData name="R. Rossi" userId="80e1a0de-8e91-49bb-a30e-a4e6c05b117b" providerId="ADAL" clId="{7D3B01E4-88E9-439C-9CE8-CDFE9D64D292}" dt="2019-02-28T20:27:35.230" v="525" actId="2696"/>
        <pc:sldMkLst>
          <pc:docMk/>
          <pc:sldMk cId="2804353333" sldId="262"/>
        </pc:sldMkLst>
      </pc:sldChg>
      <pc:sldChg chg="addSp delSp modSp modNotesTx">
        <pc:chgData name="R. Rossi" userId="80e1a0de-8e91-49bb-a30e-a4e6c05b117b" providerId="ADAL" clId="{7D3B01E4-88E9-439C-9CE8-CDFE9D64D292}" dt="2019-02-28T21:19:50.541" v="4146" actId="20577"/>
        <pc:sldMkLst>
          <pc:docMk/>
          <pc:sldMk cId="6051783" sldId="264"/>
        </pc:sldMkLst>
        <pc:spChg chg="mod">
          <ac:chgData name="R. Rossi" userId="80e1a0de-8e91-49bb-a30e-a4e6c05b117b" providerId="ADAL" clId="{7D3B01E4-88E9-439C-9CE8-CDFE9D64D292}" dt="2019-02-28T21:06:44.499" v="3039" actId="20577"/>
          <ac:spMkLst>
            <pc:docMk/>
            <pc:sldMk cId="6051783" sldId="264"/>
            <ac:spMk id="2" creationId="{893BC130-480B-3644-8EFA-9849B78CA807}"/>
          </ac:spMkLst>
        </pc:spChg>
        <pc:spChg chg="mod">
          <ac:chgData name="R. Rossi" userId="80e1a0de-8e91-49bb-a30e-a4e6c05b117b" providerId="ADAL" clId="{7D3B01E4-88E9-439C-9CE8-CDFE9D64D292}" dt="2019-02-28T21:18:46.262" v="4002" actId="20577"/>
          <ac:spMkLst>
            <pc:docMk/>
            <pc:sldMk cId="6051783" sldId="264"/>
            <ac:spMk id="3" creationId="{9689F29B-770B-4841-8F17-FE056E3D45C8}"/>
          </ac:spMkLst>
        </pc:spChg>
        <pc:spChg chg="add mod">
          <ac:chgData name="R. Rossi" userId="80e1a0de-8e91-49bb-a30e-a4e6c05b117b" providerId="ADAL" clId="{7D3B01E4-88E9-439C-9CE8-CDFE9D64D292}" dt="2019-02-28T21:14:18.421" v="3821" actId="1076"/>
          <ac:spMkLst>
            <pc:docMk/>
            <pc:sldMk cId="6051783" sldId="264"/>
            <ac:spMk id="6" creationId="{1F503A56-B3C9-4067-B5AC-229C068F4720}"/>
          </ac:spMkLst>
        </pc:spChg>
        <pc:spChg chg="add mod">
          <ac:chgData name="R. Rossi" userId="80e1a0de-8e91-49bb-a30e-a4e6c05b117b" providerId="ADAL" clId="{7D3B01E4-88E9-439C-9CE8-CDFE9D64D292}" dt="2019-02-28T21:15:41.567" v="3841" actId="20577"/>
          <ac:spMkLst>
            <pc:docMk/>
            <pc:sldMk cId="6051783" sldId="264"/>
            <ac:spMk id="9" creationId="{E287E4BE-DCB3-459B-83B2-6F5DF21046C4}"/>
          </ac:spMkLst>
        </pc:spChg>
        <pc:picChg chg="del">
          <ac:chgData name="R. Rossi" userId="80e1a0de-8e91-49bb-a30e-a4e6c05b117b" providerId="ADAL" clId="{7D3B01E4-88E9-439C-9CE8-CDFE9D64D292}" dt="2019-02-28T21:13:44.412" v="3819" actId="478"/>
          <ac:picMkLst>
            <pc:docMk/>
            <pc:sldMk cId="6051783" sldId="264"/>
            <ac:picMk id="4" creationId="{FA119B31-9C7D-214D-9348-830703B0C9B2}"/>
          </ac:picMkLst>
        </pc:picChg>
        <pc:picChg chg="add del">
          <ac:chgData name="R. Rossi" userId="80e1a0de-8e91-49bb-a30e-a4e6c05b117b" providerId="ADAL" clId="{7D3B01E4-88E9-439C-9CE8-CDFE9D64D292}" dt="2019-02-28T21:11:02.480" v="3461" actId="478"/>
          <ac:picMkLst>
            <pc:docMk/>
            <pc:sldMk cId="6051783" sldId="264"/>
            <ac:picMk id="5" creationId="{C7E6062A-B911-4367-8899-BC42B2C0BA11}"/>
          </ac:picMkLst>
        </pc:picChg>
        <pc:picChg chg="add mod">
          <ac:chgData name="R. Rossi" userId="80e1a0de-8e91-49bb-a30e-a4e6c05b117b" providerId="ADAL" clId="{7D3B01E4-88E9-439C-9CE8-CDFE9D64D292}" dt="2019-02-28T21:15:16.445" v="3832" actId="14100"/>
          <ac:picMkLst>
            <pc:docMk/>
            <pc:sldMk cId="6051783" sldId="264"/>
            <ac:picMk id="8" creationId="{5AA338CE-3BA7-47FF-9A23-3D97C828A2ED}"/>
          </ac:picMkLst>
        </pc:picChg>
      </pc:sldChg>
      <pc:sldChg chg="addSp delSp modSp ord modNotesTx">
        <pc:chgData name="R. Rossi" userId="80e1a0de-8e91-49bb-a30e-a4e6c05b117b" providerId="ADAL" clId="{7D3B01E4-88E9-439C-9CE8-CDFE9D64D292}" dt="2019-02-28T21:02:19.248" v="2806" actId="20577"/>
        <pc:sldMkLst>
          <pc:docMk/>
          <pc:sldMk cId="919005733" sldId="265"/>
        </pc:sldMkLst>
        <pc:spChg chg="mod">
          <ac:chgData name="R. Rossi" userId="80e1a0de-8e91-49bb-a30e-a4e6c05b117b" providerId="ADAL" clId="{7D3B01E4-88E9-439C-9CE8-CDFE9D64D292}" dt="2019-02-28T20:49:27.486" v="1705" actId="20577"/>
          <ac:spMkLst>
            <pc:docMk/>
            <pc:sldMk cId="919005733" sldId="265"/>
            <ac:spMk id="2" creationId="{FDFCFA55-210C-3B4F-B5F8-F1C56C591508}"/>
          </ac:spMkLst>
        </pc:spChg>
        <pc:spChg chg="mod">
          <ac:chgData name="R. Rossi" userId="80e1a0de-8e91-49bb-a30e-a4e6c05b117b" providerId="ADAL" clId="{7D3B01E4-88E9-439C-9CE8-CDFE9D64D292}" dt="2019-02-28T20:57:38.787" v="2385" actId="1076"/>
          <ac:spMkLst>
            <pc:docMk/>
            <pc:sldMk cId="919005733" sldId="265"/>
            <ac:spMk id="3" creationId="{FA8F2A77-D894-9044-96B9-DF025F32C1DB}"/>
          </ac:spMkLst>
        </pc:spChg>
        <pc:picChg chg="del">
          <ac:chgData name="R. Rossi" userId="80e1a0de-8e91-49bb-a30e-a4e6c05b117b" providerId="ADAL" clId="{7D3B01E4-88E9-439C-9CE8-CDFE9D64D292}" dt="2019-02-28T20:51:19.939" v="1707" actId="478"/>
          <ac:picMkLst>
            <pc:docMk/>
            <pc:sldMk cId="919005733" sldId="265"/>
            <ac:picMk id="4" creationId="{B65E9F7A-2D68-0C4B-A7B1-7F5F48222554}"/>
          </ac:picMkLst>
        </pc:picChg>
        <pc:picChg chg="del">
          <ac:chgData name="R. Rossi" userId="80e1a0de-8e91-49bb-a30e-a4e6c05b117b" providerId="ADAL" clId="{7D3B01E4-88E9-439C-9CE8-CDFE9D64D292}" dt="2019-02-28T20:51:20.601" v="1708" actId="478"/>
          <ac:picMkLst>
            <pc:docMk/>
            <pc:sldMk cId="919005733" sldId="265"/>
            <ac:picMk id="5" creationId="{C8784FB5-18EB-B745-BCC5-A8E3ADADF81F}"/>
          </ac:picMkLst>
        </pc:picChg>
        <pc:picChg chg="add mod">
          <ac:chgData name="R. Rossi" userId="80e1a0de-8e91-49bb-a30e-a4e6c05b117b" providerId="ADAL" clId="{7D3B01E4-88E9-439C-9CE8-CDFE9D64D292}" dt="2019-02-28T20:57:35.462" v="2384" actId="1076"/>
          <ac:picMkLst>
            <pc:docMk/>
            <pc:sldMk cId="919005733" sldId="265"/>
            <ac:picMk id="7" creationId="{D10AEEAC-5E35-4CED-B5BA-0CF707447471}"/>
          </ac:picMkLst>
        </pc:picChg>
      </pc:sldChg>
      <pc:sldChg chg="del">
        <pc:chgData name="R. Rossi" userId="80e1a0de-8e91-49bb-a30e-a4e6c05b117b" providerId="ADAL" clId="{7D3B01E4-88E9-439C-9CE8-CDFE9D64D292}" dt="2019-02-28T21:27:45.906" v="4537" actId="2696"/>
        <pc:sldMkLst>
          <pc:docMk/>
          <pc:sldMk cId="757502260" sldId="266"/>
        </pc:sldMkLst>
      </pc:sldChg>
      <pc:sldChg chg="del">
        <pc:chgData name="R. Rossi" userId="80e1a0de-8e91-49bb-a30e-a4e6c05b117b" providerId="ADAL" clId="{7D3B01E4-88E9-439C-9CE8-CDFE9D64D292}" dt="2019-02-28T21:27:48.829" v="4538" actId="2696"/>
        <pc:sldMkLst>
          <pc:docMk/>
          <pc:sldMk cId="233992809" sldId="267"/>
        </pc:sldMkLst>
      </pc:sldChg>
      <pc:sldChg chg="del">
        <pc:chgData name="R. Rossi" userId="80e1a0de-8e91-49bb-a30e-a4e6c05b117b" providerId="ADAL" clId="{7D3B01E4-88E9-439C-9CE8-CDFE9D64D292}" dt="2019-02-28T21:27:50.302" v="4539" actId="2696"/>
        <pc:sldMkLst>
          <pc:docMk/>
          <pc:sldMk cId="2592895083" sldId="269"/>
        </pc:sldMkLst>
      </pc:sldChg>
      <pc:sldChg chg="modSp add del">
        <pc:chgData name="R. Rossi" userId="80e1a0de-8e91-49bb-a30e-a4e6c05b117b" providerId="ADAL" clId="{7D3B01E4-88E9-439C-9CE8-CDFE9D64D292}" dt="2019-02-28T21:28:25.260" v="4542" actId="1076"/>
        <pc:sldMkLst>
          <pc:docMk/>
          <pc:sldMk cId="1686164599" sldId="270"/>
        </pc:sldMkLst>
        <pc:spChg chg="mod">
          <ac:chgData name="R. Rossi" userId="80e1a0de-8e91-49bb-a30e-a4e6c05b117b" providerId="ADAL" clId="{7D3B01E4-88E9-439C-9CE8-CDFE9D64D292}" dt="2019-02-28T21:28:25.260" v="4542" actId="1076"/>
          <ac:spMkLst>
            <pc:docMk/>
            <pc:sldMk cId="1686164599" sldId="270"/>
            <ac:spMk id="15" creationId="{1369BCFC-B9BC-40A1-90A3-041478F9B8E0}"/>
          </ac:spMkLst>
        </pc:spChg>
      </pc:sldChg>
      <pc:sldChg chg="modSp">
        <pc:chgData name="R. Rossi" userId="80e1a0de-8e91-49bb-a30e-a4e6c05b117b" providerId="ADAL" clId="{7D3B01E4-88E9-439C-9CE8-CDFE9D64D292}" dt="2019-02-28T20:08:13.293" v="96" actId="11"/>
        <pc:sldMkLst>
          <pc:docMk/>
          <pc:sldMk cId="2633068072" sldId="274"/>
        </pc:sldMkLst>
        <pc:spChg chg="mod">
          <ac:chgData name="R. Rossi" userId="80e1a0de-8e91-49bb-a30e-a4e6c05b117b" providerId="ADAL" clId="{7D3B01E4-88E9-439C-9CE8-CDFE9D64D292}" dt="2019-02-28T20:08:13.293" v="96" actId="11"/>
          <ac:spMkLst>
            <pc:docMk/>
            <pc:sldMk cId="2633068072" sldId="274"/>
            <ac:spMk id="3" creationId="{8FD9BAC6-4B92-4C25-B361-70A1F47C165C}"/>
          </ac:spMkLst>
        </pc:spChg>
      </pc:sldChg>
      <pc:sldChg chg="addSp delSp modSp add">
        <pc:chgData name="R. Rossi" userId="80e1a0de-8e91-49bb-a30e-a4e6c05b117b" providerId="ADAL" clId="{7D3B01E4-88E9-439C-9CE8-CDFE9D64D292}" dt="2019-02-28T20:25:54.392" v="524" actId="20577"/>
        <pc:sldMkLst>
          <pc:docMk/>
          <pc:sldMk cId="4069258373" sldId="275"/>
        </pc:sldMkLst>
        <pc:spChg chg="mod">
          <ac:chgData name="R. Rossi" userId="80e1a0de-8e91-49bb-a30e-a4e6c05b117b" providerId="ADAL" clId="{7D3B01E4-88E9-439C-9CE8-CDFE9D64D292}" dt="2019-02-28T20:25:54.392" v="524" actId="20577"/>
          <ac:spMkLst>
            <pc:docMk/>
            <pc:sldMk cId="4069258373" sldId="275"/>
            <ac:spMk id="3" creationId="{9C3183A4-0A4B-C449-8454-4924749A6D48}"/>
          </ac:spMkLst>
        </pc:spChg>
        <pc:picChg chg="add mod">
          <ac:chgData name="R. Rossi" userId="80e1a0de-8e91-49bb-a30e-a4e6c05b117b" providerId="ADAL" clId="{7D3B01E4-88E9-439C-9CE8-CDFE9D64D292}" dt="2019-02-28T20:23:06.277" v="238" actId="1076"/>
          <ac:picMkLst>
            <pc:docMk/>
            <pc:sldMk cId="4069258373" sldId="275"/>
            <ac:picMk id="5" creationId="{7ECB43B1-236A-4941-8EC4-21FBE98F1BEF}"/>
          </ac:picMkLst>
        </pc:picChg>
        <pc:picChg chg="del">
          <ac:chgData name="R. Rossi" userId="80e1a0de-8e91-49bb-a30e-a4e6c05b117b" providerId="ADAL" clId="{7D3B01E4-88E9-439C-9CE8-CDFE9D64D292}" dt="2019-02-28T20:20:19.264" v="231" actId="478"/>
          <ac:picMkLst>
            <pc:docMk/>
            <pc:sldMk cId="4069258373" sldId="275"/>
            <ac:picMk id="8" creationId="{8CA0EA3D-AA90-4F2D-BFD1-95FAD52332F6}"/>
          </ac:picMkLst>
        </pc:picChg>
      </pc:sldChg>
      <pc:sldChg chg="addSp delSp modSp add modNotesTx">
        <pc:chgData name="R. Rossi" userId="80e1a0de-8e91-49bb-a30e-a4e6c05b117b" providerId="ADAL" clId="{7D3B01E4-88E9-439C-9CE8-CDFE9D64D292}" dt="2019-03-01T05:59:08.649" v="5463" actId="20577"/>
        <pc:sldMkLst>
          <pc:docMk/>
          <pc:sldMk cId="2150375695" sldId="276"/>
        </pc:sldMkLst>
        <pc:spChg chg="mod">
          <ac:chgData name="R. Rossi" userId="80e1a0de-8e91-49bb-a30e-a4e6c05b117b" providerId="ADAL" clId="{7D3B01E4-88E9-439C-9CE8-CDFE9D64D292}" dt="2019-02-28T21:23:22.473" v="4432" actId="1076"/>
          <ac:spMkLst>
            <pc:docMk/>
            <pc:sldMk cId="2150375695" sldId="276"/>
            <ac:spMk id="3" creationId="{9689F29B-770B-4841-8F17-FE056E3D45C8}"/>
          </ac:spMkLst>
        </pc:spChg>
        <pc:spChg chg="mod">
          <ac:chgData name="R. Rossi" userId="80e1a0de-8e91-49bb-a30e-a4e6c05b117b" providerId="ADAL" clId="{7D3B01E4-88E9-439C-9CE8-CDFE9D64D292}" dt="2019-02-28T21:23:14.697" v="4429" actId="27636"/>
          <ac:spMkLst>
            <pc:docMk/>
            <pc:sldMk cId="2150375695" sldId="276"/>
            <ac:spMk id="6" creationId="{1F503A56-B3C9-4067-B5AC-229C068F4720}"/>
          </ac:spMkLst>
        </pc:spChg>
        <pc:spChg chg="add mod">
          <ac:chgData name="R. Rossi" userId="80e1a0de-8e91-49bb-a30e-a4e6c05b117b" providerId="ADAL" clId="{7D3B01E4-88E9-439C-9CE8-CDFE9D64D292}" dt="2019-02-28T21:26:58.333" v="4536" actId="207"/>
          <ac:spMkLst>
            <pc:docMk/>
            <pc:sldMk cId="2150375695" sldId="276"/>
            <ac:spMk id="7" creationId="{8B8BEF65-05F8-49B9-8BEC-5C2D7C14D66C}"/>
          </ac:spMkLst>
        </pc:spChg>
        <pc:spChg chg="mod ord">
          <ac:chgData name="R. Rossi" userId="80e1a0de-8e91-49bb-a30e-a4e6c05b117b" providerId="ADAL" clId="{7D3B01E4-88E9-439C-9CE8-CDFE9D64D292}" dt="2019-02-28T21:25:51.483" v="4455" actId="1076"/>
          <ac:spMkLst>
            <pc:docMk/>
            <pc:sldMk cId="2150375695" sldId="276"/>
            <ac:spMk id="9" creationId="{E287E4BE-DCB3-459B-83B2-6F5DF21046C4}"/>
          </ac:spMkLst>
        </pc:spChg>
        <pc:picChg chg="add mod">
          <ac:chgData name="R. Rossi" userId="80e1a0de-8e91-49bb-a30e-a4e6c05b117b" providerId="ADAL" clId="{7D3B01E4-88E9-439C-9CE8-CDFE9D64D292}" dt="2019-02-28T21:24:58.392" v="4439" actId="14100"/>
          <ac:picMkLst>
            <pc:docMk/>
            <pc:sldMk cId="2150375695" sldId="276"/>
            <ac:picMk id="5" creationId="{7E0132B6-B17E-47CC-856D-C4A9720A964A}"/>
          </ac:picMkLst>
        </pc:picChg>
        <pc:picChg chg="del">
          <ac:chgData name="R. Rossi" userId="80e1a0de-8e91-49bb-a30e-a4e6c05b117b" providerId="ADAL" clId="{7D3B01E4-88E9-439C-9CE8-CDFE9D64D292}" dt="2019-02-28T21:24:41.462" v="4433" actId="478"/>
          <ac:picMkLst>
            <pc:docMk/>
            <pc:sldMk cId="2150375695" sldId="276"/>
            <ac:picMk id="8" creationId="{5AA338CE-3BA7-47FF-9A23-3D97C828A2ED}"/>
          </ac:picMkLst>
        </pc:picChg>
      </pc:sldChg>
      <pc:sldChg chg="addSp delSp modSp add ord">
        <pc:chgData name="R. Rossi" userId="80e1a0de-8e91-49bb-a30e-a4e6c05b117b" providerId="ADAL" clId="{7D3B01E4-88E9-439C-9CE8-CDFE9D64D292}" dt="2019-03-01T05:58:29.426" v="5462" actId="1076"/>
        <pc:sldMkLst>
          <pc:docMk/>
          <pc:sldMk cId="3621078138" sldId="277"/>
        </pc:sldMkLst>
        <pc:spChg chg="mod">
          <ac:chgData name="R. Rossi" userId="80e1a0de-8e91-49bb-a30e-a4e6c05b117b" providerId="ADAL" clId="{7D3B01E4-88E9-439C-9CE8-CDFE9D64D292}" dt="2019-02-28T21:30:43.694" v="4599" actId="20577"/>
          <ac:spMkLst>
            <pc:docMk/>
            <pc:sldMk cId="3621078138" sldId="277"/>
            <ac:spMk id="2" creationId="{CA4AF2E5-8B56-42BB-BB26-EC5A15E7F8B9}"/>
          </ac:spMkLst>
        </pc:spChg>
        <pc:spChg chg="mod">
          <ac:chgData name="R. Rossi" userId="80e1a0de-8e91-49bb-a30e-a4e6c05b117b" providerId="ADAL" clId="{7D3B01E4-88E9-439C-9CE8-CDFE9D64D292}" dt="2019-03-01T05:58:29.426" v="5462" actId="1076"/>
          <ac:spMkLst>
            <pc:docMk/>
            <pc:sldMk cId="3621078138" sldId="277"/>
            <ac:spMk id="3" creationId="{4A4A82DC-4B96-4815-A031-D891C057EAEA}"/>
          </ac:spMkLst>
        </pc:spChg>
        <pc:spChg chg="add del mod">
          <ac:chgData name="R. Rossi" userId="80e1a0de-8e91-49bb-a30e-a4e6c05b117b" providerId="ADAL" clId="{7D3B01E4-88E9-439C-9CE8-CDFE9D64D292}" dt="2019-03-01T05:50:17.576" v="4795"/>
          <ac:spMkLst>
            <pc:docMk/>
            <pc:sldMk cId="3621078138" sldId="277"/>
            <ac:spMk id="6" creationId="{49A4C79A-E0BB-42FF-920B-C0DBF039FA27}"/>
          </ac:spMkLst>
        </pc:spChg>
        <pc:spChg chg="add del mod">
          <ac:chgData name="R. Rossi" userId="80e1a0de-8e91-49bb-a30e-a4e6c05b117b" providerId="ADAL" clId="{7D3B01E4-88E9-439C-9CE8-CDFE9D64D292}" dt="2019-03-01T05:51:54.255" v="4808"/>
          <ac:spMkLst>
            <pc:docMk/>
            <pc:sldMk cId="3621078138" sldId="277"/>
            <ac:spMk id="7" creationId="{4B60EDDA-EF7E-4276-BABA-804A0CA36840}"/>
          </ac:spMkLst>
        </pc:spChg>
        <pc:spChg chg="add del mod">
          <ac:chgData name="R. Rossi" userId="80e1a0de-8e91-49bb-a30e-a4e6c05b117b" providerId="ADAL" clId="{7D3B01E4-88E9-439C-9CE8-CDFE9D64D292}" dt="2019-03-01T05:51:54.239" v="4806" actId="478"/>
          <ac:spMkLst>
            <pc:docMk/>
            <pc:sldMk cId="3621078138" sldId="277"/>
            <ac:spMk id="8" creationId="{B3FC3CD3-C12E-47E9-933E-1664DC935527}"/>
          </ac:spMkLst>
        </pc:spChg>
        <pc:spChg chg="add mod">
          <ac:chgData name="R. Rossi" userId="80e1a0de-8e91-49bb-a30e-a4e6c05b117b" providerId="ADAL" clId="{7D3B01E4-88E9-439C-9CE8-CDFE9D64D292}" dt="2019-03-01T05:54:14.953" v="5112" actId="27636"/>
          <ac:spMkLst>
            <pc:docMk/>
            <pc:sldMk cId="3621078138" sldId="277"/>
            <ac:spMk id="9" creationId="{8B968B30-419D-4A42-977D-7B8974364601}"/>
          </ac:spMkLst>
        </pc:spChg>
        <pc:spChg chg="add mod">
          <ac:chgData name="R. Rossi" userId="80e1a0de-8e91-49bb-a30e-a4e6c05b117b" providerId="ADAL" clId="{7D3B01E4-88E9-439C-9CE8-CDFE9D64D292}" dt="2019-03-01T05:58:07.200" v="5457" actId="255"/>
          <ac:spMkLst>
            <pc:docMk/>
            <pc:sldMk cId="3621078138" sldId="277"/>
            <ac:spMk id="10" creationId="{A5EFC158-6573-4FF2-816A-2BC9BF4109B8}"/>
          </ac:spMkLst>
        </pc:spChg>
        <pc:picChg chg="add mod">
          <ac:chgData name="R. Rossi" userId="80e1a0de-8e91-49bb-a30e-a4e6c05b117b" providerId="ADAL" clId="{7D3B01E4-88E9-439C-9CE8-CDFE9D64D292}" dt="2019-03-01T05:58:27.349" v="5461" actId="1076"/>
          <ac:picMkLst>
            <pc:docMk/>
            <pc:sldMk cId="3621078138" sldId="277"/>
            <ac:picMk id="5" creationId="{86983137-A129-40EB-A411-E557AB63967F}"/>
          </ac:picMkLst>
        </pc:picChg>
      </pc:sldChg>
    </pc:docChg>
  </pc:docChgLst>
  <pc:docChgLst>
    <pc:chgData name="R. De mos" userId="S::demosr@mcmaster.ca::2c633892-6b63-4f26-9e4d-8cccedb8ae6b" providerId="AD" clId="Web-{D805B474-0AB6-460B-AB0A-A1AE676845F5}"/>
    <pc:docChg chg="addSld modSld">
      <pc:chgData name="R. De mos" userId="S::demosr@mcmaster.ca::2c633892-6b63-4f26-9e4d-8cccedb8ae6b" providerId="AD" clId="Web-{D805B474-0AB6-460B-AB0A-A1AE676845F5}" dt="2019-02-28T21:31:36.863" v="6182" actId="20577"/>
      <pc:docMkLst>
        <pc:docMk/>
      </pc:docMkLst>
      <pc:sldChg chg="modSp">
        <pc:chgData name="R. De mos" userId="S::demosr@mcmaster.ca::2c633892-6b63-4f26-9e4d-8cccedb8ae6b" providerId="AD" clId="Web-{D805B474-0AB6-460B-AB0A-A1AE676845F5}" dt="2019-02-28T20:08:55.205" v="523" actId="14100"/>
        <pc:sldMkLst>
          <pc:docMk/>
          <pc:sldMk cId="2330169512" sldId="259"/>
        </pc:sldMkLst>
        <pc:spChg chg="mod">
          <ac:chgData name="R. De mos" userId="S::demosr@mcmaster.ca::2c633892-6b63-4f26-9e4d-8cccedb8ae6b" providerId="AD" clId="Web-{D805B474-0AB6-460B-AB0A-A1AE676845F5}" dt="2019-02-28T20:07:33.486" v="311" actId="20577"/>
          <ac:spMkLst>
            <pc:docMk/>
            <pc:sldMk cId="2330169512" sldId="259"/>
            <ac:spMk id="3" creationId="{D006D634-BC6E-F645-92A5-971CB70BF53C}"/>
          </ac:spMkLst>
        </pc:spChg>
        <pc:spChg chg="mod">
          <ac:chgData name="R. De mos" userId="S::demosr@mcmaster.ca::2c633892-6b63-4f26-9e4d-8cccedb8ae6b" providerId="AD" clId="Web-{D805B474-0AB6-460B-AB0A-A1AE676845F5}" dt="2019-02-28T20:08:37.017" v="517" actId="20577"/>
          <ac:spMkLst>
            <pc:docMk/>
            <pc:sldMk cId="2330169512" sldId="259"/>
            <ac:spMk id="4" creationId="{EA969859-76BC-D241-AD84-CA6EEB062974}"/>
          </ac:spMkLst>
        </pc:spChg>
        <pc:spChg chg="mod">
          <ac:chgData name="R. De mos" userId="S::demosr@mcmaster.ca::2c633892-6b63-4f26-9e4d-8cccedb8ae6b" providerId="AD" clId="Web-{D805B474-0AB6-460B-AB0A-A1AE676845F5}" dt="2019-02-28T20:08:55.205" v="523" actId="14100"/>
          <ac:spMkLst>
            <pc:docMk/>
            <pc:sldMk cId="2330169512" sldId="259"/>
            <ac:spMk id="6" creationId="{1BFF6B31-D7C6-0E42-A9E5-3065CE34D34B}"/>
          </ac:spMkLst>
        </pc:spChg>
      </pc:sldChg>
      <pc:sldChg chg="modSp">
        <pc:chgData name="R. De mos" userId="S::demosr@mcmaster.ca::2c633892-6b63-4f26-9e4d-8cccedb8ae6b" providerId="AD" clId="Web-{D805B474-0AB6-460B-AB0A-A1AE676845F5}" dt="2019-02-28T20:13:31.048" v="1047" actId="20577"/>
        <pc:sldMkLst>
          <pc:docMk/>
          <pc:sldMk cId="2578161299" sldId="260"/>
        </pc:sldMkLst>
        <pc:spChg chg="mod">
          <ac:chgData name="R. De mos" userId="S::demosr@mcmaster.ca::2c633892-6b63-4f26-9e4d-8cccedb8ae6b" providerId="AD" clId="Web-{D805B474-0AB6-460B-AB0A-A1AE676845F5}" dt="2019-02-28T20:09:37.251" v="530" actId="20577"/>
          <ac:spMkLst>
            <pc:docMk/>
            <pc:sldMk cId="2578161299" sldId="260"/>
            <ac:spMk id="2" creationId="{08DE5586-C2AC-4741-9A44-899478DEE623}"/>
          </ac:spMkLst>
        </pc:spChg>
        <pc:spChg chg="mod">
          <ac:chgData name="R. De mos" userId="S::demosr@mcmaster.ca::2c633892-6b63-4f26-9e4d-8cccedb8ae6b" providerId="AD" clId="Web-{D805B474-0AB6-460B-AB0A-A1AE676845F5}" dt="2019-02-28T20:13:31.048" v="1047" actId="20577"/>
          <ac:spMkLst>
            <pc:docMk/>
            <pc:sldMk cId="2578161299" sldId="260"/>
            <ac:spMk id="3" creationId="{9C3183A4-0A4B-C449-8454-4924749A6D48}"/>
          </ac:spMkLst>
        </pc:spChg>
        <pc:picChg chg="mod">
          <ac:chgData name="R. De mos" userId="S::demosr@mcmaster.ca::2c633892-6b63-4f26-9e4d-8cccedb8ae6b" providerId="AD" clId="Web-{D805B474-0AB6-460B-AB0A-A1AE676845F5}" dt="2019-02-28T20:10:19.361" v="534" actId="1076"/>
          <ac:picMkLst>
            <pc:docMk/>
            <pc:sldMk cId="2578161299" sldId="260"/>
            <ac:picMk id="4" creationId="{41C4141C-E502-4C49-8476-D2CA2FDC27DA}"/>
          </ac:picMkLst>
        </pc:picChg>
      </pc:sldChg>
      <pc:sldChg chg="modSp">
        <pc:chgData name="R. De mos" userId="S::demosr@mcmaster.ca::2c633892-6b63-4f26-9e4d-8cccedb8ae6b" providerId="AD" clId="Web-{D805B474-0AB6-460B-AB0A-A1AE676845F5}" dt="2019-02-28T20:19:11.861" v="1053" actId="20577"/>
        <pc:sldMkLst>
          <pc:docMk/>
          <pc:sldMk cId="2804353333" sldId="262"/>
        </pc:sldMkLst>
        <pc:spChg chg="mod">
          <ac:chgData name="R. De mos" userId="S::demosr@mcmaster.ca::2c633892-6b63-4f26-9e4d-8cccedb8ae6b" providerId="AD" clId="Web-{D805B474-0AB6-460B-AB0A-A1AE676845F5}" dt="2019-02-28T20:19:11.861" v="1053" actId="20577"/>
          <ac:spMkLst>
            <pc:docMk/>
            <pc:sldMk cId="2804353333" sldId="262"/>
            <ac:spMk id="2" creationId="{9179F058-A3DC-8F44-B42E-6AA112779BD8}"/>
          </ac:spMkLst>
        </pc:spChg>
      </pc:sldChg>
      <pc:sldChg chg="addSp delSp modSp">
        <pc:chgData name="R. De mos" userId="S::demosr@mcmaster.ca::2c633892-6b63-4f26-9e4d-8cccedb8ae6b" providerId="AD" clId="Web-{D805B474-0AB6-460B-AB0A-A1AE676845F5}" dt="2019-02-28T20:26:28.955" v="1992" actId="20577"/>
        <pc:sldMkLst>
          <pc:docMk/>
          <pc:sldMk cId="429854131" sldId="263"/>
        </pc:sldMkLst>
        <pc:spChg chg="mod">
          <ac:chgData name="R. De mos" userId="S::demosr@mcmaster.ca::2c633892-6b63-4f26-9e4d-8cccedb8ae6b" providerId="AD" clId="Web-{D805B474-0AB6-460B-AB0A-A1AE676845F5}" dt="2019-02-28T20:20:01.564" v="1078" actId="20577"/>
          <ac:spMkLst>
            <pc:docMk/>
            <pc:sldMk cId="429854131" sldId="263"/>
            <ac:spMk id="2" creationId="{CE2CC91C-6B7C-414F-B92D-E2D6AF910667}"/>
          </ac:spMkLst>
        </pc:spChg>
        <pc:spChg chg="mod">
          <ac:chgData name="R. De mos" userId="S::demosr@mcmaster.ca::2c633892-6b63-4f26-9e4d-8cccedb8ae6b" providerId="AD" clId="Web-{D805B474-0AB6-460B-AB0A-A1AE676845F5}" dt="2019-02-28T20:24:20.924" v="1630" actId="20577"/>
          <ac:spMkLst>
            <pc:docMk/>
            <pc:sldMk cId="429854131" sldId="263"/>
            <ac:spMk id="3" creationId="{2658416F-EEC0-8D47-8126-ED04A57019A9}"/>
          </ac:spMkLst>
        </pc:spChg>
        <pc:spChg chg="add mod">
          <ac:chgData name="R. De mos" userId="S::demosr@mcmaster.ca::2c633892-6b63-4f26-9e4d-8cccedb8ae6b" providerId="AD" clId="Web-{D805B474-0AB6-460B-AB0A-A1AE676845F5}" dt="2019-02-28T20:26:28.955" v="1992" actId="20577"/>
          <ac:spMkLst>
            <pc:docMk/>
            <pc:sldMk cId="429854131" sldId="263"/>
            <ac:spMk id="6" creationId="{FB9381E8-E1FA-4FE0-93D4-B3112FAC1F8A}"/>
          </ac:spMkLst>
        </pc:spChg>
        <pc:picChg chg="del mod">
          <ac:chgData name="R. De mos" userId="S::demosr@mcmaster.ca::2c633892-6b63-4f26-9e4d-8cccedb8ae6b" providerId="AD" clId="Web-{D805B474-0AB6-460B-AB0A-A1AE676845F5}" dt="2019-02-28T20:24:03.924" v="1621"/>
          <ac:picMkLst>
            <pc:docMk/>
            <pc:sldMk cId="429854131" sldId="263"/>
            <ac:picMk id="4" creationId="{2E44C701-7189-534F-8D30-EE7342557E1D}"/>
          </ac:picMkLst>
        </pc:picChg>
      </pc:sldChg>
      <pc:sldChg chg="addSp delSp modSp addAnim delAnim">
        <pc:chgData name="R. De mos" userId="S::demosr@mcmaster.ca::2c633892-6b63-4f26-9e4d-8cccedb8ae6b" providerId="AD" clId="Web-{D805B474-0AB6-460B-AB0A-A1AE676845F5}" dt="2019-02-28T21:31:36.863" v="6181" actId="20577"/>
        <pc:sldMkLst>
          <pc:docMk/>
          <pc:sldMk cId="1686164599" sldId="270"/>
        </pc:sldMkLst>
        <pc:spChg chg="mod">
          <ac:chgData name="R. De mos" userId="S::demosr@mcmaster.ca::2c633892-6b63-4f26-9e4d-8cccedb8ae6b" providerId="AD" clId="Web-{D805B474-0AB6-460B-AB0A-A1AE676845F5}" dt="2019-02-28T21:22:08.582" v="5394" actId="20577"/>
          <ac:spMkLst>
            <pc:docMk/>
            <pc:sldMk cId="1686164599" sldId="270"/>
            <ac:spMk id="2" creationId="{3A271EF8-8ABF-FC45-9B8B-052312C1C72F}"/>
          </ac:spMkLst>
        </pc:spChg>
        <pc:spChg chg="del">
          <ac:chgData name="R. De mos" userId="S::demosr@mcmaster.ca::2c633892-6b63-4f26-9e4d-8cccedb8ae6b" providerId="AD" clId="Web-{D805B474-0AB6-460B-AB0A-A1AE676845F5}" dt="2019-02-28T21:22:43.879" v="5398"/>
          <ac:spMkLst>
            <pc:docMk/>
            <pc:sldMk cId="1686164599" sldId="270"/>
            <ac:spMk id="3" creationId="{713D8052-3C02-1A4C-94B1-114843F96982}"/>
          </ac:spMkLst>
        </pc:spChg>
        <pc:spChg chg="mod">
          <ac:chgData name="R. De mos" userId="S::demosr@mcmaster.ca::2c633892-6b63-4f26-9e4d-8cccedb8ae6b" providerId="AD" clId="Web-{D805B474-0AB6-460B-AB0A-A1AE676845F5}" dt="2019-02-28T21:28:39.769" v="5939" actId="1076"/>
          <ac:spMkLst>
            <pc:docMk/>
            <pc:sldMk cId="1686164599" sldId="270"/>
            <ac:spMk id="4" creationId="{A7A04C3C-FA38-7543-A82D-0DB828D49831}"/>
          </ac:spMkLst>
        </pc:spChg>
        <pc:spChg chg="add del mod">
          <ac:chgData name="R. De mos" userId="S::demosr@mcmaster.ca::2c633892-6b63-4f26-9e4d-8cccedb8ae6b" providerId="AD" clId="Web-{D805B474-0AB6-460B-AB0A-A1AE676845F5}" dt="2019-02-28T21:28:45.973" v="5942"/>
          <ac:spMkLst>
            <pc:docMk/>
            <pc:sldMk cId="1686164599" sldId="270"/>
            <ac:spMk id="5" creationId="{978420C7-7AF9-4CDF-A288-1D3A92BA83EF}"/>
          </ac:spMkLst>
        </pc:spChg>
        <pc:spChg chg="del">
          <ac:chgData name="R. De mos" userId="S::demosr@mcmaster.ca::2c633892-6b63-4f26-9e4d-8cccedb8ae6b" providerId="AD" clId="Web-{D805B474-0AB6-460B-AB0A-A1AE676845F5}" dt="2019-02-28T21:22:46.144" v="5399"/>
          <ac:spMkLst>
            <pc:docMk/>
            <pc:sldMk cId="1686164599" sldId="270"/>
            <ac:spMk id="5" creationId="{E31AB8E6-3B71-F946-94C2-26650BBC5176}"/>
          </ac:spMkLst>
        </pc:spChg>
        <pc:spChg chg="add del mod">
          <ac:chgData name="R. De mos" userId="S::demosr@mcmaster.ca::2c633892-6b63-4f26-9e4d-8cccedb8ae6b" providerId="AD" clId="Web-{D805B474-0AB6-460B-AB0A-A1AE676845F5}" dt="2019-02-28T21:28:42.660" v="5941"/>
          <ac:spMkLst>
            <pc:docMk/>
            <pc:sldMk cId="1686164599" sldId="270"/>
            <ac:spMk id="6" creationId="{8350FF30-5BEB-9A41-8AC6-12989EB0A6BD}"/>
          </ac:spMkLst>
        </pc:spChg>
        <pc:spChg chg="add del mod">
          <ac:chgData name="R. De mos" userId="S::demosr@mcmaster.ca::2c633892-6b63-4f26-9e4d-8cccedb8ae6b" providerId="AD" clId="Web-{D805B474-0AB6-460B-AB0A-A1AE676845F5}" dt="2019-02-28T21:22:47.144" v="5400"/>
          <ac:spMkLst>
            <pc:docMk/>
            <pc:sldMk cId="1686164599" sldId="270"/>
            <ac:spMk id="9" creationId="{1C8AF0F2-86A8-4EA8-B16E-3B4AF8D4C18D}"/>
          </ac:spMkLst>
        </pc:spChg>
        <pc:spChg chg="add del mod">
          <ac:chgData name="R. De mos" userId="S::demosr@mcmaster.ca::2c633892-6b63-4f26-9e4d-8cccedb8ae6b" providerId="AD" clId="Web-{D805B474-0AB6-460B-AB0A-A1AE676845F5}" dt="2019-02-28T21:22:48.863" v="5401"/>
          <ac:spMkLst>
            <pc:docMk/>
            <pc:sldMk cId="1686164599" sldId="270"/>
            <ac:spMk id="11" creationId="{C7426D91-F07A-4B61-A91D-424D8A099D03}"/>
          </ac:spMkLst>
        </pc:spChg>
        <pc:spChg chg="add del mod">
          <ac:chgData name="R. De mos" userId="S::demosr@mcmaster.ca::2c633892-6b63-4f26-9e4d-8cccedb8ae6b" providerId="AD" clId="Web-{D805B474-0AB6-460B-AB0A-A1AE676845F5}" dt="2019-02-28T21:28:02.691" v="5934"/>
          <ac:spMkLst>
            <pc:docMk/>
            <pc:sldMk cId="1686164599" sldId="270"/>
            <ac:spMk id="13" creationId="{4823A96C-1C9E-4BEE-AA54-E5096817E9E9}"/>
          </ac:spMkLst>
        </pc:spChg>
        <pc:spChg chg="add mod">
          <ac:chgData name="R. De mos" userId="S::demosr@mcmaster.ca::2c633892-6b63-4f26-9e4d-8cccedb8ae6b" providerId="AD" clId="Web-{D805B474-0AB6-460B-AB0A-A1AE676845F5}" dt="2019-02-28T21:31:36.863" v="6181" actId="20577"/>
          <ac:spMkLst>
            <pc:docMk/>
            <pc:sldMk cId="1686164599" sldId="270"/>
            <ac:spMk id="15" creationId="{1369BCFC-B9BC-40A1-90A3-041478F9B8E0}"/>
          </ac:spMkLst>
        </pc:spChg>
        <pc:picChg chg="del">
          <ac:chgData name="R. De mos" userId="S::demosr@mcmaster.ca::2c633892-6b63-4f26-9e4d-8cccedb8ae6b" providerId="AD" clId="Web-{D805B474-0AB6-460B-AB0A-A1AE676845F5}" dt="2019-02-28T21:22:11.410" v="5396"/>
          <ac:picMkLst>
            <pc:docMk/>
            <pc:sldMk cId="1686164599" sldId="270"/>
            <ac:picMk id="7" creationId="{D5674283-B252-6B48-A95A-C3E5756FAADF}"/>
          </ac:picMkLst>
        </pc:picChg>
      </pc:sldChg>
      <pc:sldChg chg="addSp delSp modSp delAnim">
        <pc:chgData name="R. De mos" userId="S::demosr@mcmaster.ca::2c633892-6b63-4f26-9e4d-8cccedb8ae6b" providerId="AD" clId="Web-{D805B474-0AB6-460B-AB0A-A1AE676845F5}" dt="2019-02-28T21:22:18.472" v="5397" actId="14100"/>
        <pc:sldMkLst>
          <pc:docMk/>
          <pc:sldMk cId="385367848" sldId="271"/>
        </pc:sldMkLst>
        <pc:spChg chg="mod">
          <ac:chgData name="R. De mos" userId="S::demosr@mcmaster.ca::2c633892-6b63-4f26-9e4d-8cccedb8ae6b" providerId="AD" clId="Web-{D805B474-0AB6-460B-AB0A-A1AE676845F5}" dt="2019-02-28T20:59:49.065" v="3853" actId="20577"/>
          <ac:spMkLst>
            <pc:docMk/>
            <pc:sldMk cId="385367848" sldId="271"/>
            <ac:spMk id="2" creationId="{3A271EF8-8ABF-FC45-9B8B-052312C1C72F}"/>
          </ac:spMkLst>
        </pc:spChg>
        <pc:spChg chg="add del">
          <ac:chgData name="R. De mos" userId="S::demosr@mcmaster.ca::2c633892-6b63-4f26-9e4d-8cccedb8ae6b" providerId="AD" clId="Web-{D805B474-0AB6-460B-AB0A-A1AE676845F5}" dt="2019-02-28T21:00:48.268" v="3873"/>
          <ac:spMkLst>
            <pc:docMk/>
            <pc:sldMk cId="385367848" sldId="271"/>
            <ac:spMk id="3" creationId="{713D8052-3C02-1A4C-94B1-114843F96982}"/>
          </ac:spMkLst>
        </pc:spChg>
        <pc:spChg chg="del mod">
          <ac:chgData name="R. De mos" userId="S::demosr@mcmaster.ca::2c633892-6b63-4f26-9e4d-8cccedb8ae6b" providerId="AD" clId="Web-{D805B474-0AB6-460B-AB0A-A1AE676845F5}" dt="2019-02-28T21:00:43.409" v="3871"/>
          <ac:spMkLst>
            <pc:docMk/>
            <pc:sldMk cId="385367848" sldId="271"/>
            <ac:spMk id="4" creationId="{A7A04C3C-FA38-7543-A82D-0DB828D49831}"/>
          </ac:spMkLst>
        </pc:spChg>
        <pc:spChg chg="del">
          <ac:chgData name="R. De mos" userId="S::demosr@mcmaster.ca::2c633892-6b63-4f26-9e4d-8cccedb8ae6b" providerId="AD" clId="Web-{D805B474-0AB6-460B-AB0A-A1AE676845F5}" dt="2019-02-28T20:59:59.784" v="3863"/>
          <ac:spMkLst>
            <pc:docMk/>
            <pc:sldMk cId="385367848" sldId="271"/>
            <ac:spMk id="5" creationId="{E31AB8E6-3B71-F946-94C2-26650BBC5176}"/>
          </ac:spMkLst>
        </pc:spChg>
        <pc:spChg chg="del mod">
          <ac:chgData name="R. De mos" userId="S::demosr@mcmaster.ca::2c633892-6b63-4f26-9e4d-8cccedb8ae6b" providerId="AD" clId="Web-{D805B474-0AB6-460B-AB0A-A1AE676845F5}" dt="2019-02-28T20:59:59.002" v="3862"/>
          <ac:spMkLst>
            <pc:docMk/>
            <pc:sldMk cId="385367848" sldId="271"/>
            <ac:spMk id="6" creationId="{8350FF30-5BEB-9A41-8AC6-12989EB0A6BD}"/>
          </ac:spMkLst>
        </pc:spChg>
        <pc:spChg chg="add del mod">
          <ac:chgData name="R. De mos" userId="S::demosr@mcmaster.ca::2c633892-6b63-4f26-9e4d-8cccedb8ae6b" providerId="AD" clId="Web-{D805B474-0AB6-460B-AB0A-A1AE676845F5}" dt="2019-02-28T21:00:01.596" v="3864"/>
          <ac:spMkLst>
            <pc:docMk/>
            <pc:sldMk cId="385367848" sldId="271"/>
            <ac:spMk id="8" creationId="{3B1B339D-BCD7-4E3D-84B9-5C5CC4FC4243}"/>
          </ac:spMkLst>
        </pc:spChg>
        <pc:spChg chg="add del mod">
          <ac:chgData name="R. De mos" userId="S::demosr@mcmaster.ca::2c633892-6b63-4f26-9e4d-8cccedb8ae6b" providerId="AD" clId="Web-{D805B474-0AB6-460B-AB0A-A1AE676845F5}" dt="2019-02-28T21:00:44.737" v="3872"/>
          <ac:spMkLst>
            <pc:docMk/>
            <pc:sldMk cId="385367848" sldId="271"/>
            <ac:spMk id="10" creationId="{7BBDB397-08CF-4A7A-81A3-BE990CA1E08A}"/>
          </ac:spMkLst>
        </pc:spChg>
        <pc:spChg chg="add del mod">
          <ac:chgData name="R. De mos" userId="S::demosr@mcmaster.ca::2c633892-6b63-4f26-9e4d-8cccedb8ae6b" providerId="AD" clId="Web-{D805B474-0AB6-460B-AB0A-A1AE676845F5}" dt="2019-02-28T21:00:14.971" v="3867"/>
          <ac:spMkLst>
            <pc:docMk/>
            <pc:sldMk cId="385367848" sldId="271"/>
            <ac:spMk id="12" creationId="{3AF8679D-091F-4FB0-A6D4-71060D1FB1D7}"/>
          </ac:spMkLst>
        </pc:spChg>
        <pc:spChg chg="add mod">
          <ac:chgData name="R. De mos" userId="S::demosr@mcmaster.ca::2c633892-6b63-4f26-9e4d-8cccedb8ae6b" providerId="AD" clId="Web-{D805B474-0AB6-460B-AB0A-A1AE676845F5}" dt="2019-02-28T21:22:18.472" v="5397" actId="14100"/>
          <ac:spMkLst>
            <pc:docMk/>
            <pc:sldMk cId="385367848" sldId="271"/>
            <ac:spMk id="14" creationId="{94900927-443C-4ADB-A0F8-E0D261B926E1}"/>
          </ac:spMkLst>
        </pc:spChg>
        <pc:spChg chg="add del mod">
          <ac:chgData name="R. De mos" userId="S::demosr@mcmaster.ca::2c633892-6b63-4f26-9e4d-8cccedb8ae6b" providerId="AD" clId="Web-{D805B474-0AB6-460B-AB0A-A1AE676845F5}" dt="2019-02-28T21:00:56.580" v="3876"/>
          <ac:spMkLst>
            <pc:docMk/>
            <pc:sldMk cId="385367848" sldId="271"/>
            <ac:spMk id="16" creationId="{955E3C45-9259-4D15-B9F3-B41F1F551B2A}"/>
          </ac:spMkLst>
        </pc:spChg>
        <pc:spChg chg="add mod">
          <ac:chgData name="R. De mos" userId="S::demosr@mcmaster.ca::2c633892-6b63-4f26-9e4d-8cccedb8ae6b" providerId="AD" clId="Web-{D805B474-0AB6-460B-AB0A-A1AE676845F5}" dt="2019-02-28T21:20:25.332" v="5358" actId="14100"/>
          <ac:spMkLst>
            <pc:docMk/>
            <pc:sldMk cId="385367848" sldId="271"/>
            <ac:spMk id="20" creationId="{4D43749C-D308-44C4-AA5B-27F46026A687}"/>
          </ac:spMkLst>
        </pc:spChg>
        <pc:spChg chg="add del mod">
          <ac:chgData name="R. De mos" userId="S::demosr@mcmaster.ca::2c633892-6b63-4f26-9e4d-8cccedb8ae6b" providerId="AD" clId="Web-{D805B474-0AB6-460B-AB0A-A1AE676845F5}" dt="2019-02-28T21:17:02.582" v="5180"/>
          <ac:spMkLst>
            <pc:docMk/>
            <pc:sldMk cId="385367848" sldId="271"/>
            <ac:spMk id="21" creationId="{D4389B8E-9195-449A-9FB4-EC0D5ACE036F}"/>
          </ac:spMkLst>
        </pc:spChg>
        <pc:spChg chg="add mod">
          <ac:chgData name="R. De mos" userId="S::demosr@mcmaster.ca::2c633892-6b63-4f26-9e4d-8cccedb8ae6b" providerId="AD" clId="Web-{D805B474-0AB6-460B-AB0A-A1AE676845F5}" dt="2019-02-28T21:20:40.457" v="5364" actId="1076"/>
          <ac:spMkLst>
            <pc:docMk/>
            <pc:sldMk cId="385367848" sldId="271"/>
            <ac:spMk id="23" creationId="{58AA98AA-C1CC-4A87-B2A6-ABD8960CD757}"/>
          </ac:spMkLst>
        </pc:spChg>
        <pc:picChg chg="add mod">
          <ac:chgData name="R. De mos" userId="S::demosr@mcmaster.ca::2c633892-6b63-4f26-9e4d-8cccedb8ae6b" providerId="AD" clId="Web-{D805B474-0AB6-460B-AB0A-A1AE676845F5}" dt="2019-02-28T21:20:43.472" v="5365" actId="1076"/>
          <ac:picMkLst>
            <pc:docMk/>
            <pc:sldMk cId="385367848" sldId="271"/>
            <ac:picMk id="17" creationId="{1F5C23DD-4A85-4B5D-8602-52D22BA5149E}"/>
          </ac:picMkLst>
        </pc:picChg>
      </pc:sldChg>
      <pc:sldChg chg="addSp delSp modSp delAnim">
        <pc:chgData name="R. De mos" userId="S::demosr@mcmaster.ca::2c633892-6b63-4f26-9e4d-8cccedb8ae6b" providerId="AD" clId="Web-{D805B474-0AB6-460B-AB0A-A1AE676845F5}" dt="2019-02-28T20:50:48.158" v="2568" actId="20577"/>
        <pc:sldMkLst>
          <pc:docMk/>
          <pc:sldMk cId="13758553" sldId="272"/>
        </pc:sldMkLst>
        <pc:spChg chg="mod">
          <ac:chgData name="R. De mos" userId="S::demosr@mcmaster.ca::2c633892-6b63-4f26-9e4d-8cccedb8ae6b" providerId="AD" clId="Web-{D805B474-0AB6-460B-AB0A-A1AE676845F5}" dt="2019-02-28T20:47:15.846" v="2016" actId="20577"/>
          <ac:spMkLst>
            <pc:docMk/>
            <pc:sldMk cId="13758553" sldId="272"/>
            <ac:spMk id="2" creationId="{3A271EF8-8ABF-FC45-9B8B-052312C1C72F}"/>
          </ac:spMkLst>
        </pc:spChg>
        <pc:spChg chg="del mod">
          <ac:chgData name="R. De mos" userId="S::demosr@mcmaster.ca::2c633892-6b63-4f26-9e4d-8cccedb8ae6b" providerId="AD" clId="Web-{D805B474-0AB6-460B-AB0A-A1AE676845F5}" dt="2019-02-28T20:47:28.393" v="2025"/>
          <ac:spMkLst>
            <pc:docMk/>
            <pc:sldMk cId="13758553" sldId="272"/>
            <ac:spMk id="3" creationId="{713D8052-3C02-1A4C-94B1-114843F96982}"/>
          </ac:spMkLst>
        </pc:spChg>
        <pc:spChg chg="mod">
          <ac:chgData name="R. De mos" userId="S::demosr@mcmaster.ca::2c633892-6b63-4f26-9e4d-8cccedb8ae6b" providerId="AD" clId="Web-{D805B474-0AB6-460B-AB0A-A1AE676845F5}" dt="2019-02-28T20:48:54.268" v="2296" actId="1076"/>
          <ac:spMkLst>
            <pc:docMk/>
            <pc:sldMk cId="13758553" sldId="272"/>
            <ac:spMk id="4" creationId="{A7A04C3C-FA38-7543-A82D-0DB828D49831}"/>
          </ac:spMkLst>
        </pc:spChg>
        <pc:spChg chg="del">
          <ac:chgData name="R. De mos" userId="S::demosr@mcmaster.ca::2c633892-6b63-4f26-9e4d-8cccedb8ae6b" providerId="AD" clId="Web-{D805B474-0AB6-460B-AB0A-A1AE676845F5}" dt="2019-02-28T20:47:30.502" v="2026"/>
          <ac:spMkLst>
            <pc:docMk/>
            <pc:sldMk cId="13758553" sldId="272"/>
            <ac:spMk id="5" creationId="{E31AB8E6-3B71-F946-94C2-26650BBC5176}"/>
          </ac:spMkLst>
        </pc:spChg>
        <pc:spChg chg="del mod">
          <ac:chgData name="R. De mos" userId="S::demosr@mcmaster.ca::2c633892-6b63-4f26-9e4d-8cccedb8ae6b" providerId="AD" clId="Web-{D805B474-0AB6-460B-AB0A-A1AE676845F5}" dt="2019-02-28T20:50:42.455" v="2564"/>
          <ac:spMkLst>
            <pc:docMk/>
            <pc:sldMk cId="13758553" sldId="272"/>
            <ac:spMk id="6" creationId="{8350FF30-5BEB-9A41-8AC6-12989EB0A6BD}"/>
          </ac:spMkLst>
        </pc:spChg>
        <pc:spChg chg="add del mod">
          <ac:chgData name="R. De mos" userId="S::demosr@mcmaster.ca::2c633892-6b63-4f26-9e4d-8cccedb8ae6b" providerId="AD" clId="Web-{D805B474-0AB6-460B-AB0A-A1AE676845F5}" dt="2019-02-28T20:48:40.283" v="2294"/>
          <ac:spMkLst>
            <pc:docMk/>
            <pc:sldMk cId="13758553" sldId="272"/>
            <ac:spMk id="9" creationId="{E56A6FF3-9CA5-4312-BCE4-2C8F5D30C31C}"/>
          </ac:spMkLst>
        </pc:spChg>
        <pc:spChg chg="add mod">
          <ac:chgData name="R. De mos" userId="S::demosr@mcmaster.ca::2c633892-6b63-4f26-9e4d-8cccedb8ae6b" providerId="AD" clId="Web-{D805B474-0AB6-460B-AB0A-A1AE676845F5}" dt="2019-02-28T20:50:48.158" v="2568" actId="20577"/>
          <ac:spMkLst>
            <pc:docMk/>
            <pc:sldMk cId="13758553" sldId="272"/>
            <ac:spMk id="11" creationId="{A9DAB725-20C7-4A30-A635-6387C21234FE}"/>
          </ac:spMkLst>
        </pc:spChg>
        <pc:picChg chg="del">
          <ac:chgData name="R. De mos" userId="S::demosr@mcmaster.ca::2c633892-6b63-4f26-9e4d-8cccedb8ae6b" providerId="AD" clId="Web-{D805B474-0AB6-460B-AB0A-A1AE676845F5}" dt="2019-02-28T20:47:18.565" v="2019"/>
          <ac:picMkLst>
            <pc:docMk/>
            <pc:sldMk cId="13758553" sldId="272"/>
            <ac:picMk id="7" creationId="{217D78CD-0A5D-794F-9A52-E749C526AF22}"/>
          </ac:picMkLst>
        </pc:picChg>
      </pc:sldChg>
      <pc:sldChg chg="addSp delSp modSp delAnim">
        <pc:chgData name="R. De mos" userId="S::demosr@mcmaster.ca::2c633892-6b63-4f26-9e4d-8cccedb8ae6b" providerId="AD" clId="Web-{D805B474-0AB6-460B-AB0A-A1AE676845F5}" dt="2019-02-28T20:56:40.268" v="3799" actId="20577"/>
        <pc:sldMkLst>
          <pc:docMk/>
          <pc:sldMk cId="865695166" sldId="273"/>
        </pc:sldMkLst>
        <pc:spChg chg="mod">
          <ac:chgData name="R. De mos" userId="S::demosr@mcmaster.ca::2c633892-6b63-4f26-9e4d-8cccedb8ae6b" providerId="AD" clId="Web-{D805B474-0AB6-460B-AB0A-A1AE676845F5}" dt="2019-02-28T20:50:22.330" v="2552" actId="20577"/>
          <ac:spMkLst>
            <pc:docMk/>
            <pc:sldMk cId="865695166" sldId="273"/>
            <ac:spMk id="2" creationId="{3A271EF8-8ABF-FC45-9B8B-052312C1C72F}"/>
          </ac:spMkLst>
        </pc:spChg>
        <pc:spChg chg="del mod">
          <ac:chgData name="R. De mos" userId="S::demosr@mcmaster.ca::2c633892-6b63-4f26-9e4d-8cccedb8ae6b" providerId="AD" clId="Web-{D805B474-0AB6-460B-AB0A-A1AE676845F5}" dt="2019-02-28T20:50:35.940" v="2561"/>
          <ac:spMkLst>
            <pc:docMk/>
            <pc:sldMk cId="865695166" sldId="273"/>
            <ac:spMk id="3" creationId="{713D8052-3C02-1A4C-94B1-114843F96982}"/>
          </ac:spMkLst>
        </pc:spChg>
        <pc:spChg chg="del mod">
          <ac:chgData name="R. De mos" userId="S::demosr@mcmaster.ca::2c633892-6b63-4f26-9e4d-8cccedb8ae6b" providerId="AD" clId="Web-{D805B474-0AB6-460B-AB0A-A1AE676845F5}" dt="2019-02-28T20:50:30.861" v="2559"/>
          <ac:spMkLst>
            <pc:docMk/>
            <pc:sldMk cId="865695166" sldId="273"/>
            <ac:spMk id="4" creationId="{A7A04C3C-FA38-7543-A82D-0DB828D49831}"/>
          </ac:spMkLst>
        </pc:spChg>
        <pc:spChg chg="del">
          <ac:chgData name="R. De mos" userId="S::demosr@mcmaster.ca::2c633892-6b63-4f26-9e4d-8cccedb8ae6b" providerId="AD" clId="Web-{D805B474-0AB6-460B-AB0A-A1AE676845F5}" dt="2019-02-28T20:50:37.252" v="2562"/>
          <ac:spMkLst>
            <pc:docMk/>
            <pc:sldMk cId="865695166" sldId="273"/>
            <ac:spMk id="5" creationId="{E31AB8E6-3B71-F946-94C2-26650BBC5176}"/>
          </ac:spMkLst>
        </pc:spChg>
        <pc:spChg chg="del">
          <ac:chgData name="R. De mos" userId="S::demosr@mcmaster.ca::2c633892-6b63-4f26-9e4d-8cccedb8ae6b" providerId="AD" clId="Web-{D805B474-0AB6-460B-AB0A-A1AE676845F5}" dt="2019-02-28T20:50:32.174" v="2560"/>
          <ac:spMkLst>
            <pc:docMk/>
            <pc:sldMk cId="865695166" sldId="273"/>
            <ac:spMk id="6" creationId="{8350FF30-5BEB-9A41-8AC6-12989EB0A6BD}"/>
          </ac:spMkLst>
        </pc:spChg>
        <pc:spChg chg="add del mod">
          <ac:chgData name="R. De mos" userId="S::demosr@mcmaster.ca::2c633892-6b63-4f26-9e4d-8cccedb8ae6b" providerId="AD" clId="Web-{D805B474-0AB6-460B-AB0A-A1AE676845F5}" dt="2019-02-28T20:50:38.002" v="2563"/>
          <ac:spMkLst>
            <pc:docMk/>
            <pc:sldMk cId="865695166" sldId="273"/>
            <ac:spMk id="8" creationId="{D2BFD81B-4D77-47EF-9F0E-D85B11FC19D4}"/>
          </ac:spMkLst>
        </pc:spChg>
        <pc:spChg chg="add del mod">
          <ac:chgData name="R. De mos" userId="S::demosr@mcmaster.ca::2c633892-6b63-4f26-9e4d-8cccedb8ae6b" providerId="AD" clId="Web-{D805B474-0AB6-460B-AB0A-A1AE676845F5}" dt="2019-02-28T20:50:51.455" v="2570"/>
          <ac:spMkLst>
            <pc:docMk/>
            <pc:sldMk cId="865695166" sldId="273"/>
            <ac:spMk id="10" creationId="{C626ED2D-D22F-43D3-9912-D1E23846FF5A}"/>
          </ac:spMkLst>
        </pc:spChg>
        <pc:spChg chg="add del mod">
          <ac:chgData name="R. De mos" userId="S::demosr@mcmaster.ca::2c633892-6b63-4f26-9e4d-8cccedb8ae6b" providerId="AD" clId="Web-{D805B474-0AB6-460B-AB0A-A1AE676845F5}" dt="2019-02-28T20:50:58.283" v="2573"/>
          <ac:spMkLst>
            <pc:docMk/>
            <pc:sldMk cId="865695166" sldId="273"/>
            <ac:spMk id="11" creationId="{F296D392-1CC8-4AC8-87C3-33844A3E62FC}"/>
          </ac:spMkLst>
        </pc:spChg>
        <pc:spChg chg="add mod">
          <ac:chgData name="R. De mos" userId="S::demosr@mcmaster.ca::2c633892-6b63-4f26-9e4d-8cccedb8ae6b" providerId="AD" clId="Web-{D805B474-0AB6-460B-AB0A-A1AE676845F5}" dt="2019-02-28T20:54:29.487" v="3276" actId="20577"/>
          <ac:spMkLst>
            <pc:docMk/>
            <pc:sldMk cId="865695166" sldId="273"/>
            <ac:spMk id="13" creationId="{6EAB960A-74C6-4D24-A9AC-082879DD9E81}"/>
          </ac:spMkLst>
        </pc:spChg>
        <pc:spChg chg="add del">
          <ac:chgData name="R. De mos" userId="S::demosr@mcmaster.ca::2c633892-6b63-4f26-9e4d-8cccedb8ae6b" providerId="AD" clId="Web-{D805B474-0AB6-460B-AB0A-A1AE676845F5}" dt="2019-02-28T20:51:04.596" v="2576"/>
          <ac:spMkLst>
            <pc:docMk/>
            <pc:sldMk cId="865695166" sldId="273"/>
            <ac:spMk id="15" creationId="{F02897F3-C580-49E9-AA9D-9FCCEE411E77}"/>
          </ac:spMkLst>
        </pc:spChg>
        <pc:spChg chg="add mod">
          <ac:chgData name="R. De mos" userId="S::demosr@mcmaster.ca::2c633892-6b63-4f26-9e4d-8cccedb8ae6b" providerId="AD" clId="Web-{D805B474-0AB6-460B-AB0A-A1AE676845F5}" dt="2019-02-28T20:56:40.268" v="3799" actId="20577"/>
          <ac:spMkLst>
            <pc:docMk/>
            <pc:sldMk cId="865695166" sldId="273"/>
            <ac:spMk id="17" creationId="{F3EBD4FE-2B32-491B-B2E3-B72B3B0A52ED}"/>
          </ac:spMkLst>
        </pc:spChg>
      </pc:sldChg>
      <pc:sldChg chg="modSp new">
        <pc:chgData name="R. De mos" userId="S::demosr@mcmaster.ca::2c633892-6b63-4f26-9e4d-8cccedb8ae6b" providerId="AD" clId="Web-{D805B474-0AB6-460B-AB0A-A1AE676845F5}" dt="2019-02-28T20:06:34.345" v="236" actId="20577"/>
        <pc:sldMkLst>
          <pc:docMk/>
          <pc:sldMk cId="2633068072" sldId="274"/>
        </pc:sldMkLst>
        <pc:spChg chg="mod">
          <ac:chgData name="R. De mos" userId="S::demosr@mcmaster.ca::2c633892-6b63-4f26-9e4d-8cccedb8ae6b" providerId="AD" clId="Web-{D805B474-0AB6-460B-AB0A-A1AE676845F5}" dt="2019-02-28T20:05:25.501" v="38" actId="20577"/>
          <ac:spMkLst>
            <pc:docMk/>
            <pc:sldMk cId="2633068072" sldId="274"/>
            <ac:spMk id="2" creationId="{8C115757-5FAB-46F1-A1DA-6651D04CEA7F}"/>
          </ac:spMkLst>
        </pc:spChg>
        <pc:spChg chg="mod">
          <ac:chgData name="R. De mos" userId="S::demosr@mcmaster.ca::2c633892-6b63-4f26-9e4d-8cccedb8ae6b" providerId="AD" clId="Web-{D805B474-0AB6-460B-AB0A-A1AE676845F5}" dt="2019-02-28T20:06:34.345" v="236" actId="20577"/>
          <ac:spMkLst>
            <pc:docMk/>
            <pc:sldMk cId="2633068072" sldId="274"/>
            <ac:spMk id="3" creationId="{8FD9BAC6-4B92-4C25-B361-70A1F47C16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6771-B6C4-4105-9EFD-D52EB013B868}" type="datetimeFigureOut">
              <a:rPr lang="en-US" smtClean="0"/>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0EB8-593E-4134-9316-7061C31B2310}" type="slidenum">
              <a:rPr lang="en-US" smtClean="0"/>
              <a:t>‹#›</a:t>
            </a:fld>
            <a:endParaRPr lang="en-US"/>
          </a:p>
        </p:txBody>
      </p:sp>
    </p:spTree>
    <p:extLst>
      <p:ext uri="{BB962C8B-B14F-4D97-AF65-F5344CB8AC3E}">
        <p14:creationId xmlns:p14="http://schemas.microsoft.com/office/powerpoint/2010/main" val="14023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VX is the future that tracks VIX index, volatility index, roll returns as low as -50 percent</a:t>
            </a:r>
          </a:p>
          <a:p>
            <a:r>
              <a:rPr lang="en-US"/>
              <a:t>No </a:t>
            </a:r>
            <a:r>
              <a:rPr lang="en-US" err="1"/>
              <a:t>etf</a:t>
            </a:r>
            <a:r>
              <a:rPr lang="en-US"/>
              <a:t> that replicates </a:t>
            </a:r>
            <a:r>
              <a:rPr lang="en-US" err="1"/>
              <a:t>vix</a:t>
            </a:r>
            <a:r>
              <a:rPr lang="en-US"/>
              <a:t>, find something with high correlation (anti correlation) with the spot return</a:t>
            </a:r>
          </a:p>
          <a:p>
            <a:r>
              <a:rPr lang="en-US"/>
              <a:t>ETF SPY fits the bill, ES (s and p e mini future) has insignificant roll return, same returns as underlying asset SPY, highly anticorrelated with vx</a:t>
            </a:r>
          </a:p>
        </p:txBody>
      </p:sp>
      <p:sp>
        <p:nvSpPr>
          <p:cNvPr id="4" name="Slide Number Placeholder 3"/>
          <p:cNvSpPr>
            <a:spLocks noGrp="1"/>
          </p:cNvSpPr>
          <p:nvPr>
            <p:ph type="sldNum" sz="quarter" idx="5"/>
          </p:nvPr>
        </p:nvSpPr>
        <p:spPr/>
        <p:txBody>
          <a:bodyPr/>
          <a:lstStyle/>
          <a:p>
            <a:fld id="{83AF0EB8-593E-4134-9316-7061C31B2310}" type="slidenum">
              <a:rPr lang="en-US" smtClean="0"/>
              <a:t>9</a:t>
            </a:fld>
            <a:endParaRPr lang="en-US"/>
          </a:p>
        </p:txBody>
      </p:sp>
    </p:spTree>
    <p:extLst>
      <p:ext uri="{BB962C8B-B14F-4D97-AF65-F5344CB8AC3E}">
        <p14:creationId xmlns:p14="http://schemas.microsoft.com/office/powerpoint/2010/main" val="42036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Spot returns cancel each other out and you are left with roll returns</a:t>
            </a:r>
          </a:p>
          <a:p>
            <a:r>
              <a:rPr lang="en-US"/>
              <a:t>Strategy performed horribly with -33% </a:t>
            </a:r>
            <a:r>
              <a:rPr lang="en-US" err="1"/>
              <a:t>apr</a:t>
            </a:r>
            <a:r>
              <a:rPr lang="en-US"/>
              <a:t> from 2008 to 2009, financial crisis ruined this strategy but it recovered afterwards</a:t>
            </a:r>
          </a:p>
          <a:p>
            <a:r>
              <a:rPr lang="en-US"/>
              <a:t>This strategy works for everything under the sun, including stock indices, currencies, international stocks, and us stocks</a:t>
            </a:r>
          </a:p>
        </p:txBody>
      </p:sp>
      <p:sp>
        <p:nvSpPr>
          <p:cNvPr id="4" name="Slide Number Placeholder 3"/>
          <p:cNvSpPr>
            <a:spLocks noGrp="1"/>
          </p:cNvSpPr>
          <p:nvPr>
            <p:ph type="sldNum" sz="quarter" idx="5"/>
          </p:nvPr>
        </p:nvSpPr>
        <p:spPr/>
        <p:txBody>
          <a:bodyPr/>
          <a:lstStyle/>
          <a:p>
            <a:fld id="{83AF0EB8-593E-4134-9316-7061C31B2310}" type="slidenum">
              <a:rPr lang="en-US" smtClean="0"/>
              <a:t>10</a:t>
            </a:fld>
            <a:endParaRPr lang="en-US"/>
          </a:p>
        </p:txBody>
      </p:sp>
    </p:spTree>
    <p:extLst>
      <p:ext uri="{BB962C8B-B14F-4D97-AF65-F5344CB8AC3E}">
        <p14:creationId xmlns:p14="http://schemas.microsoft.com/office/powerpoint/2010/main" val="46508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F0EB8-593E-4134-9316-7061C31B2310}" type="slidenum">
              <a:rPr lang="en-US" smtClean="0"/>
              <a:t>11</a:t>
            </a:fld>
            <a:endParaRPr lang="en-US"/>
          </a:p>
        </p:txBody>
      </p:sp>
    </p:spTree>
    <p:extLst>
      <p:ext uri="{BB962C8B-B14F-4D97-AF65-F5344CB8AC3E}">
        <p14:creationId xmlns:p14="http://schemas.microsoft.com/office/powerpoint/2010/main" val="225672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63781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682CDE-5B29-FA40-ACB9-8CA204D1B02F}"/>
              </a:ext>
            </a:extLst>
          </p:cNvPr>
          <p:cNvSpPr>
            <a:spLocks noChangeAspect="1"/>
          </p:cNvSpPr>
          <p:nvPr userDrawn="1"/>
        </p:nvSpPr>
        <p:spPr>
          <a:xfrm>
            <a:off x="441330" y="702156"/>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89905"/>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827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4923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1330" y="702156"/>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89905"/>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854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07184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E4B5DE-CE4D-2E47-89EE-AF7AC64C8FA4}"/>
              </a:ext>
            </a:extLst>
          </p:cNvPr>
          <p:cNvSpPr>
            <a:spLocks noChangeAspect="1"/>
          </p:cNvSpPr>
          <p:nvPr userDrawn="1"/>
        </p:nvSpPr>
        <p:spPr>
          <a:xfrm>
            <a:off x="441330" y="702156"/>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802639"/>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3198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69BF285-FCB8-484F-B518-25B5B1606EBF}"/>
              </a:ext>
            </a:extLst>
          </p:cNvPr>
          <p:cNvSpPr>
            <a:spLocks noChangeAspect="1"/>
          </p:cNvSpPr>
          <p:nvPr userDrawn="1"/>
        </p:nvSpPr>
        <p:spPr>
          <a:xfrm>
            <a:off x="441330" y="702156"/>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2" y="802639"/>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229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CD8A52-27AB-A14E-A28A-1CAEF5BE5CD3}"/>
              </a:ext>
            </a:extLst>
          </p:cNvPr>
          <p:cNvSpPr>
            <a:spLocks noChangeAspect="1"/>
          </p:cNvSpPr>
          <p:nvPr userDrawn="1"/>
        </p:nvSpPr>
        <p:spPr>
          <a:xfrm>
            <a:off x="441330" y="702156"/>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81191" y="802639"/>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0180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0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40428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391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3162"/>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781397" y="297707"/>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377010" y="294150"/>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576693" y="297707"/>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5D6ED94E-08E2-ED43-8DE5-EF16B564A33C}"/>
              </a:ext>
            </a:extLst>
          </p:cNvPr>
          <p:cNvPicPr>
            <a:picLocks noChangeAspect="1"/>
          </p:cNvPicPr>
          <p:nvPr userDrawn="1"/>
        </p:nvPicPr>
        <p:blipFill>
          <a:blip r:embed="rId13"/>
          <a:stretch>
            <a:fillRect/>
          </a:stretch>
        </p:blipFill>
        <p:spPr>
          <a:xfrm>
            <a:off x="123001" y="80284"/>
            <a:ext cx="624840" cy="624840"/>
          </a:xfrm>
          <a:prstGeom prst="rect">
            <a:avLst/>
          </a:prstGeom>
        </p:spPr>
      </p:pic>
    </p:spTree>
    <p:extLst>
      <p:ext uri="{BB962C8B-B14F-4D97-AF65-F5344CB8AC3E}">
        <p14:creationId xmlns:p14="http://schemas.microsoft.com/office/powerpoint/2010/main" val="208240302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F161-D4CD-DD49-B98E-3FE8200EB97D}"/>
              </a:ext>
            </a:extLst>
          </p:cNvPr>
          <p:cNvSpPr>
            <a:spLocks noGrp="1"/>
          </p:cNvSpPr>
          <p:nvPr>
            <p:ph type="ctrTitle"/>
          </p:nvPr>
        </p:nvSpPr>
        <p:spPr/>
        <p:txBody>
          <a:bodyPr/>
          <a:lstStyle/>
          <a:p>
            <a:r>
              <a:rPr lang="en-US"/>
              <a:t>Chapter 6</a:t>
            </a:r>
          </a:p>
        </p:txBody>
      </p:sp>
      <p:sp>
        <p:nvSpPr>
          <p:cNvPr id="3" name="Subtitle 2">
            <a:extLst>
              <a:ext uri="{FF2B5EF4-FFF2-40B4-BE49-F238E27FC236}">
                <a16:creationId xmlns:a16="http://schemas.microsoft.com/office/drawing/2014/main" id="{ED8B427F-051F-B248-8E4A-AE579800BDBA}"/>
              </a:ext>
            </a:extLst>
          </p:cNvPr>
          <p:cNvSpPr>
            <a:spLocks noGrp="1"/>
          </p:cNvSpPr>
          <p:nvPr>
            <p:ph type="subTitle" idx="1"/>
          </p:nvPr>
        </p:nvSpPr>
        <p:spPr/>
        <p:txBody>
          <a:bodyPr>
            <a:normAutofit lnSpcReduction="10000"/>
          </a:bodyPr>
          <a:lstStyle/>
          <a:p>
            <a:r>
              <a:rPr lang="en-US" sz="2800" err="1"/>
              <a:t>Interday</a:t>
            </a:r>
            <a:r>
              <a:rPr lang="en-US" sz="2800"/>
              <a:t> momentum strategies</a:t>
            </a:r>
            <a:endParaRPr lang="en-US"/>
          </a:p>
          <a:p>
            <a:endParaRPr lang="en-US"/>
          </a:p>
        </p:txBody>
      </p:sp>
      <p:sp>
        <p:nvSpPr>
          <p:cNvPr id="4" name="TextBox 3">
            <a:extLst>
              <a:ext uri="{FF2B5EF4-FFF2-40B4-BE49-F238E27FC236}">
                <a16:creationId xmlns:a16="http://schemas.microsoft.com/office/drawing/2014/main" id="{9CCD867D-C0AC-4D30-86F0-E75FB4318461}"/>
              </a:ext>
            </a:extLst>
          </p:cNvPr>
          <p:cNvSpPr txBox="1"/>
          <p:nvPr/>
        </p:nvSpPr>
        <p:spPr>
          <a:xfrm>
            <a:off x="5487020" y="5225581"/>
            <a:ext cx="6255038" cy="954107"/>
          </a:xfrm>
          <a:prstGeom prst="rect">
            <a:avLst/>
          </a:prstGeom>
          <a:noFill/>
        </p:spPr>
        <p:txBody>
          <a:bodyPr wrap="square" rtlCol="0" anchor="ctr">
            <a:spAutoFit/>
          </a:bodyPr>
          <a:lstStyle/>
          <a:p>
            <a:r>
              <a:rPr lang="en-US" sz="2800">
                <a:solidFill>
                  <a:schemeClr val="bg1"/>
                </a:solidFill>
              </a:rPr>
              <a:t>“The financial crisis of 2008-2009 ruined this momentum strategy” – Ernie Chan</a:t>
            </a:r>
          </a:p>
        </p:txBody>
      </p:sp>
    </p:spTree>
    <p:extLst>
      <p:ext uri="{BB962C8B-B14F-4D97-AF65-F5344CB8AC3E}">
        <p14:creationId xmlns:p14="http://schemas.microsoft.com/office/powerpoint/2010/main" val="18221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C130-480B-3644-8EFA-9849B78CA807}"/>
              </a:ext>
            </a:extLst>
          </p:cNvPr>
          <p:cNvSpPr>
            <a:spLocks noGrp="1"/>
          </p:cNvSpPr>
          <p:nvPr>
            <p:ph type="title"/>
          </p:nvPr>
        </p:nvSpPr>
        <p:spPr/>
        <p:txBody>
          <a:bodyPr/>
          <a:lstStyle/>
          <a:p>
            <a:r>
              <a:rPr lang="en-US"/>
              <a:t>Cross-sectional Strategies</a:t>
            </a:r>
          </a:p>
        </p:txBody>
      </p:sp>
      <p:sp>
        <p:nvSpPr>
          <p:cNvPr id="3" name="Content Placeholder 2">
            <a:extLst>
              <a:ext uri="{FF2B5EF4-FFF2-40B4-BE49-F238E27FC236}">
                <a16:creationId xmlns:a16="http://schemas.microsoft.com/office/drawing/2014/main" id="{9689F29B-770B-4841-8F17-FE056E3D45C8}"/>
              </a:ext>
            </a:extLst>
          </p:cNvPr>
          <p:cNvSpPr>
            <a:spLocks noGrp="1"/>
          </p:cNvSpPr>
          <p:nvPr>
            <p:ph idx="1"/>
          </p:nvPr>
        </p:nvSpPr>
        <p:spPr>
          <a:xfrm>
            <a:off x="581192" y="1951011"/>
            <a:ext cx="5095707" cy="2006627"/>
          </a:xfrm>
        </p:spPr>
        <p:txBody>
          <a:bodyPr>
            <a:normAutofit/>
          </a:bodyPr>
          <a:lstStyle/>
          <a:p>
            <a:r>
              <a:rPr lang="en-US"/>
              <a:t>Third way to extract large roll returns is a cross- sectional strategy</a:t>
            </a:r>
          </a:p>
          <a:p>
            <a:pPr lvl="1"/>
            <a:r>
              <a:rPr lang="en-US"/>
              <a:t>Buy a portfolio of futures in backwardation and simultaneously short a portfolio of futures in contango</a:t>
            </a:r>
          </a:p>
        </p:txBody>
      </p:sp>
      <p:sp>
        <p:nvSpPr>
          <p:cNvPr id="6" name="Content Placeholder 2">
            <a:extLst>
              <a:ext uri="{FF2B5EF4-FFF2-40B4-BE49-F238E27FC236}">
                <a16:creationId xmlns:a16="http://schemas.microsoft.com/office/drawing/2014/main" id="{1F503A56-B3C9-4067-B5AC-229C068F4720}"/>
              </a:ext>
            </a:extLst>
          </p:cNvPr>
          <p:cNvSpPr txBox="1">
            <a:spLocks/>
          </p:cNvSpPr>
          <p:nvPr/>
        </p:nvSpPr>
        <p:spPr>
          <a:xfrm>
            <a:off x="776401" y="4104944"/>
            <a:ext cx="4900498" cy="2384756"/>
          </a:xfrm>
          <a:prstGeom prst="rect">
            <a:avLst/>
          </a:prstGeom>
          <a:solidFill>
            <a:schemeClr val="accent2">
              <a:lumMod val="40000"/>
              <a:lumOff val="60000"/>
            </a:schemeClr>
          </a:solidFill>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solidFill>
                  <a:srgbClr val="0070C0"/>
                </a:solidFill>
              </a:rPr>
              <a:t>Strategy</a:t>
            </a:r>
          </a:p>
          <a:p>
            <a:pPr marL="457200" indent="-457200">
              <a:buClr>
                <a:schemeClr val="tx1"/>
              </a:buClr>
              <a:buFont typeface="+mj-lt"/>
              <a:buAutoNum type="arabicPeriod"/>
            </a:pPr>
            <a:r>
              <a:rPr lang="en-US">
                <a:solidFill>
                  <a:schemeClr val="tx1"/>
                </a:solidFill>
              </a:rPr>
              <a:t>Rank the 12 month return of a group of 52 physical commodities every day</a:t>
            </a:r>
          </a:p>
          <a:p>
            <a:pPr marL="457200" indent="-457200">
              <a:buClr>
                <a:schemeClr val="tx1"/>
              </a:buClr>
              <a:buFont typeface="+mj-lt"/>
              <a:buAutoNum type="arabicPeriod"/>
            </a:pPr>
            <a:r>
              <a:rPr lang="en-US">
                <a:solidFill>
                  <a:schemeClr val="tx1"/>
                </a:solidFill>
              </a:rPr>
              <a:t>Buy and hold the future with the highest return for the 1 month while short and hold the future with the lowest return for the same period</a:t>
            </a:r>
          </a:p>
        </p:txBody>
      </p:sp>
      <p:pic>
        <p:nvPicPr>
          <p:cNvPr id="8" name="Picture 7">
            <a:extLst>
              <a:ext uri="{FF2B5EF4-FFF2-40B4-BE49-F238E27FC236}">
                <a16:creationId xmlns:a16="http://schemas.microsoft.com/office/drawing/2014/main" id="{5AA338CE-3BA7-47FF-9A23-3D97C828A2ED}"/>
              </a:ext>
            </a:extLst>
          </p:cNvPr>
          <p:cNvPicPr>
            <a:picLocks noChangeAspect="1"/>
          </p:cNvPicPr>
          <p:nvPr/>
        </p:nvPicPr>
        <p:blipFill>
          <a:blip r:embed="rId3"/>
          <a:stretch>
            <a:fillRect/>
          </a:stretch>
        </p:blipFill>
        <p:spPr>
          <a:xfrm>
            <a:off x="6215063" y="1912580"/>
            <a:ext cx="5200536" cy="3849714"/>
          </a:xfrm>
          <a:prstGeom prst="rect">
            <a:avLst/>
          </a:prstGeom>
        </p:spPr>
      </p:pic>
      <p:sp>
        <p:nvSpPr>
          <p:cNvPr id="9" name="TextBox 8">
            <a:extLst>
              <a:ext uri="{FF2B5EF4-FFF2-40B4-BE49-F238E27FC236}">
                <a16:creationId xmlns:a16="http://schemas.microsoft.com/office/drawing/2014/main" id="{E287E4BE-DCB3-459B-83B2-6F5DF21046C4}"/>
              </a:ext>
            </a:extLst>
          </p:cNvPr>
          <p:cNvSpPr txBox="1"/>
          <p:nvPr/>
        </p:nvSpPr>
        <p:spPr>
          <a:xfrm>
            <a:off x="6900749" y="5899225"/>
            <a:ext cx="4514850" cy="369332"/>
          </a:xfrm>
          <a:prstGeom prst="rect">
            <a:avLst/>
          </a:prstGeom>
          <a:solidFill>
            <a:schemeClr val="accent1">
              <a:lumMod val="20000"/>
              <a:lumOff val="80000"/>
            </a:schemeClr>
          </a:solidFill>
        </p:spPr>
        <p:txBody>
          <a:bodyPr wrap="square" rtlCol="0" anchor="ctr">
            <a:spAutoFit/>
          </a:bodyPr>
          <a:lstStyle/>
          <a:p>
            <a:pPr algn="ctr"/>
            <a:r>
              <a:rPr lang="en-US"/>
              <a:t>APR of 18%, Sharpe Ratio of 1.37</a:t>
            </a:r>
          </a:p>
        </p:txBody>
      </p:sp>
    </p:spTree>
    <p:extLst>
      <p:ext uri="{BB962C8B-B14F-4D97-AF65-F5344CB8AC3E}">
        <p14:creationId xmlns:p14="http://schemas.microsoft.com/office/powerpoint/2010/main" val="605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C130-480B-3644-8EFA-9849B78CA807}"/>
              </a:ext>
            </a:extLst>
          </p:cNvPr>
          <p:cNvSpPr>
            <a:spLocks noGrp="1"/>
          </p:cNvSpPr>
          <p:nvPr>
            <p:ph type="title"/>
          </p:nvPr>
        </p:nvSpPr>
        <p:spPr/>
        <p:txBody>
          <a:bodyPr/>
          <a:lstStyle/>
          <a:p>
            <a:r>
              <a:rPr lang="en-US"/>
              <a:t>Cross-sectional Strategies</a:t>
            </a:r>
          </a:p>
        </p:txBody>
      </p:sp>
      <p:sp>
        <p:nvSpPr>
          <p:cNvPr id="3" name="Content Placeholder 2">
            <a:extLst>
              <a:ext uri="{FF2B5EF4-FFF2-40B4-BE49-F238E27FC236}">
                <a16:creationId xmlns:a16="http://schemas.microsoft.com/office/drawing/2014/main" id="{9689F29B-770B-4841-8F17-FE056E3D45C8}"/>
              </a:ext>
            </a:extLst>
          </p:cNvPr>
          <p:cNvSpPr>
            <a:spLocks noGrp="1"/>
          </p:cNvSpPr>
          <p:nvPr>
            <p:ph idx="1"/>
          </p:nvPr>
        </p:nvSpPr>
        <p:spPr>
          <a:xfrm>
            <a:off x="581192" y="2168802"/>
            <a:ext cx="5095707" cy="2478114"/>
          </a:xfrm>
        </p:spPr>
        <p:txBody>
          <a:bodyPr>
            <a:normAutofit fontScale="92500" lnSpcReduction="20000"/>
          </a:bodyPr>
          <a:lstStyle/>
          <a:p>
            <a:r>
              <a:rPr lang="en-US"/>
              <a:t>This strategy works for everything under the sun, including stock indices, currencies, international stocks, and us stocks</a:t>
            </a:r>
          </a:p>
          <a:p>
            <a:r>
              <a:rPr lang="en-US"/>
              <a:t>Instead of using lagged returns, can also rank by “factors”</a:t>
            </a:r>
          </a:p>
          <a:p>
            <a:pPr lvl="1"/>
            <a:r>
              <a:rPr lang="en-US"/>
              <a:t>Earnings growth, book-to price ratio, etc</a:t>
            </a:r>
          </a:p>
          <a:p>
            <a:pPr lvl="1"/>
            <a:endParaRPr lang="en-US"/>
          </a:p>
        </p:txBody>
      </p:sp>
      <p:sp>
        <p:nvSpPr>
          <p:cNvPr id="6" name="Content Placeholder 2">
            <a:extLst>
              <a:ext uri="{FF2B5EF4-FFF2-40B4-BE49-F238E27FC236}">
                <a16:creationId xmlns:a16="http://schemas.microsoft.com/office/drawing/2014/main" id="{1F503A56-B3C9-4067-B5AC-229C068F4720}"/>
              </a:ext>
            </a:extLst>
          </p:cNvPr>
          <p:cNvSpPr txBox="1">
            <a:spLocks/>
          </p:cNvSpPr>
          <p:nvPr/>
        </p:nvSpPr>
        <p:spPr>
          <a:xfrm>
            <a:off x="776401" y="4657724"/>
            <a:ext cx="4900498" cy="1831975"/>
          </a:xfrm>
          <a:prstGeom prst="rect">
            <a:avLst/>
          </a:prstGeom>
          <a:solidFill>
            <a:schemeClr val="accent2">
              <a:lumMod val="40000"/>
              <a:lumOff val="60000"/>
            </a:schemeClr>
          </a:solidFill>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solidFill>
                  <a:srgbClr val="0070C0"/>
                </a:solidFill>
              </a:rPr>
              <a:t>Strategy</a:t>
            </a:r>
          </a:p>
          <a:p>
            <a:pPr marL="457200" indent="-457200">
              <a:buClr>
                <a:schemeClr val="tx1"/>
              </a:buClr>
              <a:buFont typeface="+mj-lt"/>
              <a:buAutoNum type="arabicPeriod"/>
            </a:pPr>
            <a:r>
              <a:rPr lang="en-US">
                <a:solidFill>
                  <a:schemeClr val="tx1"/>
                </a:solidFill>
              </a:rPr>
              <a:t>Buy and hold stocks within the top decile of 12-month lagged returns for a month, and vice versa for the bottom decile</a:t>
            </a:r>
          </a:p>
        </p:txBody>
      </p:sp>
      <p:pic>
        <p:nvPicPr>
          <p:cNvPr id="5" name="Picture 4">
            <a:extLst>
              <a:ext uri="{FF2B5EF4-FFF2-40B4-BE49-F238E27FC236}">
                <a16:creationId xmlns:a16="http://schemas.microsoft.com/office/drawing/2014/main" id="{7E0132B6-B17E-47CC-856D-C4A9720A964A}"/>
              </a:ext>
            </a:extLst>
          </p:cNvPr>
          <p:cNvPicPr>
            <a:picLocks noChangeAspect="1"/>
          </p:cNvPicPr>
          <p:nvPr/>
        </p:nvPicPr>
        <p:blipFill>
          <a:blip r:embed="rId3"/>
          <a:stretch>
            <a:fillRect/>
          </a:stretch>
        </p:blipFill>
        <p:spPr>
          <a:xfrm>
            <a:off x="6162843" y="1925577"/>
            <a:ext cx="5447965" cy="3908854"/>
          </a:xfrm>
          <a:prstGeom prst="rect">
            <a:avLst/>
          </a:prstGeom>
        </p:spPr>
      </p:pic>
      <p:sp>
        <p:nvSpPr>
          <p:cNvPr id="9" name="TextBox 8">
            <a:extLst>
              <a:ext uri="{FF2B5EF4-FFF2-40B4-BE49-F238E27FC236}">
                <a16:creationId xmlns:a16="http://schemas.microsoft.com/office/drawing/2014/main" id="{E287E4BE-DCB3-459B-83B2-6F5DF21046C4}"/>
              </a:ext>
            </a:extLst>
          </p:cNvPr>
          <p:cNvSpPr txBox="1"/>
          <p:nvPr/>
        </p:nvSpPr>
        <p:spPr>
          <a:xfrm>
            <a:off x="6786449" y="5714088"/>
            <a:ext cx="4514850" cy="369332"/>
          </a:xfrm>
          <a:prstGeom prst="rect">
            <a:avLst/>
          </a:prstGeom>
          <a:solidFill>
            <a:schemeClr val="accent1">
              <a:lumMod val="20000"/>
              <a:lumOff val="80000"/>
            </a:schemeClr>
          </a:solidFill>
        </p:spPr>
        <p:txBody>
          <a:bodyPr wrap="square" rtlCol="0" anchor="ctr">
            <a:spAutoFit/>
          </a:bodyPr>
          <a:lstStyle/>
          <a:p>
            <a:pPr algn="ctr"/>
            <a:r>
              <a:rPr lang="en-US"/>
              <a:t>APR of 37%, Sharpe Ratio of 4.1</a:t>
            </a:r>
          </a:p>
        </p:txBody>
      </p:sp>
      <p:sp>
        <p:nvSpPr>
          <p:cNvPr id="7" name="TextBox 6">
            <a:extLst>
              <a:ext uri="{FF2B5EF4-FFF2-40B4-BE49-F238E27FC236}">
                <a16:creationId xmlns:a16="http://schemas.microsoft.com/office/drawing/2014/main" id="{8B8BEF65-05F8-49B9-8BEC-5C2D7C14D66C}"/>
              </a:ext>
            </a:extLst>
          </p:cNvPr>
          <p:cNvSpPr txBox="1"/>
          <p:nvPr/>
        </p:nvSpPr>
        <p:spPr>
          <a:xfrm>
            <a:off x="6357938" y="6083420"/>
            <a:ext cx="5252870" cy="646331"/>
          </a:xfrm>
          <a:prstGeom prst="rect">
            <a:avLst/>
          </a:prstGeom>
          <a:solidFill>
            <a:schemeClr val="accent2">
              <a:lumMod val="20000"/>
              <a:lumOff val="80000"/>
            </a:schemeClr>
          </a:solidFill>
        </p:spPr>
        <p:txBody>
          <a:bodyPr wrap="square" rtlCol="0">
            <a:spAutoFit/>
          </a:bodyPr>
          <a:lstStyle/>
          <a:p>
            <a:pPr algn="ctr"/>
            <a:r>
              <a:rPr lang="en-US">
                <a:solidFill>
                  <a:srgbClr val="FF0000"/>
                </a:solidFill>
              </a:rPr>
              <a:t>Ruined by the financial crash, -30% from 2008-2009. Hasn’t fully recovered</a:t>
            </a:r>
          </a:p>
        </p:txBody>
      </p:sp>
    </p:spTree>
    <p:extLst>
      <p:ext uri="{BB962C8B-B14F-4D97-AF65-F5344CB8AC3E}">
        <p14:creationId xmlns:p14="http://schemas.microsoft.com/office/powerpoint/2010/main" val="215037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EF8-8ABF-FC45-9B8B-052312C1C72F}"/>
              </a:ext>
            </a:extLst>
          </p:cNvPr>
          <p:cNvSpPr>
            <a:spLocks noGrp="1"/>
          </p:cNvSpPr>
          <p:nvPr>
            <p:ph type="title"/>
          </p:nvPr>
        </p:nvSpPr>
        <p:spPr/>
        <p:txBody>
          <a:bodyPr/>
          <a:lstStyle/>
          <a:p>
            <a:r>
              <a:rPr lang="en-US"/>
              <a:t>News sentiment as a fundamental factor</a:t>
            </a:r>
          </a:p>
        </p:txBody>
      </p:sp>
      <p:sp>
        <p:nvSpPr>
          <p:cNvPr id="4" name="Content Placeholder 3">
            <a:extLst>
              <a:ext uri="{FF2B5EF4-FFF2-40B4-BE49-F238E27FC236}">
                <a16:creationId xmlns:a16="http://schemas.microsoft.com/office/drawing/2014/main" id="{A7A04C3C-FA38-7543-A82D-0DB828D49831}"/>
              </a:ext>
            </a:extLst>
          </p:cNvPr>
          <p:cNvSpPr>
            <a:spLocks noGrp="1"/>
          </p:cNvSpPr>
          <p:nvPr>
            <p:ph sz="half" idx="2"/>
          </p:nvPr>
        </p:nvSpPr>
        <p:spPr>
          <a:xfrm>
            <a:off x="660363" y="2114571"/>
            <a:ext cx="5393100" cy="2934999"/>
          </a:xfrm>
        </p:spPr>
        <p:txBody>
          <a:bodyPr>
            <a:normAutofit fontScale="92500" lnSpcReduction="10000"/>
          </a:bodyPr>
          <a:lstStyle/>
          <a:p>
            <a:pPr marL="305435" indent="-305435"/>
            <a:r>
              <a:rPr lang="en-US">
                <a:cs typeface="Calibri"/>
              </a:rPr>
              <a:t>Capture all news items on a company using programs</a:t>
            </a:r>
          </a:p>
          <a:p>
            <a:pPr marL="305435" indent="-305435"/>
            <a:r>
              <a:rPr lang="en-US">
                <a:cs typeface="Calibri"/>
              </a:rPr>
              <a:t>These programs assign "sentiment scores" to news articles that are indicative of its price impact on stocks</a:t>
            </a:r>
          </a:p>
          <a:p>
            <a:pPr marL="305435" indent="-305435"/>
            <a:r>
              <a:rPr lang="en-US">
                <a:cs typeface="Calibri"/>
              </a:rPr>
              <a:t>Collections of these sentiment scores from multiple articles was found to be predictive of that stocks future price</a:t>
            </a:r>
          </a:p>
        </p:txBody>
      </p:sp>
      <p:sp>
        <p:nvSpPr>
          <p:cNvPr id="15" name="Content Placeholder 3">
            <a:extLst>
              <a:ext uri="{FF2B5EF4-FFF2-40B4-BE49-F238E27FC236}">
                <a16:creationId xmlns:a16="http://schemas.microsoft.com/office/drawing/2014/main" id="{1369BCFC-B9BC-40A1-90A3-041478F9B8E0}"/>
              </a:ext>
            </a:extLst>
          </p:cNvPr>
          <p:cNvSpPr txBox="1">
            <a:spLocks/>
          </p:cNvSpPr>
          <p:nvPr/>
        </p:nvSpPr>
        <p:spPr>
          <a:xfrm>
            <a:off x="6143917" y="2108510"/>
            <a:ext cx="5393100" cy="293499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cs typeface="Calibri"/>
              </a:rPr>
              <a:t>One strategy using sentiment scores is using </a:t>
            </a:r>
            <a:r>
              <a:rPr lang="en-US" err="1">
                <a:cs typeface="Calibri"/>
              </a:rPr>
              <a:t>RavenPack's</a:t>
            </a:r>
            <a:r>
              <a:rPr lang="en-US">
                <a:cs typeface="Calibri"/>
              </a:rPr>
              <a:t> sentiment index, buying a portfolio of stocks with positive change in sentiment score and shorting one with a negative change.</a:t>
            </a:r>
          </a:p>
          <a:p>
            <a:pPr marL="305435" indent="-305435"/>
            <a:r>
              <a:rPr lang="en-US">
                <a:cs typeface="Calibri"/>
              </a:rPr>
              <a:t>Some other vendors include, Recorded Future, thestocksonar.com, and Thomson Reuters News Analytics</a:t>
            </a:r>
          </a:p>
          <a:p>
            <a:pPr marL="0" indent="0">
              <a:buNone/>
            </a:pPr>
            <a:endParaRPr lang="en-US">
              <a:cs typeface="Calibri"/>
            </a:endParaRPr>
          </a:p>
        </p:txBody>
      </p:sp>
    </p:spTree>
    <p:extLst>
      <p:ext uri="{BB962C8B-B14F-4D97-AF65-F5344CB8AC3E}">
        <p14:creationId xmlns:p14="http://schemas.microsoft.com/office/powerpoint/2010/main" val="168616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EF8-8ABF-FC45-9B8B-052312C1C72F}"/>
              </a:ext>
            </a:extLst>
          </p:cNvPr>
          <p:cNvSpPr>
            <a:spLocks noGrp="1"/>
          </p:cNvSpPr>
          <p:nvPr>
            <p:ph type="title"/>
          </p:nvPr>
        </p:nvSpPr>
        <p:spPr/>
        <p:txBody>
          <a:bodyPr/>
          <a:lstStyle/>
          <a:p>
            <a:r>
              <a:rPr lang="en-US"/>
              <a:t>Mutual funds asset fire sale and forced purchases</a:t>
            </a:r>
          </a:p>
        </p:txBody>
      </p:sp>
      <p:sp>
        <p:nvSpPr>
          <p:cNvPr id="14" name="Content Placeholder 13">
            <a:extLst>
              <a:ext uri="{FF2B5EF4-FFF2-40B4-BE49-F238E27FC236}">
                <a16:creationId xmlns:a16="http://schemas.microsoft.com/office/drawing/2014/main" id="{94900927-443C-4ADB-A0F8-E0D261B926E1}"/>
              </a:ext>
            </a:extLst>
          </p:cNvPr>
          <p:cNvSpPr>
            <a:spLocks noGrp="1"/>
          </p:cNvSpPr>
          <p:nvPr>
            <p:ph sz="half" idx="2"/>
          </p:nvPr>
        </p:nvSpPr>
        <p:spPr>
          <a:xfrm>
            <a:off x="729635" y="2074987"/>
            <a:ext cx="5393100" cy="3182401"/>
          </a:xfrm>
        </p:spPr>
        <p:txBody>
          <a:bodyPr>
            <a:normAutofit fontScale="70000" lnSpcReduction="20000"/>
          </a:bodyPr>
          <a:lstStyle/>
          <a:p>
            <a:pPr marL="305435" indent="-305435"/>
            <a:r>
              <a:rPr lang="en-US">
                <a:cs typeface="Calibri"/>
              </a:rPr>
              <a:t>Stocks held by poorly performing mutual funds facing redemptions experience negative returns</a:t>
            </a:r>
          </a:p>
          <a:p>
            <a:pPr marL="305435" indent="-305435"/>
            <a:r>
              <a:rPr lang="en-US">
                <a:cs typeface="Calibri"/>
              </a:rPr>
              <a:t>Fire sale depresses the stock prices causing further redemptions at those funds and other funds holding the same stocks</a:t>
            </a:r>
          </a:p>
          <a:p>
            <a:pPr marL="305435" indent="-305435"/>
            <a:r>
              <a:rPr lang="en-US">
                <a:cs typeface="Calibri"/>
              </a:rPr>
              <a:t>Vice versa is also true for funds performing well </a:t>
            </a:r>
          </a:p>
          <a:p>
            <a:pPr marL="305435" indent="-305435"/>
            <a:r>
              <a:rPr lang="en-US">
                <a:cs typeface="Calibri"/>
              </a:rPr>
              <a:t>Hence momentum in both directions for commonly held stocks can be ignited.</a:t>
            </a:r>
          </a:p>
          <a:p>
            <a:pPr marL="305435" indent="-305435"/>
            <a:r>
              <a:rPr lang="en-US">
                <a:cs typeface="Calibri"/>
              </a:rPr>
              <a:t>Measure the selling and buying pressure on a stock based on the percentage of funds holding them that experience redemptions</a:t>
            </a:r>
          </a:p>
          <a:p>
            <a:pPr marL="305435" indent="-305435"/>
            <a:endParaRPr lang="en-US">
              <a:cs typeface="Calibri"/>
            </a:endParaRPr>
          </a:p>
        </p:txBody>
      </p:sp>
      <p:pic>
        <p:nvPicPr>
          <p:cNvPr id="17" name="Picture 17">
            <a:extLst>
              <a:ext uri="{FF2B5EF4-FFF2-40B4-BE49-F238E27FC236}">
                <a16:creationId xmlns:a16="http://schemas.microsoft.com/office/drawing/2014/main" id="{1F5C23DD-4A85-4B5D-8602-52D22BA5149E}"/>
              </a:ext>
            </a:extLst>
          </p:cNvPr>
          <p:cNvPicPr>
            <a:picLocks noChangeAspect="1"/>
          </p:cNvPicPr>
          <p:nvPr/>
        </p:nvPicPr>
        <p:blipFill>
          <a:blip r:embed="rId2"/>
          <a:stretch>
            <a:fillRect/>
          </a:stretch>
        </p:blipFill>
        <p:spPr>
          <a:xfrm>
            <a:off x="993568" y="5214837"/>
            <a:ext cx="4851069" cy="1099285"/>
          </a:xfrm>
          <a:prstGeom prst="rect">
            <a:avLst/>
          </a:prstGeom>
        </p:spPr>
      </p:pic>
      <p:sp>
        <p:nvSpPr>
          <p:cNvPr id="20" name="Content Placeholder 13">
            <a:extLst>
              <a:ext uri="{FF2B5EF4-FFF2-40B4-BE49-F238E27FC236}">
                <a16:creationId xmlns:a16="http://schemas.microsoft.com/office/drawing/2014/main" id="{4D43749C-D308-44C4-AA5B-27F46026A687}"/>
              </a:ext>
            </a:extLst>
          </p:cNvPr>
          <p:cNvSpPr txBox="1">
            <a:spLocks/>
          </p:cNvSpPr>
          <p:nvPr/>
        </p:nvSpPr>
        <p:spPr>
          <a:xfrm>
            <a:off x="6126970" y="2078945"/>
            <a:ext cx="5393100" cy="27172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1700" dirty="0">
                <a:cs typeface="Calibri"/>
              </a:rPr>
              <a:t>Pressure(</a:t>
            </a:r>
            <a:r>
              <a:rPr lang="en-US" sz="1700" dirty="0" err="1">
                <a:cs typeface="Calibri"/>
              </a:rPr>
              <a:t>i</a:t>
            </a:r>
            <a:r>
              <a:rPr lang="en-US" sz="1700" dirty="0">
                <a:cs typeface="Calibri"/>
              </a:rPr>
              <a:t>, t) is the factor for stock </a:t>
            </a:r>
            <a:r>
              <a:rPr lang="en-US" sz="1700" dirty="0" err="1">
                <a:cs typeface="Calibri"/>
              </a:rPr>
              <a:t>i</a:t>
            </a:r>
            <a:r>
              <a:rPr lang="en-US" sz="1700" dirty="0">
                <a:cs typeface="Calibri"/>
              </a:rPr>
              <a:t> at end of quarter t</a:t>
            </a:r>
          </a:p>
          <a:p>
            <a:pPr marL="305435" indent="-305435"/>
            <a:r>
              <a:rPr lang="en-US" sz="1700" dirty="0">
                <a:cs typeface="Calibri"/>
              </a:rPr>
              <a:t>Buy(</a:t>
            </a:r>
            <a:r>
              <a:rPr lang="en-US" sz="1700" dirty="0" err="1">
                <a:cs typeface="Calibri"/>
              </a:rPr>
              <a:t>j,i,t</a:t>
            </a:r>
            <a:r>
              <a:rPr lang="en-US" sz="1700" dirty="0">
                <a:cs typeface="Calibri"/>
              </a:rPr>
              <a:t>)=1 if fund j increased its holding in stock </a:t>
            </a:r>
            <a:r>
              <a:rPr lang="en-US" sz="1700" dirty="0" err="1">
                <a:cs typeface="Calibri"/>
              </a:rPr>
              <a:t>i</a:t>
            </a:r>
            <a:r>
              <a:rPr lang="en-US" sz="1700" dirty="0">
                <a:cs typeface="Calibri"/>
              </a:rPr>
              <a:t> during quarter t and if the fund experienced inflows greater than 5% of its net assets, </a:t>
            </a:r>
            <a:r>
              <a:rPr lang="en-US" sz="1700" dirty="0" err="1">
                <a:cs typeface="Calibri"/>
              </a:rPr>
              <a:t>ie</a:t>
            </a:r>
            <a:r>
              <a:rPr lang="en-US" sz="1700" dirty="0">
                <a:cs typeface="Calibri"/>
              </a:rPr>
              <a:t> (flow(</a:t>
            </a:r>
            <a:r>
              <a:rPr lang="en-US" sz="1700" dirty="0" err="1">
                <a:cs typeface="Calibri"/>
              </a:rPr>
              <a:t>j,t</a:t>
            </a:r>
            <a:r>
              <a:rPr lang="en-US" sz="1700" dirty="0">
                <a:cs typeface="Calibri"/>
              </a:rPr>
              <a:t>)&gt;5% == True), and is 0 otherwise</a:t>
            </a:r>
          </a:p>
          <a:p>
            <a:pPr marL="305435" indent="-305435"/>
            <a:r>
              <a:rPr lang="en-US" sz="1700" dirty="0">
                <a:cs typeface="Calibri"/>
              </a:rPr>
              <a:t>Sell(</a:t>
            </a:r>
            <a:r>
              <a:rPr lang="en-US" sz="1700" dirty="0" err="1">
                <a:cs typeface="Calibri"/>
              </a:rPr>
              <a:t>j,i,t</a:t>
            </a:r>
            <a:r>
              <a:rPr lang="en-US" sz="1700" dirty="0">
                <a:cs typeface="Calibri"/>
              </a:rPr>
              <a:t>) is defined similarly but for decreases in holdings</a:t>
            </a:r>
          </a:p>
          <a:p>
            <a:pPr marL="305435" indent="-305435"/>
            <a:r>
              <a:rPr lang="en-US" sz="1700" dirty="0">
                <a:cs typeface="Calibri"/>
              </a:rPr>
              <a:t>Own(j,i,t-1) is the number of mutual funds holding stock </a:t>
            </a:r>
            <a:r>
              <a:rPr lang="en-US" sz="1700" dirty="0" err="1">
                <a:cs typeface="Calibri"/>
              </a:rPr>
              <a:t>i</a:t>
            </a:r>
            <a:r>
              <a:rPr lang="en-US" sz="1700" dirty="0">
                <a:cs typeface="Calibri"/>
              </a:rPr>
              <a:t> in the beginning of quarter t</a:t>
            </a:r>
          </a:p>
          <a:p>
            <a:pPr marL="305435" indent="-305435"/>
            <a:endParaRPr lang="en-US" sz="1700">
              <a:cs typeface="Calibri"/>
            </a:endParaRPr>
          </a:p>
        </p:txBody>
      </p:sp>
      <p:sp>
        <p:nvSpPr>
          <p:cNvPr id="23" name="Content Placeholder 13">
            <a:extLst>
              <a:ext uri="{FF2B5EF4-FFF2-40B4-BE49-F238E27FC236}">
                <a16:creationId xmlns:a16="http://schemas.microsoft.com/office/drawing/2014/main" id="{58AA98AA-C1CC-4A87-B2A6-ABD8960CD757}"/>
              </a:ext>
            </a:extLst>
          </p:cNvPr>
          <p:cNvSpPr txBox="1">
            <a:spLocks/>
          </p:cNvSpPr>
          <p:nvPr/>
        </p:nvSpPr>
        <p:spPr>
          <a:xfrm>
            <a:off x="6126970" y="5186322"/>
            <a:ext cx="4621204" cy="1124013"/>
          </a:xfrm>
          <a:prstGeom prst="rect">
            <a:avLst/>
          </a:prstGeom>
          <a:solidFill>
            <a:schemeClr val="accent2">
              <a:lumMod val="40000"/>
              <a:lumOff val="60000"/>
            </a:schemeClr>
          </a:solidFill>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1700" dirty="0">
                <a:cs typeface="Calibri"/>
              </a:rPr>
              <a:t>Short stocks with highest selling pressure (lowest pressure ranking)</a:t>
            </a:r>
          </a:p>
          <a:p>
            <a:pPr marL="305435" indent="-305435"/>
            <a:r>
              <a:rPr lang="en-US" sz="1700" dirty="0">
                <a:cs typeface="Calibri"/>
              </a:rPr>
              <a:t>Buy stocks with highest pressure ranking</a:t>
            </a:r>
          </a:p>
          <a:p>
            <a:pPr marL="305435" indent="-305435"/>
            <a:endParaRPr lang="en-US" sz="1700" dirty="0">
              <a:cs typeface="Calibri"/>
            </a:endParaRPr>
          </a:p>
        </p:txBody>
      </p:sp>
    </p:spTree>
    <p:extLst>
      <p:ext uri="{BB962C8B-B14F-4D97-AF65-F5344CB8AC3E}">
        <p14:creationId xmlns:p14="http://schemas.microsoft.com/office/powerpoint/2010/main" val="38536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EF8-8ABF-FC45-9B8B-052312C1C72F}"/>
              </a:ext>
            </a:extLst>
          </p:cNvPr>
          <p:cNvSpPr>
            <a:spLocks noGrp="1"/>
          </p:cNvSpPr>
          <p:nvPr>
            <p:ph type="title"/>
          </p:nvPr>
        </p:nvSpPr>
        <p:spPr/>
        <p:txBody>
          <a:bodyPr/>
          <a:lstStyle/>
          <a:p>
            <a:r>
              <a:rPr lang="en-US">
                <a:cs typeface="Calibri Light"/>
              </a:rPr>
              <a:t>Pros and cons</a:t>
            </a:r>
          </a:p>
        </p:txBody>
      </p:sp>
      <p:sp>
        <p:nvSpPr>
          <p:cNvPr id="4" name="Content Placeholder 3">
            <a:extLst>
              <a:ext uri="{FF2B5EF4-FFF2-40B4-BE49-F238E27FC236}">
                <a16:creationId xmlns:a16="http://schemas.microsoft.com/office/drawing/2014/main" id="{A7A04C3C-FA38-7543-A82D-0DB828D49831}"/>
              </a:ext>
            </a:extLst>
          </p:cNvPr>
          <p:cNvSpPr>
            <a:spLocks noGrp="1"/>
          </p:cNvSpPr>
          <p:nvPr>
            <p:ph sz="half" idx="2"/>
          </p:nvPr>
        </p:nvSpPr>
        <p:spPr>
          <a:xfrm>
            <a:off x="581194" y="2302597"/>
            <a:ext cx="5393100" cy="2934999"/>
          </a:xfrm>
        </p:spPr>
        <p:txBody>
          <a:bodyPr>
            <a:normAutofit/>
          </a:bodyPr>
          <a:lstStyle/>
          <a:p>
            <a:pPr marL="305435" indent="-305435"/>
            <a:r>
              <a:rPr lang="en-CA">
                <a:cs typeface="Calibri"/>
              </a:rPr>
              <a:t>Pros</a:t>
            </a:r>
          </a:p>
          <a:p>
            <a:pPr marL="629920" lvl="1" indent="-305435"/>
            <a:r>
              <a:rPr lang="en-CA">
                <a:cs typeface="Calibri"/>
              </a:rPr>
              <a:t>Easier Risk Management</a:t>
            </a:r>
          </a:p>
          <a:p>
            <a:pPr marL="629920" lvl="1" indent="-305435"/>
            <a:r>
              <a:rPr lang="en-CA">
                <a:cs typeface="Calibri"/>
              </a:rPr>
              <a:t>Diversify our risks across different asset classes and countries</a:t>
            </a:r>
          </a:p>
          <a:p>
            <a:pPr marL="629920" lvl="1" indent="-305435"/>
            <a:r>
              <a:rPr lang="en-CA">
                <a:cs typeface="Calibri"/>
              </a:rPr>
              <a:t>Adding momentum strategies to a portfolio of mean reversion allows higher Sharpe ratios and lower drawbacks</a:t>
            </a:r>
          </a:p>
        </p:txBody>
      </p:sp>
      <p:sp>
        <p:nvSpPr>
          <p:cNvPr id="11" name="Content Placeholder 10">
            <a:extLst>
              <a:ext uri="{FF2B5EF4-FFF2-40B4-BE49-F238E27FC236}">
                <a16:creationId xmlns:a16="http://schemas.microsoft.com/office/drawing/2014/main" id="{A9DAB725-20C7-4A30-A635-6387C21234FE}"/>
              </a:ext>
            </a:extLst>
          </p:cNvPr>
          <p:cNvSpPr>
            <a:spLocks noGrp="1"/>
          </p:cNvSpPr>
          <p:nvPr>
            <p:ph sz="quarter" idx="4"/>
          </p:nvPr>
        </p:nvSpPr>
        <p:spPr>
          <a:xfrm>
            <a:off x="6277086" y="2302597"/>
            <a:ext cx="5393100" cy="2934999"/>
          </a:xfrm>
        </p:spPr>
        <p:txBody>
          <a:bodyPr/>
          <a:lstStyle/>
          <a:p>
            <a:pPr marL="305435" indent="-305435"/>
            <a:r>
              <a:rPr lang="en-US">
                <a:cs typeface="Calibri"/>
              </a:rPr>
              <a:t>Cons</a:t>
            </a:r>
          </a:p>
          <a:p>
            <a:pPr marL="629920" lvl="1" indent="-305435"/>
            <a:r>
              <a:rPr lang="en-US">
                <a:cs typeface="Calibri"/>
              </a:rPr>
              <a:t>Few independent signals, this leads to lower Sharpe ratios</a:t>
            </a:r>
          </a:p>
          <a:p>
            <a:pPr marL="629920" lvl="1" indent="-305435"/>
            <a:r>
              <a:rPr lang="en-US">
                <a:cs typeface="Calibri"/>
              </a:rPr>
              <a:t>Heavily impacted by market crashes</a:t>
            </a:r>
          </a:p>
          <a:p>
            <a:pPr marL="629920" lvl="1" indent="-305435"/>
            <a:r>
              <a:rPr lang="en-US">
                <a:cs typeface="Calibri"/>
              </a:rPr>
              <a:t>News driven momentum strategies are getting shorter time frames</a:t>
            </a:r>
          </a:p>
          <a:p>
            <a:pPr marL="899795" lvl="2" indent="-269875"/>
            <a:r>
              <a:rPr lang="en-US">
                <a:cs typeface="Calibri"/>
              </a:rPr>
              <a:t>(Information travels faster)</a:t>
            </a:r>
            <a:endParaRPr lang="en-US"/>
          </a:p>
        </p:txBody>
      </p:sp>
    </p:spTree>
    <p:extLst>
      <p:ext uri="{BB962C8B-B14F-4D97-AF65-F5344CB8AC3E}">
        <p14:creationId xmlns:p14="http://schemas.microsoft.com/office/powerpoint/2010/main" val="1375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EF8-8ABF-FC45-9B8B-052312C1C72F}"/>
              </a:ext>
            </a:extLst>
          </p:cNvPr>
          <p:cNvSpPr>
            <a:spLocks noGrp="1"/>
          </p:cNvSpPr>
          <p:nvPr>
            <p:ph type="title"/>
          </p:nvPr>
        </p:nvSpPr>
        <p:spPr/>
        <p:txBody>
          <a:bodyPr/>
          <a:lstStyle/>
          <a:p>
            <a:r>
              <a:rPr lang="en-US">
                <a:cs typeface="Calibri Light"/>
              </a:rPr>
              <a:t>Key points</a:t>
            </a:r>
          </a:p>
        </p:txBody>
      </p:sp>
      <p:sp>
        <p:nvSpPr>
          <p:cNvPr id="13" name="Content Placeholder 3">
            <a:extLst>
              <a:ext uri="{FF2B5EF4-FFF2-40B4-BE49-F238E27FC236}">
                <a16:creationId xmlns:a16="http://schemas.microsoft.com/office/drawing/2014/main" id="{6EAB960A-74C6-4D24-A9AC-082879DD9E81}"/>
              </a:ext>
            </a:extLst>
          </p:cNvPr>
          <p:cNvSpPr>
            <a:spLocks noGrp="1"/>
          </p:cNvSpPr>
          <p:nvPr>
            <p:ph sz="half" idx="2"/>
          </p:nvPr>
        </p:nvSpPr>
        <p:spPr>
          <a:xfrm>
            <a:off x="581194" y="2302597"/>
            <a:ext cx="5393100" cy="4053259"/>
          </a:xfrm>
        </p:spPr>
        <p:txBody>
          <a:bodyPr vert="horz" lIns="91440" tIns="45720" rIns="91440" bIns="45720" rtlCol="0" anchor="t">
            <a:noAutofit/>
          </a:bodyPr>
          <a:lstStyle/>
          <a:p>
            <a:pPr marL="305435" indent="-305435"/>
            <a:r>
              <a:rPr lang="en-CA" sz="1800">
                <a:cs typeface="Calibri"/>
              </a:rPr>
              <a:t>Time series momentum refers to the positive correlation of a price series past and future returns</a:t>
            </a:r>
          </a:p>
          <a:p>
            <a:pPr marL="305435" indent="-305435"/>
            <a:r>
              <a:rPr lang="en-CA" sz="1800">
                <a:cs typeface="Calibri"/>
              </a:rPr>
              <a:t>Cross sectional momentum refers to the positive correlation of a price series past and future relative returns, in relation to that of other price series in a portfolio</a:t>
            </a:r>
          </a:p>
          <a:p>
            <a:pPr marL="305435" indent="-305435"/>
            <a:r>
              <a:rPr lang="en-CA" sz="1800">
                <a:cs typeface="Calibri"/>
              </a:rPr>
              <a:t>Futures exhibit time series momentum mainly because of the persistence of the sign of roll returns</a:t>
            </a:r>
          </a:p>
          <a:p>
            <a:pPr marL="305435" indent="-305435"/>
            <a:r>
              <a:rPr lang="en-CA" sz="1800">
                <a:cs typeface="Calibri"/>
              </a:rPr>
              <a:t>If you are able to find an instrument that cointegrates or correlates with the spot price or return of a commodity, you can extract the roll return of the commodity future by shorting the instrument during backwardation or buying during contango</a:t>
            </a:r>
          </a:p>
        </p:txBody>
      </p:sp>
      <p:sp>
        <p:nvSpPr>
          <p:cNvPr id="17" name="Content Placeholder 3">
            <a:extLst>
              <a:ext uri="{FF2B5EF4-FFF2-40B4-BE49-F238E27FC236}">
                <a16:creationId xmlns:a16="http://schemas.microsoft.com/office/drawing/2014/main" id="{F3EBD4FE-2B32-491B-B2E3-B72B3B0A52ED}"/>
              </a:ext>
            </a:extLst>
          </p:cNvPr>
          <p:cNvSpPr txBox="1">
            <a:spLocks/>
          </p:cNvSpPr>
          <p:nvPr/>
        </p:nvSpPr>
        <p:spPr>
          <a:xfrm>
            <a:off x="5978529" y="2306555"/>
            <a:ext cx="5393100" cy="405325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CA">
                <a:cs typeface="Calibri"/>
              </a:rPr>
              <a:t>Portfolios of futures or stocks often exhibit cross sectional momentum: a simple ranking algorithm based on returns would work</a:t>
            </a:r>
          </a:p>
          <a:p>
            <a:pPr marL="305435" indent="-305435"/>
            <a:r>
              <a:rPr lang="en-CA">
                <a:cs typeface="Calibri"/>
              </a:rPr>
              <a:t>Profitable strategies on news sentiment momentum show that the slow diffusion of news is a cause for stock price momentum</a:t>
            </a:r>
          </a:p>
          <a:p>
            <a:pPr marL="305435" indent="-305435"/>
            <a:r>
              <a:rPr lang="en-CA">
                <a:cs typeface="Calibri"/>
              </a:rPr>
              <a:t>The contagion of forced asset sales and purchases among mutual funds contributes to stock price momentum</a:t>
            </a:r>
          </a:p>
          <a:p>
            <a:pPr marL="305435" indent="-305435"/>
            <a:r>
              <a:rPr lang="en-CA">
                <a:cs typeface="Calibri"/>
              </a:rPr>
              <a:t>Momentum models thrice on 'black swan' events and the positive kurtosis of the returns distribution curve</a:t>
            </a:r>
          </a:p>
          <a:p>
            <a:pPr marL="305435" indent="-305435"/>
            <a:endParaRPr lang="en-CA">
              <a:cs typeface="Calibri"/>
            </a:endParaRPr>
          </a:p>
        </p:txBody>
      </p:sp>
    </p:spTree>
    <p:extLst>
      <p:ext uri="{BB962C8B-B14F-4D97-AF65-F5344CB8AC3E}">
        <p14:creationId xmlns:p14="http://schemas.microsoft.com/office/powerpoint/2010/main" val="86569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5757-5FAB-46F1-A1DA-6651D04CEA7F}"/>
              </a:ext>
            </a:extLst>
          </p:cNvPr>
          <p:cNvSpPr>
            <a:spLocks noGrp="1"/>
          </p:cNvSpPr>
          <p:nvPr>
            <p:ph type="title"/>
          </p:nvPr>
        </p:nvSpPr>
        <p:spPr/>
        <p:txBody>
          <a:bodyPr/>
          <a:lstStyle/>
          <a:p>
            <a:r>
              <a:rPr lang="en-US">
                <a:cs typeface="Calibri Light"/>
              </a:rPr>
              <a:t>CAUSES OF momentum</a:t>
            </a:r>
            <a:endParaRPr lang="en-US" err="1"/>
          </a:p>
        </p:txBody>
      </p:sp>
      <p:sp>
        <p:nvSpPr>
          <p:cNvPr id="3" name="Content Placeholder 2">
            <a:extLst>
              <a:ext uri="{FF2B5EF4-FFF2-40B4-BE49-F238E27FC236}">
                <a16:creationId xmlns:a16="http://schemas.microsoft.com/office/drawing/2014/main" id="{8FD9BAC6-4B92-4C25-B361-70A1F47C165C}"/>
              </a:ext>
            </a:extLst>
          </p:cNvPr>
          <p:cNvSpPr>
            <a:spLocks noGrp="1"/>
          </p:cNvSpPr>
          <p:nvPr>
            <p:ph idx="1"/>
          </p:nvPr>
        </p:nvSpPr>
        <p:spPr/>
        <p:txBody>
          <a:bodyPr/>
          <a:lstStyle/>
          <a:p>
            <a:pPr marL="457200" indent="-457200">
              <a:buFont typeface="+mj-lt"/>
              <a:buAutoNum type="arabicPeriod"/>
            </a:pPr>
            <a:r>
              <a:rPr lang="en-US">
                <a:cs typeface="Calibri" panose="020F0502020204030204"/>
              </a:rPr>
              <a:t>Persistence of Roll Returns (and their signs)</a:t>
            </a:r>
          </a:p>
          <a:p>
            <a:pPr marL="457200" indent="-457200">
              <a:buFont typeface="+mj-lt"/>
              <a:buAutoNum type="arabicPeriod"/>
            </a:pPr>
            <a:r>
              <a:rPr lang="en-US">
                <a:cs typeface="Calibri" panose="020F0502020204030204"/>
              </a:rPr>
              <a:t>Slow Travel of new information</a:t>
            </a:r>
          </a:p>
          <a:p>
            <a:pPr marL="457200" indent="-457200">
              <a:buFont typeface="+mj-lt"/>
              <a:buAutoNum type="arabicPeriod"/>
            </a:pPr>
            <a:r>
              <a:rPr lang="en-US">
                <a:cs typeface="Calibri" panose="020F0502020204030204"/>
              </a:rPr>
              <a:t>Forced sales or purchases of assets of various types of funds</a:t>
            </a:r>
          </a:p>
          <a:p>
            <a:pPr marL="457200" indent="-457200">
              <a:buFont typeface="+mj-lt"/>
              <a:buAutoNum type="arabicPeriod"/>
            </a:pPr>
            <a:r>
              <a:rPr lang="en-US">
                <a:cs typeface="Calibri" panose="020F0502020204030204"/>
              </a:rPr>
              <a:t>Market Manipulation by high frequency Traders</a:t>
            </a:r>
          </a:p>
          <a:p>
            <a:pPr marL="0" indent="0">
              <a:buNone/>
            </a:pPr>
            <a:endParaRPr lang="en-US">
              <a:cs typeface="Calibri" panose="020F0502020204030204"/>
            </a:endParaRPr>
          </a:p>
          <a:p>
            <a:pPr marL="305435" indent="-305435"/>
            <a:endParaRPr lang="en-US">
              <a:cs typeface="Calibri" panose="020F0502020204030204"/>
            </a:endParaRPr>
          </a:p>
        </p:txBody>
      </p:sp>
    </p:spTree>
    <p:extLst>
      <p:ext uri="{BB962C8B-B14F-4D97-AF65-F5344CB8AC3E}">
        <p14:creationId xmlns:p14="http://schemas.microsoft.com/office/powerpoint/2010/main" val="26330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E1AB-2AB4-0045-88AB-3BB5DA5893C2}"/>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D006D634-BC6E-F645-92A5-971CB70BF53C}"/>
              </a:ext>
            </a:extLst>
          </p:cNvPr>
          <p:cNvSpPr>
            <a:spLocks noGrp="1"/>
          </p:cNvSpPr>
          <p:nvPr>
            <p:ph type="body" idx="1"/>
          </p:nvPr>
        </p:nvSpPr>
        <p:spPr>
          <a:xfrm>
            <a:off x="581193" y="2250892"/>
            <a:ext cx="11029616" cy="536005"/>
          </a:xfrm>
        </p:spPr>
        <p:txBody>
          <a:bodyPr/>
          <a:lstStyle/>
          <a:p>
            <a:r>
              <a:rPr lang="en-US">
                <a:solidFill>
                  <a:schemeClr val="tx1"/>
                </a:solidFill>
              </a:rPr>
              <a:t>Momentum in asset prices can be classified by 2 types:</a:t>
            </a:r>
          </a:p>
        </p:txBody>
      </p:sp>
      <p:sp>
        <p:nvSpPr>
          <p:cNvPr id="4" name="Content Placeholder 3">
            <a:extLst>
              <a:ext uri="{FF2B5EF4-FFF2-40B4-BE49-F238E27FC236}">
                <a16:creationId xmlns:a16="http://schemas.microsoft.com/office/drawing/2014/main" id="{EA969859-76BC-D241-AD84-CA6EEB062974}"/>
              </a:ext>
            </a:extLst>
          </p:cNvPr>
          <p:cNvSpPr>
            <a:spLocks noGrp="1"/>
          </p:cNvSpPr>
          <p:nvPr>
            <p:ph sz="half" idx="2"/>
          </p:nvPr>
        </p:nvSpPr>
        <p:spPr>
          <a:xfrm>
            <a:off x="1254294" y="2926051"/>
            <a:ext cx="4181306" cy="2934999"/>
          </a:xfrm>
        </p:spPr>
        <p:txBody>
          <a:bodyPr>
            <a:normAutofit/>
          </a:bodyPr>
          <a:lstStyle/>
          <a:p>
            <a:pPr marL="305435" indent="-305435"/>
            <a:r>
              <a:rPr lang="en-US"/>
              <a:t>Time Series Momentum </a:t>
            </a:r>
          </a:p>
          <a:p>
            <a:pPr marL="629920" lvl="1" indent="-305435"/>
            <a:r>
              <a:rPr lang="en-US">
                <a:cs typeface="Calibri"/>
              </a:rPr>
              <a:t>Past returns positively correlated with future returns</a:t>
            </a:r>
          </a:p>
          <a:p>
            <a:pPr marL="629920" lvl="1" indent="-305435"/>
            <a:endParaRPr lang="en-US">
              <a:cs typeface="Calibri"/>
            </a:endParaRPr>
          </a:p>
        </p:txBody>
      </p:sp>
      <p:sp>
        <p:nvSpPr>
          <p:cNvPr id="6" name="Content Placeholder 5">
            <a:extLst>
              <a:ext uri="{FF2B5EF4-FFF2-40B4-BE49-F238E27FC236}">
                <a16:creationId xmlns:a16="http://schemas.microsoft.com/office/drawing/2014/main" id="{1BFF6B31-D7C6-0E42-A9E5-3065CE34D34B}"/>
              </a:ext>
            </a:extLst>
          </p:cNvPr>
          <p:cNvSpPr>
            <a:spLocks noGrp="1"/>
          </p:cNvSpPr>
          <p:nvPr>
            <p:ph sz="quarter" idx="4"/>
          </p:nvPr>
        </p:nvSpPr>
        <p:spPr>
          <a:xfrm>
            <a:off x="6096152" y="2926051"/>
            <a:ext cx="4355948" cy="2934999"/>
          </a:xfrm>
        </p:spPr>
        <p:txBody>
          <a:bodyPr>
            <a:normAutofit/>
          </a:bodyPr>
          <a:lstStyle/>
          <a:p>
            <a:pPr marL="305435" indent="-305435"/>
            <a:r>
              <a:rPr lang="en-US"/>
              <a:t>Cross - Sectional</a:t>
            </a:r>
          </a:p>
          <a:p>
            <a:pPr marL="629920" lvl="1" indent="-305435"/>
            <a:r>
              <a:rPr lang="en-US"/>
              <a:t>Relative performance of a price series in relation to other price series</a:t>
            </a:r>
          </a:p>
          <a:p>
            <a:pPr marL="629920" lvl="1" indent="-305435"/>
            <a:r>
              <a:rPr lang="en-US">
                <a:cs typeface="Calibri"/>
              </a:rPr>
              <a:t>A price series with returns that outperformed other price series will likely keep doing so</a:t>
            </a:r>
          </a:p>
        </p:txBody>
      </p:sp>
    </p:spTree>
    <p:extLst>
      <p:ext uri="{BB962C8B-B14F-4D97-AF65-F5344CB8AC3E}">
        <p14:creationId xmlns:p14="http://schemas.microsoft.com/office/powerpoint/2010/main" val="233016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5586-C2AC-4741-9A44-899478DEE623}"/>
              </a:ext>
            </a:extLst>
          </p:cNvPr>
          <p:cNvSpPr>
            <a:spLocks noGrp="1"/>
          </p:cNvSpPr>
          <p:nvPr>
            <p:ph type="title"/>
          </p:nvPr>
        </p:nvSpPr>
        <p:spPr/>
        <p:txBody>
          <a:bodyPr/>
          <a:lstStyle/>
          <a:p>
            <a:r>
              <a:rPr lang="en-US"/>
              <a:t>testing for Time Series Momentum</a:t>
            </a:r>
          </a:p>
        </p:txBody>
      </p:sp>
      <p:sp>
        <p:nvSpPr>
          <p:cNvPr id="3" name="Content Placeholder 2">
            <a:extLst>
              <a:ext uri="{FF2B5EF4-FFF2-40B4-BE49-F238E27FC236}">
                <a16:creationId xmlns:a16="http://schemas.microsoft.com/office/drawing/2014/main" id="{9C3183A4-0A4B-C449-8454-4924749A6D48}"/>
              </a:ext>
            </a:extLst>
          </p:cNvPr>
          <p:cNvSpPr>
            <a:spLocks noGrp="1"/>
          </p:cNvSpPr>
          <p:nvPr>
            <p:ph idx="1"/>
          </p:nvPr>
        </p:nvSpPr>
        <p:spPr>
          <a:xfrm>
            <a:off x="581193" y="2180496"/>
            <a:ext cx="5464008" cy="4118704"/>
          </a:xfrm>
        </p:spPr>
        <p:txBody>
          <a:bodyPr>
            <a:normAutofit fontScale="85000" lnSpcReduction="10000"/>
          </a:bodyPr>
          <a:lstStyle/>
          <a:p>
            <a:pPr marL="305435" indent="-305435"/>
            <a:r>
              <a:rPr lang="en-US"/>
              <a:t>Calculate Correlation Coefficient</a:t>
            </a:r>
            <a:endParaRPr lang="en-US">
              <a:cs typeface="Calibri"/>
            </a:endParaRPr>
          </a:p>
          <a:p>
            <a:pPr marL="629920" lvl="1" indent="-305435"/>
            <a:r>
              <a:rPr lang="en-US">
                <a:cs typeface="Calibri"/>
              </a:rPr>
              <a:t>With different time lags you will see different values</a:t>
            </a:r>
          </a:p>
          <a:p>
            <a:pPr marL="629920" lvl="1" indent="-305435"/>
            <a:r>
              <a:rPr lang="en-US">
                <a:cs typeface="Calibri"/>
              </a:rPr>
              <a:t>Low p values, and holding times is good</a:t>
            </a:r>
          </a:p>
          <a:p>
            <a:pPr marL="629920" lvl="1" indent="-305435"/>
            <a:r>
              <a:rPr lang="en-US">
                <a:cs typeface="Calibri"/>
              </a:rPr>
              <a:t>High Correlation coefficient is good</a:t>
            </a:r>
          </a:p>
          <a:p>
            <a:pPr marL="305435" indent="-305435"/>
            <a:r>
              <a:rPr lang="en-US">
                <a:cs typeface="Calibri"/>
              </a:rPr>
              <a:t>Correlations between signs of past and future returns</a:t>
            </a:r>
          </a:p>
          <a:p>
            <a:pPr marL="629920" lvl="1" indent="-305435"/>
            <a:r>
              <a:rPr lang="en-US">
                <a:cs typeface="Calibri"/>
              </a:rPr>
              <a:t>Only shows correlation of the signs</a:t>
            </a:r>
          </a:p>
          <a:p>
            <a:pPr marL="629920" lvl="1" indent="-305435"/>
            <a:r>
              <a:rPr lang="en-US">
                <a:cs typeface="Calibri"/>
              </a:rPr>
              <a:t>Doesn’t show magnitude</a:t>
            </a:r>
          </a:p>
          <a:p>
            <a:pPr marL="305435" indent="-305435"/>
            <a:r>
              <a:rPr lang="en-US">
                <a:cs typeface="Calibri"/>
              </a:rPr>
              <a:t>Hurst Exponent and Variance test</a:t>
            </a:r>
          </a:p>
          <a:p>
            <a:pPr marL="629920" lvl="1" indent="-305435"/>
            <a:r>
              <a:rPr lang="en-US">
                <a:cs typeface="Calibri"/>
              </a:rPr>
              <a:t>Used to reject null hypothesis of random walks</a:t>
            </a:r>
          </a:p>
          <a:p>
            <a:pPr marL="629920" lvl="1" indent="-305435"/>
            <a:r>
              <a:rPr lang="en-US">
                <a:cs typeface="Calibri"/>
              </a:rPr>
              <a:t>Unable to test specific times</a:t>
            </a:r>
          </a:p>
        </p:txBody>
      </p:sp>
      <p:pic>
        <p:nvPicPr>
          <p:cNvPr id="8" name="Picture 7">
            <a:extLst>
              <a:ext uri="{FF2B5EF4-FFF2-40B4-BE49-F238E27FC236}">
                <a16:creationId xmlns:a16="http://schemas.microsoft.com/office/drawing/2014/main" id="{8CA0EA3D-AA90-4F2D-BFD1-95FAD52332F6}"/>
              </a:ext>
            </a:extLst>
          </p:cNvPr>
          <p:cNvPicPr>
            <a:picLocks noChangeAspect="1"/>
          </p:cNvPicPr>
          <p:nvPr/>
        </p:nvPicPr>
        <p:blipFill>
          <a:blip r:embed="rId2"/>
          <a:stretch>
            <a:fillRect/>
          </a:stretch>
        </p:blipFill>
        <p:spPr>
          <a:xfrm>
            <a:off x="6496418" y="1956607"/>
            <a:ext cx="4702413" cy="4711942"/>
          </a:xfrm>
          <a:prstGeom prst="rect">
            <a:avLst/>
          </a:prstGeom>
        </p:spPr>
      </p:pic>
    </p:spTree>
    <p:extLst>
      <p:ext uri="{BB962C8B-B14F-4D97-AF65-F5344CB8AC3E}">
        <p14:creationId xmlns:p14="http://schemas.microsoft.com/office/powerpoint/2010/main" val="257816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5586-C2AC-4741-9A44-899478DEE623}"/>
              </a:ext>
            </a:extLst>
          </p:cNvPr>
          <p:cNvSpPr>
            <a:spLocks noGrp="1"/>
          </p:cNvSpPr>
          <p:nvPr>
            <p:ph type="title"/>
          </p:nvPr>
        </p:nvSpPr>
        <p:spPr/>
        <p:txBody>
          <a:bodyPr/>
          <a:lstStyle/>
          <a:p>
            <a:r>
              <a:rPr lang="en-US"/>
              <a:t>testing for Time Series Momentum</a:t>
            </a:r>
          </a:p>
        </p:txBody>
      </p:sp>
      <p:sp>
        <p:nvSpPr>
          <p:cNvPr id="3" name="Content Placeholder 2">
            <a:extLst>
              <a:ext uri="{FF2B5EF4-FFF2-40B4-BE49-F238E27FC236}">
                <a16:creationId xmlns:a16="http://schemas.microsoft.com/office/drawing/2014/main" id="{9C3183A4-0A4B-C449-8454-4924749A6D48}"/>
              </a:ext>
            </a:extLst>
          </p:cNvPr>
          <p:cNvSpPr>
            <a:spLocks noGrp="1"/>
          </p:cNvSpPr>
          <p:nvPr>
            <p:ph idx="1"/>
          </p:nvPr>
        </p:nvSpPr>
        <p:spPr>
          <a:xfrm>
            <a:off x="581193" y="2180496"/>
            <a:ext cx="4370951" cy="4118704"/>
          </a:xfrm>
        </p:spPr>
        <p:txBody>
          <a:bodyPr>
            <a:normAutofit/>
          </a:bodyPr>
          <a:lstStyle/>
          <a:p>
            <a:pPr marL="305435" indent="-305435"/>
            <a:r>
              <a:rPr lang="en-US">
                <a:cs typeface="Calibri"/>
              </a:rPr>
              <a:t>When testing for time series momentum we must not use overlapping data</a:t>
            </a:r>
          </a:p>
          <a:p>
            <a:pPr marL="629435" lvl="1" indent="-305435"/>
            <a:r>
              <a:rPr lang="en-US">
                <a:cs typeface="Calibri"/>
              </a:rPr>
              <a:t>If (lookback days &gt; hold days) we must offset by hold days</a:t>
            </a:r>
          </a:p>
          <a:p>
            <a:pPr marL="629435" lvl="1" indent="-305435"/>
            <a:r>
              <a:rPr lang="en-US">
                <a:cs typeface="Calibri"/>
              </a:rPr>
              <a:t>If (hold days &gt; lookback days) we must offset by lookback days</a:t>
            </a:r>
          </a:p>
          <a:p>
            <a:pPr marL="629435" lvl="1" indent="-305435"/>
            <a:endParaRPr lang="en-US">
              <a:cs typeface="Calibri"/>
            </a:endParaRPr>
          </a:p>
          <a:p>
            <a:pPr marL="629435" lvl="1" indent="-305435"/>
            <a:endParaRPr lang="en-US">
              <a:cs typeface="Calibri"/>
            </a:endParaRPr>
          </a:p>
        </p:txBody>
      </p:sp>
      <p:pic>
        <p:nvPicPr>
          <p:cNvPr id="5" name="Picture 4">
            <a:extLst>
              <a:ext uri="{FF2B5EF4-FFF2-40B4-BE49-F238E27FC236}">
                <a16:creationId xmlns:a16="http://schemas.microsoft.com/office/drawing/2014/main" id="{7ECB43B1-236A-4941-8EC4-21FBE98F1BEF}"/>
              </a:ext>
            </a:extLst>
          </p:cNvPr>
          <p:cNvPicPr>
            <a:picLocks noChangeAspect="1"/>
          </p:cNvPicPr>
          <p:nvPr/>
        </p:nvPicPr>
        <p:blipFill>
          <a:blip r:embed="rId2"/>
          <a:stretch>
            <a:fillRect/>
          </a:stretch>
        </p:blipFill>
        <p:spPr>
          <a:xfrm>
            <a:off x="4820394" y="2463229"/>
            <a:ext cx="7074323" cy="3294540"/>
          </a:xfrm>
          <a:prstGeom prst="rect">
            <a:avLst/>
          </a:prstGeom>
        </p:spPr>
      </p:pic>
    </p:spTree>
    <p:extLst>
      <p:ext uri="{BB962C8B-B14F-4D97-AF65-F5344CB8AC3E}">
        <p14:creationId xmlns:p14="http://schemas.microsoft.com/office/powerpoint/2010/main" val="406925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2E5-8B56-42BB-BB26-EC5A15E7F8B9}"/>
              </a:ext>
            </a:extLst>
          </p:cNvPr>
          <p:cNvSpPr>
            <a:spLocks noGrp="1"/>
          </p:cNvSpPr>
          <p:nvPr>
            <p:ph type="title"/>
          </p:nvPr>
        </p:nvSpPr>
        <p:spPr/>
        <p:txBody>
          <a:bodyPr/>
          <a:lstStyle/>
          <a:p>
            <a:r>
              <a:rPr lang="en-US"/>
              <a:t>Why do many futures returns exhibit serial correlations?</a:t>
            </a:r>
          </a:p>
        </p:txBody>
      </p:sp>
      <p:sp>
        <p:nvSpPr>
          <p:cNvPr id="3" name="Content Placeholder 2">
            <a:extLst>
              <a:ext uri="{FF2B5EF4-FFF2-40B4-BE49-F238E27FC236}">
                <a16:creationId xmlns:a16="http://schemas.microsoft.com/office/drawing/2014/main" id="{4A4A82DC-4B96-4815-A031-D891C057EAEA}"/>
              </a:ext>
            </a:extLst>
          </p:cNvPr>
          <p:cNvSpPr>
            <a:spLocks noGrp="1"/>
          </p:cNvSpPr>
          <p:nvPr>
            <p:ph idx="1"/>
          </p:nvPr>
        </p:nvSpPr>
        <p:spPr>
          <a:xfrm>
            <a:off x="733592" y="2404017"/>
            <a:ext cx="5105233" cy="1487263"/>
          </a:xfrm>
        </p:spPr>
        <p:txBody>
          <a:bodyPr/>
          <a:lstStyle/>
          <a:p>
            <a:r>
              <a:rPr lang="en-US" sz="1800" dirty="0"/>
              <a:t>The sign of roll returns does not vary often, futures stay in contango or backwardation for long periods of time</a:t>
            </a:r>
          </a:p>
          <a:p>
            <a:pPr lvl="1"/>
            <a:r>
              <a:rPr lang="en-US" sz="1700" dirty="0"/>
              <a:t>Spot returns very rapidly in sign and magnitude</a:t>
            </a:r>
          </a:p>
        </p:txBody>
      </p:sp>
      <p:pic>
        <p:nvPicPr>
          <p:cNvPr id="5" name="Picture 4">
            <a:extLst>
              <a:ext uri="{FF2B5EF4-FFF2-40B4-BE49-F238E27FC236}">
                <a16:creationId xmlns:a16="http://schemas.microsoft.com/office/drawing/2014/main" id="{86983137-A129-40EB-A411-E557AB63967F}"/>
              </a:ext>
            </a:extLst>
          </p:cNvPr>
          <p:cNvPicPr>
            <a:picLocks noChangeAspect="1"/>
          </p:cNvPicPr>
          <p:nvPr/>
        </p:nvPicPr>
        <p:blipFill>
          <a:blip r:embed="rId2"/>
          <a:stretch>
            <a:fillRect/>
          </a:stretch>
        </p:blipFill>
        <p:spPr>
          <a:xfrm>
            <a:off x="631620" y="4269372"/>
            <a:ext cx="5464380" cy="1409122"/>
          </a:xfrm>
          <a:prstGeom prst="rect">
            <a:avLst/>
          </a:prstGeom>
        </p:spPr>
      </p:pic>
      <p:sp>
        <p:nvSpPr>
          <p:cNvPr id="9" name="Content Placeholder 2">
            <a:extLst>
              <a:ext uri="{FF2B5EF4-FFF2-40B4-BE49-F238E27FC236}">
                <a16:creationId xmlns:a16="http://schemas.microsoft.com/office/drawing/2014/main" id="{8B968B30-419D-4A42-977D-7B8974364601}"/>
              </a:ext>
            </a:extLst>
          </p:cNvPr>
          <p:cNvSpPr txBox="1">
            <a:spLocks/>
          </p:cNvSpPr>
          <p:nvPr/>
        </p:nvSpPr>
        <p:spPr>
          <a:xfrm>
            <a:off x="6353175" y="2180497"/>
            <a:ext cx="5105233" cy="1710783"/>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Sometimes, combining mean-reverting and momentum strategies will work better than either strategy on it’s own</a:t>
            </a:r>
          </a:p>
          <a:p>
            <a:pPr lvl="1"/>
            <a:r>
              <a:rPr lang="en-US" dirty="0" err="1"/>
              <a:t>i.e</a:t>
            </a:r>
            <a:r>
              <a:rPr lang="en-US" dirty="0"/>
              <a:t>, For CL: Buy at market close if the price is lower than that of 30 days ago an is higher than that of 40 days ago</a:t>
            </a:r>
          </a:p>
          <a:p>
            <a:pPr lvl="1"/>
            <a:endParaRPr lang="en-US" dirty="0"/>
          </a:p>
        </p:txBody>
      </p:sp>
      <p:sp>
        <p:nvSpPr>
          <p:cNvPr id="10" name="Content Placeholder 2">
            <a:extLst>
              <a:ext uri="{FF2B5EF4-FFF2-40B4-BE49-F238E27FC236}">
                <a16:creationId xmlns:a16="http://schemas.microsoft.com/office/drawing/2014/main" id="{A5EFC158-6573-4FF2-816A-2BC9BF4109B8}"/>
              </a:ext>
            </a:extLst>
          </p:cNvPr>
          <p:cNvSpPr txBox="1">
            <a:spLocks/>
          </p:cNvSpPr>
          <p:nvPr/>
        </p:nvSpPr>
        <p:spPr>
          <a:xfrm>
            <a:off x="6353175" y="3803581"/>
            <a:ext cx="5105233" cy="23407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900" dirty="0"/>
              <a:t>Diversified Trends Indicator (DTI) is an index composed of 24 futures. It will long a future if it is above its EMA and short it if its below, with monthly rebalancing</a:t>
            </a:r>
          </a:p>
          <a:p>
            <a:pPr lvl="1"/>
            <a:r>
              <a:rPr lang="en-US" sz="1700" dirty="0"/>
              <a:t>Outperformed the S&amp;P 500 prior to 2008, but now has poor performance</a:t>
            </a:r>
          </a:p>
          <a:p>
            <a:pPr lvl="1"/>
            <a:endParaRPr lang="en-US" dirty="0"/>
          </a:p>
        </p:txBody>
      </p:sp>
    </p:spTree>
    <p:extLst>
      <p:ext uri="{BB962C8B-B14F-4D97-AF65-F5344CB8AC3E}">
        <p14:creationId xmlns:p14="http://schemas.microsoft.com/office/powerpoint/2010/main" val="36210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C91C-6B7C-414F-B92D-E2D6AF910667}"/>
              </a:ext>
            </a:extLst>
          </p:cNvPr>
          <p:cNvSpPr>
            <a:spLocks noGrp="1"/>
          </p:cNvSpPr>
          <p:nvPr>
            <p:ph type="title"/>
          </p:nvPr>
        </p:nvSpPr>
        <p:spPr/>
        <p:txBody>
          <a:bodyPr/>
          <a:lstStyle/>
          <a:p>
            <a:r>
              <a:rPr lang="en-US"/>
              <a:t>Time Series Strategies</a:t>
            </a:r>
          </a:p>
        </p:txBody>
      </p:sp>
      <p:sp>
        <p:nvSpPr>
          <p:cNvPr id="3" name="Content Placeholder 2">
            <a:extLst>
              <a:ext uri="{FF2B5EF4-FFF2-40B4-BE49-F238E27FC236}">
                <a16:creationId xmlns:a16="http://schemas.microsoft.com/office/drawing/2014/main" id="{2658416F-EEC0-8D47-8126-ED04A57019A9}"/>
              </a:ext>
            </a:extLst>
          </p:cNvPr>
          <p:cNvSpPr>
            <a:spLocks noGrp="1"/>
          </p:cNvSpPr>
          <p:nvPr>
            <p:ph idx="1"/>
          </p:nvPr>
        </p:nvSpPr>
        <p:spPr>
          <a:xfrm>
            <a:off x="581192" y="2066196"/>
            <a:ext cx="5133808" cy="3678303"/>
          </a:xfrm>
        </p:spPr>
        <p:txBody>
          <a:bodyPr>
            <a:normAutofit fontScale="85000" lnSpcReduction="20000"/>
          </a:bodyPr>
          <a:lstStyle/>
          <a:p>
            <a:pPr marL="305435" indent="-305435"/>
            <a:r>
              <a:rPr lang="en-US"/>
              <a:t>Simple time series strategy</a:t>
            </a:r>
          </a:p>
          <a:p>
            <a:pPr marL="629920" lvl="1" indent="-305435"/>
            <a:r>
              <a:rPr lang="en-US">
                <a:cs typeface="Calibri"/>
              </a:rPr>
              <a:t>Buy (sell) the future if it has a positive (negative) 12 month return. Hold position for 1 month.</a:t>
            </a:r>
          </a:p>
          <a:p>
            <a:pPr marL="629920" lvl="1" indent="-305435"/>
            <a:r>
              <a:rPr lang="en-US">
                <a:cs typeface="Calibri"/>
              </a:rPr>
              <a:t>Can be modified to hold for 1 day, invest only 1/25 of the total capital</a:t>
            </a:r>
          </a:p>
          <a:p>
            <a:pPr marL="629920" lvl="1" indent="-305435"/>
            <a:r>
              <a:rPr lang="en-US">
                <a:cs typeface="Calibri"/>
              </a:rPr>
              <a:t>This strategy can be applied to many different futures. Each with a potentially different holding and look back period.</a:t>
            </a:r>
            <a:endParaRPr lang="en-US"/>
          </a:p>
          <a:p>
            <a:pPr marL="305435" indent="-305435"/>
            <a:r>
              <a:rPr lang="en-US"/>
              <a:t>Lagged Roll Return</a:t>
            </a:r>
            <a:endParaRPr lang="en-US">
              <a:cs typeface="Calibri"/>
            </a:endParaRPr>
          </a:p>
          <a:p>
            <a:pPr marL="629920" lvl="1" indent="-305435"/>
            <a:r>
              <a:rPr lang="en-US">
                <a:cs typeface="Calibri"/>
              </a:rPr>
              <a:t>Long when roll return &gt; some threshold</a:t>
            </a:r>
          </a:p>
          <a:p>
            <a:pPr marL="629920" lvl="1" indent="-305435"/>
            <a:r>
              <a:rPr lang="en-US">
                <a:cs typeface="Calibri"/>
              </a:rPr>
              <a:t>Short when roll return &lt; some threshold</a:t>
            </a:r>
          </a:p>
          <a:p>
            <a:pPr marL="629920" lvl="1" indent="-305435"/>
            <a:r>
              <a:rPr lang="en-US">
                <a:cs typeface="Calibri"/>
              </a:rPr>
              <a:t>Exit otherwise</a:t>
            </a:r>
            <a:endParaRPr lang="en-US"/>
          </a:p>
        </p:txBody>
      </p:sp>
      <p:sp>
        <p:nvSpPr>
          <p:cNvPr id="6" name="Content Placeholder 2">
            <a:extLst>
              <a:ext uri="{FF2B5EF4-FFF2-40B4-BE49-F238E27FC236}">
                <a16:creationId xmlns:a16="http://schemas.microsoft.com/office/drawing/2014/main" id="{FB9381E8-E1FA-4FE0-93D4-B3112FAC1F8A}"/>
              </a:ext>
            </a:extLst>
          </p:cNvPr>
          <p:cNvSpPr txBox="1">
            <a:spLocks/>
          </p:cNvSpPr>
          <p:nvPr/>
        </p:nvSpPr>
        <p:spPr>
          <a:xfrm>
            <a:off x="5721228" y="2139427"/>
            <a:ext cx="513380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cs typeface="Calibri"/>
              </a:rPr>
              <a:t>Alexander Filter</a:t>
            </a:r>
          </a:p>
          <a:p>
            <a:pPr marL="629920" lvl="1" indent="-305435"/>
            <a:r>
              <a:rPr lang="en-US">
                <a:cs typeface="Calibri"/>
              </a:rPr>
              <a:t>Buy when daily returns up at least x percent</a:t>
            </a:r>
          </a:p>
          <a:p>
            <a:pPr marL="629920" lvl="1" indent="-305435"/>
            <a:r>
              <a:rPr lang="en-US">
                <a:cs typeface="Calibri"/>
              </a:rPr>
              <a:t>Sell and short if price moves down x percent from a subsequent high</a:t>
            </a:r>
          </a:p>
          <a:p>
            <a:pPr marL="305435" indent="-305435"/>
            <a:r>
              <a:rPr lang="en-US">
                <a:cs typeface="Calibri"/>
              </a:rPr>
              <a:t>Other Buy Signals</a:t>
            </a:r>
          </a:p>
          <a:p>
            <a:pPr marL="629920" lvl="1" indent="-305435"/>
            <a:r>
              <a:rPr lang="en-US">
                <a:cs typeface="Calibri"/>
              </a:rPr>
              <a:t>Prices reach new N-day high</a:t>
            </a:r>
          </a:p>
          <a:p>
            <a:pPr marL="629920" lvl="1" indent="-305435"/>
            <a:r>
              <a:rPr lang="en-US">
                <a:cs typeface="Calibri"/>
              </a:rPr>
              <a:t>Price exceeds N-day moving average</a:t>
            </a:r>
          </a:p>
          <a:p>
            <a:pPr marL="629920" lvl="1" indent="-305435"/>
            <a:r>
              <a:rPr lang="en-US">
                <a:cs typeface="Calibri"/>
              </a:rPr>
              <a:t>Price exceeds upper Bollinger Band</a:t>
            </a:r>
          </a:p>
          <a:p>
            <a:pPr marL="629920" lvl="1" indent="-305435"/>
            <a:r>
              <a:rPr lang="en-US">
                <a:cs typeface="Calibri"/>
              </a:rPr>
              <a:t>Number of days up exceed number of days down in a moving period</a:t>
            </a:r>
          </a:p>
          <a:p>
            <a:pPr marL="324485" lvl="1" indent="0">
              <a:buNone/>
            </a:pPr>
            <a:endParaRPr lang="en-US">
              <a:cs typeface="Calibri"/>
            </a:endParaRPr>
          </a:p>
        </p:txBody>
      </p:sp>
    </p:spTree>
    <p:extLst>
      <p:ext uri="{BB962C8B-B14F-4D97-AF65-F5344CB8AC3E}">
        <p14:creationId xmlns:p14="http://schemas.microsoft.com/office/powerpoint/2010/main" val="42985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BB98-A5D6-A74B-B8EA-B30BB2694250}"/>
              </a:ext>
            </a:extLst>
          </p:cNvPr>
          <p:cNvSpPr>
            <a:spLocks noGrp="1"/>
          </p:cNvSpPr>
          <p:nvPr>
            <p:ph type="title"/>
          </p:nvPr>
        </p:nvSpPr>
        <p:spPr/>
        <p:txBody>
          <a:bodyPr/>
          <a:lstStyle/>
          <a:p>
            <a:r>
              <a:rPr lang="en-US"/>
              <a:t>Extracting Roll returns Through Future vs Arbitrage trading</a:t>
            </a:r>
          </a:p>
        </p:txBody>
      </p:sp>
      <p:sp>
        <p:nvSpPr>
          <p:cNvPr id="3" name="Content Placeholder 2">
            <a:extLst>
              <a:ext uri="{FF2B5EF4-FFF2-40B4-BE49-F238E27FC236}">
                <a16:creationId xmlns:a16="http://schemas.microsoft.com/office/drawing/2014/main" id="{E7393D9C-752B-4246-9FE5-943DBBC61FE5}"/>
              </a:ext>
            </a:extLst>
          </p:cNvPr>
          <p:cNvSpPr>
            <a:spLocks noGrp="1"/>
          </p:cNvSpPr>
          <p:nvPr>
            <p:ph idx="1"/>
          </p:nvPr>
        </p:nvSpPr>
        <p:spPr>
          <a:xfrm>
            <a:off x="381167" y="2091596"/>
            <a:ext cx="6648283" cy="4182204"/>
          </a:xfrm>
        </p:spPr>
        <p:txBody>
          <a:bodyPr>
            <a:normAutofit fontScale="85000" lnSpcReduction="20000"/>
          </a:bodyPr>
          <a:lstStyle/>
          <a:p>
            <a:r>
              <a:rPr lang="en-US"/>
              <a:t>Future’s total returns = spot returns + roll returns</a:t>
            </a:r>
          </a:p>
          <a:p>
            <a:r>
              <a:rPr lang="en-US"/>
              <a:t>To extract roll return: buy the underlying asset and short the futures, if roll return is negative (contango). Vice verse for backwardation</a:t>
            </a:r>
          </a:p>
          <a:p>
            <a:r>
              <a:rPr lang="en-US"/>
              <a:t>Reason for this is to eliminate spot return which adds noise to a momentum strategy, yielding a shorter holding period and lower risk</a:t>
            </a:r>
            <a:endParaRPr lang="en-US">
              <a:solidFill>
                <a:srgbClr val="FF0000"/>
              </a:solidFill>
            </a:endParaRPr>
          </a:p>
          <a:p>
            <a:r>
              <a:rPr lang="en-US">
                <a:solidFill>
                  <a:schemeClr val="tx1"/>
                </a:solidFill>
              </a:rPr>
              <a:t>In order to purchase the underlying, you have to find an ETF that holds that asset or companies producing that asset (</a:t>
            </a:r>
            <a:r>
              <a:rPr lang="en-US" err="1">
                <a:solidFill>
                  <a:schemeClr val="tx1"/>
                </a:solidFill>
              </a:rPr>
              <a:t>ie</a:t>
            </a:r>
            <a:r>
              <a:rPr lang="en-US">
                <a:solidFill>
                  <a:schemeClr val="tx1"/>
                </a:solidFill>
              </a:rPr>
              <a:t> XLE – energy sector etf) and will track the spot price</a:t>
            </a:r>
          </a:p>
          <a:p>
            <a:r>
              <a:rPr lang="en-US">
                <a:solidFill>
                  <a:schemeClr val="tx1"/>
                </a:solidFill>
              </a:rPr>
              <a:t>NOTE: Holding ETF’s incurs financing costs, and outside of precious metals, difficult to find ETF’s that hold the underlying asset, also futures have different closing times so use an ETF that holds futures (USO)</a:t>
            </a:r>
          </a:p>
        </p:txBody>
      </p:sp>
      <p:pic>
        <p:nvPicPr>
          <p:cNvPr id="7" name="Picture 6">
            <a:extLst>
              <a:ext uri="{FF2B5EF4-FFF2-40B4-BE49-F238E27FC236}">
                <a16:creationId xmlns:a16="http://schemas.microsoft.com/office/drawing/2014/main" id="{008CE841-DCAA-4A15-B2F1-EE0FE26E32C4}"/>
              </a:ext>
            </a:extLst>
          </p:cNvPr>
          <p:cNvPicPr>
            <a:picLocks noChangeAspect="1"/>
          </p:cNvPicPr>
          <p:nvPr/>
        </p:nvPicPr>
        <p:blipFill>
          <a:blip r:embed="rId2"/>
          <a:stretch>
            <a:fillRect/>
          </a:stretch>
        </p:blipFill>
        <p:spPr>
          <a:xfrm>
            <a:off x="7029450" y="2091596"/>
            <a:ext cx="5001523" cy="4182204"/>
          </a:xfrm>
          <a:prstGeom prst="rect">
            <a:avLst/>
          </a:prstGeom>
        </p:spPr>
      </p:pic>
      <p:sp>
        <p:nvSpPr>
          <p:cNvPr id="8" name="TextBox 7">
            <a:extLst>
              <a:ext uri="{FF2B5EF4-FFF2-40B4-BE49-F238E27FC236}">
                <a16:creationId xmlns:a16="http://schemas.microsoft.com/office/drawing/2014/main" id="{BCACCA0A-40C7-400F-B378-8EDE7EDEC49B}"/>
              </a:ext>
            </a:extLst>
          </p:cNvPr>
          <p:cNvSpPr txBox="1"/>
          <p:nvPr/>
        </p:nvSpPr>
        <p:spPr>
          <a:xfrm>
            <a:off x="7419975" y="6263241"/>
            <a:ext cx="4514850" cy="369332"/>
          </a:xfrm>
          <a:prstGeom prst="rect">
            <a:avLst/>
          </a:prstGeom>
          <a:solidFill>
            <a:schemeClr val="accent1">
              <a:lumMod val="20000"/>
              <a:lumOff val="80000"/>
            </a:schemeClr>
          </a:solidFill>
        </p:spPr>
        <p:txBody>
          <a:bodyPr wrap="square" rtlCol="0" anchor="ctr">
            <a:spAutoFit/>
          </a:bodyPr>
          <a:lstStyle/>
          <a:p>
            <a:pPr algn="ctr"/>
            <a:r>
              <a:rPr lang="en-US"/>
              <a:t>APR of 16%, Sharpe Ratio of 1</a:t>
            </a:r>
          </a:p>
        </p:txBody>
      </p:sp>
    </p:spTree>
    <p:extLst>
      <p:ext uri="{BB962C8B-B14F-4D97-AF65-F5344CB8AC3E}">
        <p14:creationId xmlns:p14="http://schemas.microsoft.com/office/powerpoint/2010/main" val="348676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FA55-210C-3B4F-B5F8-F1C56C591508}"/>
              </a:ext>
            </a:extLst>
          </p:cNvPr>
          <p:cNvSpPr>
            <a:spLocks noGrp="1"/>
          </p:cNvSpPr>
          <p:nvPr>
            <p:ph type="title"/>
          </p:nvPr>
        </p:nvSpPr>
        <p:spPr/>
        <p:txBody>
          <a:bodyPr/>
          <a:lstStyle/>
          <a:p>
            <a:r>
              <a:rPr lang="en-US"/>
              <a:t>Volatility futures Versus equity index futures</a:t>
            </a:r>
          </a:p>
        </p:txBody>
      </p:sp>
      <p:sp>
        <p:nvSpPr>
          <p:cNvPr id="3" name="Content Placeholder 2">
            <a:extLst>
              <a:ext uri="{FF2B5EF4-FFF2-40B4-BE49-F238E27FC236}">
                <a16:creationId xmlns:a16="http://schemas.microsoft.com/office/drawing/2014/main" id="{FA8F2A77-D894-9044-96B9-DF025F32C1DB}"/>
              </a:ext>
            </a:extLst>
          </p:cNvPr>
          <p:cNvSpPr>
            <a:spLocks noGrp="1"/>
          </p:cNvSpPr>
          <p:nvPr>
            <p:ph idx="1"/>
          </p:nvPr>
        </p:nvSpPr>
        <p:spPr>
          <a:xfrm>
            <a:off x="776401" y="2180496"/>
            <a:ext cx="4371807" cy="4309204"/>
          </a:xfrm>
          <a:solidFill>
            <a:schemeClr val="accent2">
              <a:lumMod val="40000"/>
              <a:lumOff val="60000"/>
            </a:schemeClr>
          </a:solidFill>
        </p:spPr>
        <p:txBody>
          <a:bodyPr>
            <a:normAutofit fontScale="85000" lnSpcReduction="20000"/>
          </a:bodyPr>
          <a:lstStyle/>
          <a:p>
            <a:pPr marL="0" indent="0">
              <a:buNone/>
            </a:pPr>
            <a:r>
              <a:rPr lang="en-US">
                <a:solidFill>
                  <a:srgbClr val="0070C0"/>
                </a:solidFill>
              </a:rPr>
              <a:t>Strategy</a:t>
            </a:r>
          </a:p>
          <a:p>
            <a:pPr marL="457200" indent="-457200">
              <a:buClr>
                <a:schemeClr val="tx1"/>
              </a:buClr>
              <a:buFont typeface="+mj-lt"/>
              <a:buAutoNum type="arabicPeriod"/>
            </a:pPr>
            <a:r>
              <a:rPr lang="en-US">
                <a:solidFill>
                  <a:schemeClr val="tx1"/>
                </a:solidFill>
              </a:rPr>
              <a:t>If the price of the front contract of VX is higher than that of VIX by 0.1 point (contango) times the number of trading days until settlement, short 0.3906 front contracts of VX and short 1 front contract of ES. Hold for one day.</a:t>
            </a:r>
          </a:p>
          <a:p>
            <a:pPr marL="457200" indent="-457200">
              <a:buClr>
                <a:schemeClr val="tx1"/>
              </a:buClr>
              <a:buFont typeface="+mj-lt"/>
              <a:buAutoNum type="arabicPeriod"/>
            </a:pPr>
            <a:r>
              <a:rPr lang="en-US">
                <a:solidFill>
                  <a:schemeClr val="tx1"/>
                </a:solidFill>
              </a:rPr>
              <a:t>If the price of the front contract of VX is lower than that of VIX by 0.1 point (backwardation) times the number of trading days until settlement, buy 0.3906 front contracts of VX and buy 1 front contract of ES. Hold for one day</a:t>
            </a:r>
            <a:r>
              <a:rPr lang="en-US">
                <a:solidFill>
                  <a:srgbClr val="0070C0"/>
                </a:solidFill>
              </a:rPr>
              <a:t>.</a:t>
            </a:r>
            <a:endParaRPr lang="en-US">
              <a:solidFill>
                <a:schemeClr val="tx1"/>
              </a:solidFill>
            </a:endParaRPr>
          </a:p>
        </p:txBody>
      </p:sp>
      <p:pic>
        <p:nvPicPr>
          <p:cNvPr id="7" name="Picture 6">
            <a:extLst>
              <a:ext uri="{FF2B5EF4-FFF2-40B4-BE49-F238E27FC236}">
                <a16:creationId xmlns:a16="http://schemas.microsoft.com/office/drawing/2014/main" id="{D10AEEAC-5E35-4CED-B5BA-0CF707447471}"/>
              </a:ext>
            </a:extLst>
          </p:cNvPr>
          <p:cNvPicPr>
            <a:picLocks noChangeAspect="1"/>
          </p:cNvPicPr>
          <p:nvPr/>
        </p:nvPicPr>
        <p:blipFill>
          <a:blip r:embed="rId3"/>
          <a:stretch>
            <a:fillRect/>
          </a:stretch>
        </p:blipFill>
        <p:spPr>
          <a:xfrm>
            <a:off x="5602954" y="2153348"/>
            <a:ext cx="6007854" cy="4282057"/>
          </a:xfrm>
          <a:prstGeom prst="rect">
            <a:avLst/>
          </a:prstGeom>
        </p:spPr>
      </p:pic>
    </p:spTree>
    <p:extLst>
      <p:ext uri="{BB962C8B-B14F-4D97-AF65-F5344CB8AC3E}">
        <p14:creationId xmlns:p14="http://schemas.microsoft.com/office/powerpoint/2010/main" val="919005733"/>
      </p:ext>
    </p:extLst>
  </p:cSld>
  <p:clrMapOvr>
    <a:masterClrMapping/>
  </p:clrMapOvr>
</p:sld>
</file>

<file path=ppt/theme/theme1.xml><?xml version="1.0" encoding="utf-8"?>
<a:theme xmlns:a="http://schemas.openxmlformats.org/drawingml/2006/main" name="Dividend">
  <a:themeElements>
    <a:clrScheme name="MIRC">
      <a:dk1>
        <a:srgbClr val="000000"/>
      </a:dk1>
      <a:lt1>
        <a:srgbClr val="FFFFFF"/>
      </a:lt1>
      <a:dk2>
        <a:srgbClr val="212121"/>
      </a:dk2>
      <a:lt2>
        <a:srgbClr val="636363"/>
      </a:lt2>
      <a:accent1>
        <a:srgbClr val="00B49F"/>
      </a:accent1>
      <a:accent2>
        <a:srgbClr val="DEB922"/>
      </a:accent2>
      <a:accent3>
        <a:srgbClr val="000000"/>
      </a:accent3>
      <a:accent4>
        <a:srgbClr val="000000"/>
      </a:accent4>
      <a:accent5>
        <a:srgbClr val="000000"/>
      </a:accent5>
      <a:accent6>
        <a:srgbClr val="000000"/>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{94EF6182-603C-7B4A-83E1-3C73BA85B959}tf10001123</Template>
  <TotalTime>0</TotalTime>
  <Words>1534</Words>
  <Application>Microsoft Office PowerPoint</Application>
  <PresentationFormat>Widescreen</PresentationFormat>
  <Paragraphs>126</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Chapter 6</vt:lpstr>
      <vt:lpstr>CAUSES OF momentum</vt:lpstr>
      <vt:lpstr>Overview</vt:lpstr>
      <vt:lpstr>testing for Time Series Momentum</vt:lpstr>
      <vt:lpstr>testing for Time Series Momentum</vt:lpstr>
      <vt:lpstr>Why do many futures returns exhibit serial correlations?</vt:lpstr>
      <vt:lpstr>Time Series Strategies</vt:lpstr>
      <vt:lpstr>Extracting Roll returns Through Future vs Arbitrage trading</vt:lpstr>
      <vt:lpstr>Volatility futures Versus equity index futures</vt:lpstr>
      <vt:lpstr>Cross-sectional Strategies</vt:lpstr>
      <vt:lpstr>Cross-sectional Strategies</vt:lpstr>
      <vt:lpstr>News sentiment as a fundamental factor</vt:lpstr>
      <vt:lpstr>Mutual funds asset fire sale and forced purchases</vt:lpstr>
      <vt:lpstr>Pros and cons</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L. Krenn</dc:creator>
  <cp:lastModifiedBy>Roberto Rossi</cp:lastModifiedBy>
  <cp:revision>16</cp:revision>
  <dcterms:created xsi:type="dcterms:W3CDTF">2019-01-15T01:17:57Z</dcterms:created>
  <dcterms:modified xsi:type="dcterms:W3CDTF">2019-03-01T15:33:11Z</dcterms:modified>
</cp:coreProperties>
</file>