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7.xml" ContentType="application/vnd.openxmlformats-officedocument.drawingml.chart+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79" r:id="rId2"/>
    <p:sldId id="418" r:id="rId3"/>
    <p:sldId id="420" r:id="rId4"/>
    <p:sldId id="365" r:id="rId5"/>
    <p:sldId id="392" r:id="rId6"/>
    <p:sldId id="400" r:id="rId7"/>
    <p:sldId id="403" r:id="rId8"/>
    <p:sldId id="422" r:id="rId9"/>
    <p:sldId id="395" r:id="rId10"/>
    <p:sldId id="397" r:id="rId11"/>
    <p:sldId id="419" r:id="rId12"/>
    <p:sldId id="425" r:id="rId13"/>
    <p:sldId id="426" r:id="rId14"/>
    <p:sldId id="427" r:id="rId15"/>
    <p:sldId id="428" r:id="rId16"/>
    <p:sldId id="429" r:id="rId17"/>
    <p:sldId id="31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727" userDrawn="1">
          <p15:clr>
            <a:srgbClr val="A4A3A4"/>
          </p15:clr>
        </p15:guide>
        <p15:guide id="4" pos="2479" userDrawn="1">
          <p15:clr>
            <a:srgbClr val="A4A3A4"/>
          </p15:clr>
        </p15:guide>
        <p15:guide id="5" orient="horz" pos="595" userDrawn="1">
          <p15:clr>
            <a:srgbClr val="A4A3A4"/>
          </p15:clr>
        </p15:guide>
        <p15:guide id="6" orient="horz" pos="4042" userDrawn="1">
          <p15:clr>
            <a:srgbClr val="A4A3A4"/>
          </p15:clr>
        </p15:guide>
        <p15:guide id="7" pos="3953" userDrawn="1">
          <p15:clr>
            <a:srgbClr val="A4A3A4"/>
          </p15:clr>
        </p15:guide>
        <p15:guide id="8" orient="horz" pos="9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1C26"/>
    <a:srgbClr val="9A1C26"/>
    <a:srgbClr val="FFFF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20" autoAdjust="0"/>
    <p:restoredTop sz="94141" autoAdjust="0"/>
  </p:normalViewPr>
  <p:slideViewPr>
    <p:cSldViewPr snapToGrid="0">
      <p:cViewPr varScale="1">
        <p:scale>
          <a:sx n="75" d="100"/>
          <a:sy n="75" d="100"/>
        </p:scale>
        <p:origin x="224" y="36"/>
      </p:cViewPr>
      <p:guideLst>
        <p:guide orient="horz" pos="2160"/>
        <p:guide pos="3840"/>
        <p:guide pos="3727"/>
        <p:guide pos="2479"/>
        <p:guide orient="horz" pos="595"/>
        <p:guide orient="horz" pos="4042"/>
        <p:guide pos="3953"/>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Users\lucaskrenn\GitRepos\MacIC_Macro\Portfolio_2018\MacIC-Portfolio_V5.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lucaskrenn\GitRepos\MacIC_Macro\Portfolio_2018\MacIC-Portfolio_V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lucaskrenn\GitRepos\MacIC_Macro\Portfolio_2018\MacIC-Portfolio_V5.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lucaskrenn\GitRepos\MacIC_Macro\Portfolio_2018\MacIC-Portfolio_V5.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Users\lucaskrenn\GitRepos\MacIC_Macro\Portfolio_2018\MacIC-Portfolio_V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Portfolio Coverage </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1"/>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22617282945204997"/>
          <c:y val="0.14054855377614703"/>
          <c:w val="0.53830830369948712"/>
          <c:h val="0.74925519078929004"/>
        </c:manualLayout>
      </c:layout>
      <c:pieChart>
        <c:varyColors val="1"/>
        <c:ser>
          <c:idx val="2"/>
          <c:order val="0"/>
          <c:tx>
            <c:strRef>
              <c:f>'Industry Breakdown'!$F$2:$F$3</c:f>
              <c:strCache>
                <c:ptCount val="2"/>
                <c:pt idx="0">
                  <c:v>% of</c:v>
                </c:pt>
                <c:pt idx="1">
                  <c:v>Portfolio</c:v>
                </c:pt>
              </c:strCache>
            </c:strRef>
          </c:tx>
          <c:dPt>
            <c:idx val="0"/>
            <c:bubble3D val="0"/>
            <c:spPr>
              <a:solidFill>
                <a:schemeClr val="accent2">
                  <a:tint val="46000"/>
                </a:schemeClr>
              </a:solidFill>
              <a:ln w="19050">
                <a:solidFill>
                  <a:schemeClr val="lt1"/>
                </a:solidFill>
              </a:ln>
              <a:effectLst/>
            </c:spPr>
            <c:extLst>
              <c:ext xmlns:c16="http://schemas.microsoft.com/office/drawing/2014/chart" uri="{C3380CC4-5D6E-409C-BE32-E72D297353CC}">
                <c16:uniqueId val="{00000001-A1B9-3E4F-AFDD-B2CA9FEF3DE7}"/>
              </c:ext>
            </c:extLst>
          </c:dPt>
          <c:dPt>
            <c:idx val="1"/>
            <c:bubble3D val="0"/>
            <c:spPr>
              <a:solidFill>
                <a:schemeClr val="accent2">
                  <a:tint val="62000"/>
                </a:schemeClr>
              </a:solidFill>
              <a:ln w="19050">
                <a:solidFill>
                  <a:schemeClr val="lt1"/>
                </a:solidFill>
              </a:ln>
              <a:effectLst/>
            </c:spPr>
            <c:extLst>
              <c:ext xmlns:c16="http://schemas.microsoft.com/office/drawing/2014/chart" uri="{C3380CC4-5D6E-409C-BE32-E72D297353CC}">
                <c16:uniqueId val="{00000003-A1B9-3E4F-AFDD-B2CA9FEF3DE7}"/>
              </c:ext>
            </c:extLst>
          </c:dPt>
          <c:dPt>
            <c:idx val="2"/>
            <c:bubble3D val="0"/>
            <c:spPr>
              <a:solidFill>
                <a:schemeClr val="accent2">
                  <a:tint val="77000"/>
                </a:schemeClr>
              </a:solidFill>
              <a:ln w="19050">
                <a:solidFill>
                  <a:schemeClr val="lt1"/>
                </a:solidFill>
              </a:ln>
              <a:effectLst/>
            </c:spPr>
            <c:extLst>
              <c:ext xmlns:c16="http://schemas.microsoft.com/office/drawing/2014/chart" uri="{C3380CC4-5D6E-409C-BE32-E72D297353CC}">
                <c16:uniqueId val="{00000005-A1B9-3E4F-AFDD-B2CA9FEF3DE7}"/>
              </c:ext>
            </c:extLst>
          </c:dPt>
          <c:dPt>
            <c:idx val="3"/>
            <c:bubble3D val="0"/>
            <c:spPr>
              <a:solidFill>
                <a:schemeClr val="accent2">
                  <a:tint val="93000"/>
                </a:schemeClr>
              </a:solidFill>
              <a:ln w="19050">
                <a:solidFill>
                  <a:schemeClr val="lt1"/>
                </a:solidFill>
              </a:ln>
              <a:effectLst/>
            </c:spPr>
            <c:extLst>
              <c:ext xmlns:c16="http://schemas.microsoft.com/office/drawing/2014/chart" uri="{C3380CC4-5D6E-409C-BE32-E72D297353CC}">
                <c16:uniqueId val="{00000007-A1B9-3E4F-AFDD-B2CA9FEF3DE7}"/>
              </c:ext>
            </c:extLst>
          </c:dPt>
          <c:dPt>
            <c:idx val="4"/>
            <c:bubble3D val="0"/>
            <c:spPr>
              <a:solidFill>
                <a:schemeClr val="accent2">
                  <a:shade val="92000"/>
                </a:schemeClr>
              </a:solidFill>
              <a:ln w="19050">
                <a:solidFill>
                  <a:schemeClr val="lt1"/>
                </a:solidFill>
              </a:ln>
              <a:effectLst/>
            </c:spPr>
            <c:extLst>
              <c:ext xmlns:c16="http://schemas.microsoft.com/office/drawing/2014/chart" uri="{C3380CC4-5D6E-409C-BE32-E72D297353CC}">
                <c16:uniqueId val="{00000009-A1B9-3E4F-AFDD-B2CA9FEF3DE7}"/>
              </c:ext>
            </c:extLst>
          </c:dPt>
          <c:dPt>
            <c:idx val="5"/>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0B-A1B9-3E4F-AFDD-B2CA9FEF3DE7}"/>
              </c:ext>
            </c:extLst>
          </c:dPt>
          <c:dPt>
            <c:idx val="6"/>
            <c:bubble3D val="0"/>
            <c:spPr>
              <a:solidFill>
                <a:schemeClr val="accent2">
                  <a:shade val="61000"/>
                </a:schemeClr>
              </a:solidFill>
              <a:ln w="19050">
                <a:solidFill>
                  <a:schemeClr val="lt1"/>
                </a:solidFill>
              </a:ln>
              <a:effectLst/>
            </c:spPr>
            <c:extLst>
              <c:ext xmlns:c16="http://schemas.microsoft.com/office/drawing/2014/chart" uri="{C3380CC4-5D6E-409C-BE32-E72D297353CC}">
                <c16:uniqueId val="{0000000D-A1B9-3E4F-AFDD-B2CA9FEF3DE7}"/>
              </c:ext>
            </c:extLst>
          </c:dPt>
          <c:dPt>
            <c:idx val="7"/>
            <c:bubble3D val="0"/>
            <c:spPr>
              <a:solidFill>
                <a:schemeClr val="accent2">
                  <a:shade val="45000"/>
                </a:schemeClr>
              </a:solidFill>
              <a:ln w="19050">
                <a:solidFill>
                  <a:schemeClr val="lt1"/>
                </a:solidFill>
              </a:ln>
              <a:effectLst/>
            </c:spPr>
            <c:extLst>
              <c:ext xmlns:c16="http://schemas.microsoft.com/office/drawing/2014/chart" uri="{C3380CC4-5D6E-409C-BE32-E72D297353CC}">
                <c16:uniqueId val="{0000000F-A1B9-3E4F-AFDD-B2CA9FEF3DE7}"/>
              </c:ext>
            </c:extLst>
          </c:dPt>
          <c:dLbls>
            <c:dLbl>
              <c:idx val="0"/>
              <c:layout>
                <c:manualLayout>
                  <c:x val="4.0394967359594094E-2"/>
                  <c:y val="-1.3877787807814457E-17"/>
                </c:manualLayout>
              </c:layout>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16118489642419367"/>
                      <c:h val="0.13473682805799525"/>
                    </c:manualLayout>
                  </c15:layout>
                </c:ext>
                <c:ext xmlns:c16="http://schemas.microsoft.com/office/drawing/2014/chart" uri="{C3380CC4-5D6E-409C-BE32-E72D297353CC}">
                  <c16:uniqueId val="{00000001-A1B9-3E4F-AFDD-B2CA9FEF3DE7}"/>
                </c:ext>
              </c:extLst>
            </c:dLbl>
            <c:dLbl>
              <c:idx val="1"/>
              <c:layout>
                <c:manualLayout>
                  <c:x val="5.3859956479458779E-2"/>
                  <c:y val="3.4425683269534921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22676837009734796"/>
                      <c:h val="0.13473682805799525"/>
                    </c:manualLayout>
                  </c15:layout>
                </c:ext>
                <c:ext xmlns:c16="http://schemas.microsoft.com/office/drawing/2014/chart" uri="{C3380CC4-5D6E-409C-BE32-E72D297353CC}">
                  <c16:uniqueId val="{00000003-A1B9-3E4F-AFDD-B2CA9FEF3DE7}"/>
                </c:ext>
              </c:extLst>
            </c:dLbl>
            <c:dLbl>
              <c:idx val="2"/>
              <c:layout>
                <c:manualLayout>
                  <c:x val="2.9622976063702313E-2"/>
                  <c:y val="1.588877689363143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21834826356772588"/>
                      <c:h val="9.2472681520935462E-2"/>
                    </c:manualLayout>
                  </c15:layout>
                </c:ext>
                <c:ext xmlns:c16="http://schemas.microsoft.com/office/drawing/2014/chart" uri="{C3380CC4-5D6E-409C-BE32-E72D297353CC}">
                  <c16:uniqueId val="{00000005-A1B9-3E4F-AFDD-B2CA9FEF3DE7}"/>
                </c:ext>
              </c:extLst>
            </c:dLbl>
            <c:dLbl>
              <c:idx val="3"/>
              <c:layout>
                <c:manualLayout>
                  <c:x val="5.5655288362107265E-2"/>
                  <c:y val="1.0592517929087665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23319565823723004"/>
                      <c:h val="0.13473682805799525"/>
                    </c:manualLayout>
                  </c15:layout>
                </c:ext>
                <c:ext xmlns:c16="http://schemas.microsoft.com/office/drawing/2014/chart" uri="{C3380CC4-5D6E-409C-BE32-E72D297353CC}">
                  <c16:uniqueId val="{00000007-A1B9-3E4F-AFDD-B2CA9FEF3DE7}"/>
                </c:ext>
              </c:extLst>
            </c:dLbl>
            <c:dLbl>
              <c:idx val="4"/>
              <c:layout>
                <c:manualLayout>
                  <c:x val="2.4236980415756455E-2"/>
                  <c:y val="1.3240647411359503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24220822428812616"/>
                      <c:h val="0.21926512113211497"/>
                    </c:manualLayout>
                  </c15:layout>
                </c:ext>
                <c:ext xmlns:c16="http://schemas.microsoft.com/office/drawing/2014/chart" uri="{C3380CC4-5D6E-409C-BE32-E72D297353CC}">
                  <c16:uniqueId val="{00000009-A1B9-3E4F-AFDD-B2CA9FEF3DE7}"/>
                </c:ext>
              </c:extLst>
            </c:dLbl>
            <c:dLbl>
              <c:idx val="5"/>
              <c:layout>
                <c:manualLayout>
                  <c:x val="-2.935779250975612E-2"/>
                  <c:y val="8.2384809784297214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B-A1B9-3E4F-AFDD-B2CA9FEF3DE7}"/>
                </c:ext>
              </c:extLst>
            </c:dLbl>
            <c:dLbl>
              <c:idx val="6"/>
              <c:layout>
                <c:manualLayout>
                  <c:x val="-6.6055033146951173E-2"/>
                  <c:y val="-0.11273710812588046"/>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D-A1B9-3E4F-AFDD-B2CA9FEF3DE7}"/>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'Industry Breakdown'!$C$4:$C$10</c:f>
              <c:strCache>
                <c:ptCount val="7"/>
                <c:pt idx="0">
                  <c:v>Financial Institutions</c:v>
                </c:pt>
                <c:pt idx="1">
                  <c:v>Energy, Utilities &amp; Industrials</c:v>
                </c:pt>
                <c:pt idx="2">
                  <c:v>Metals &amp; Mining</c:v>
                </c:pt>
                <c:pt idx="3">
                  <c:v>Consumers &amp; Health Care</c:v>
                </c:pt>
                <c:pt idx="4">
                  <c:v>Technology, Media &amp; Telecommunications</c:v>
                </c:pt>
                <c:pt idx="5">
                  <c:v>Exchange Traded Funds</c:v>
                </c:pt>
                <c:pt idx="6">
                  <c:v>Cash</c:v>
                </c:pt>
              </c:strCache>
            </c:strRef>
          </c:cat>
          <c:val>
            <c:numRef>
              <c:f>'Industry Breakdown'!$F$4:$F$10</c:f>
              <c:numCache>
                <c:formatCode>0.0%;\(0.0%\)</c:formatCode>
                <c:ptCount val="7"/>
                <c:pt idx="0">
                  <c:v>6.7806834640975852E-2</c:v>
                </c:pt>
                <c:pt idx="1">
                  <c:v>0.11623890369915121</c:v>
                </c:pt>
                <c:pt idx="2">
                  <c:v>0.10156175124851648</c:v>
                </c:pt>
                <c:pt idx="3">
                  <c:v>5.4397510656579912E-2</c:v>
                </c:pt>
                <c:pt idx="4">
                  <c:v>0.12072284919220858</c:v>
                </c:pt>
                <c:pt idx="5">
                  <c:v>0.32343154238456667</c:v>
                </c:pt>
                <c:pt idx="6">
                  <c:v>0.21584060817800133</c:v>
                </c:pt>
              </c:numCache>
            </c:numRef>
          </c:val>
          <c:extLst>
            <c:ext xmlns:c16="http://schemas.microsoft.com/office/drawing/2014/chart" uri="{C3380CC4-5D6E-409C-BE32-E72D297353CC}">
              <c16:uniqueId val="{00000010-A1B9-3E4F-AFDD-B2CA9FEF3DE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22617282945204997"/>
          <c:y val="0.14054855377614703"/>
          <c:w val="0.53830830369948712"/>
          <c:h val="0.74925519078929004"/>
        </c:manualLayout>
      </c:layout>
      <c:pieChart>
        <c:varyColors val="1"/>
        <c:ser>
          <c:idx val="2"/>
          <c:order val="0"/>
          <c:tx>
            <c:strRef>
              <c:f>'Industry Breakdown'!$F$2:$F$3</c:f>
              <c:strCache>
                <c:ptCount val="2"/>
                <c:pt idx="0">
                  <c:v>% of</c:v>
                </c:pt>
                <c:pt idx="1">
                  <c:v>Portfolio</c:v>
                </c:pt>
              </c:strCache>
            </c:strRef>
          </c:tx>
          <c:dPt>
            <c:idx val="0"/>
            <c:bubble3D val="0"/>
            <c:spPr>
              <a:solidFill>
                <a:schemeClr val="accent2">
                  <a:tint val="46000"/>
                </a:schemeClr>
              </a:solidFill>
              <a:ln w="19050">
                <a:solidFill>
                  <a:schemeClr val="lt1"/>
                </a:solidFill>
              </a:ln>
              <a:effectLst/>
            </c:spPr>
            <c:extLst>
              <c:ext xmlns:c16="http://schemas.microsoft.com/office/drawing/2014/chart" uri="{C3380CC4-5D6E-409C-BE32-E72D297353CC}">
                <c16:uniqueId val="{00000001-F040-FE46-AACC-3993E8745944}"/>
              </c:ext>
            </c:extLst>
          </c:dPt>
          <c:dPt>
            <c:idx val="1"/>
            <c:bubble3D val="0"/>
            <c:spPr>
              <a:solidFill>
                <a:schemeClr val="accent2">
                  <a:tint val="62000"/>
                </a:schemeClr>
              </a:solidFill>
              <a:ln w="19050">
                <a:solidFill>
                  <a:schemeClr val="lt1"/>
                </a:solidFill>
              </a:ln>
              <a:effectLst/>
            </c:spPr>
            <c:extLst>
              <c:ext xmlns:c16="http://schemas.microsoft.com/office/drawing/2014/chart" uri="{C3380CC4-5D6E-409C-BE32-E72D297353CC}">
                <c16:uniqueId val="{00000003-F040-FE46-AACC-3993E8745944}"/>
              </c:ext>
            </c:extLst>
          </c:dPt>
          <c:dPt>
            <c:idx val="2"/>
            <c:bubble3D val="0"/>
            <c:spPr>
              <a:solidFill>
                <a:schemeClr val="accent2">
                  <a:tint val="77000"/>
                </a:schemeClr>
              </a:solidFill>
              <a:ln w="19050">
                <a:solidFill>
                  <a:schemeClr val="lt1"/>
                </a:solidFill>
              </a:ln>
              <a:effectLst/>
            </c:spPr>
            <c:extLst>
              <c:ext xmlns:c16="http://schemas.microsoft.com/office/drawing/2014/chart" uri="{C3380CC4-5D6E-409C-BE32-E72D297353CC}">
                <c16:uniqueId val="{00000005-F040-FE46-AACC-3993E8745944}"/>
              </c:ext>
            </c:extLst>
          </c:dPt>
          <c:dPt>
            <c:idx val="3"/>
            <c:bubble3D val="0"/>
            <c:spPr>
              <a:solidFill>
                <a:schemeClr val="accent2">
                  <a:tint val="93000"/>
                </a:schemeClr>
              </a:solidFill>
              <a:ln w="19050">
                <a:solidFill>
                  <a:schemeClr val="lt1"/>
                </a:solidFill>
              </a:ln>
              <a:effectLst/>
            </c:spPr>
            <c:extLst>
              <c:ext xmlns:c16="http://schemas.microsoft.com/office/drawing/2014/chart" uri="{C3380CC4-5D6E-409C-BE32-E72D297353CC}">
                <c16:uniqueId val="{00000007-F040-FE46-AACC-3993E8745944}"/>
              </c:ext>
            </c:extLst>
          </c:dPt>
          <c:dPt>
            <c:idx val="4"/>
            <c:bubble3D val="0"/>
            <c:spPr>
              <a:solidFill>
                <a:schemeClr val="accent2">
                  <a:shade val="92000"/>
                </a:schemeClr>
              </a:solidFill>
              <a:ln w="19050">
                <a:solidFill>
                  <a:schemeClr val="lt1"/>
                </a:solidFill>
              </a:ln>
              <a:effectLst/>
            </c:spPr>
            <c:extLst>
              <c:ext xmlns:c16="http://schemas.microsoft.com/office/drawing/2014/chart" uri="{C3380CC4-5D6E-409C-BE32-E72D297353CC}">
                <c16:uniqueId val="{00000009-F040-FE46-AACC-3993E8745944}"/>
              </c:ext>
            </c:extLst>
          </c:dPt>
          <c:dPt>
            <c:idx val="5"/>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0B-F040-FE46-AACC-3993E8745944}"/>
              </c:ext>
            </c:extLst>
          </c:dPt>
          <c:dPt>
            <c:idx val="6"/>
            <c:bubble3D val="0"/>
            <c:spPr>
              <a:solidFill>
                <a:schemeClr val="accent2">
                  <a:shade val="61000"/>
                </a:schemeClr>
              </a:solidFill>
              <a:ln w="19050">
                <a:solidFill>
                  <a:schemeClr val="lt1"/>
                </a:solidFill>
              </a:ln>
              <a:effectLst/>
            </c:spPr>
            <c:extLst>
              <c:ext xmlns:c16="http://schemas.microsoft.com/office/drawing/2014/chart" uri="{C3380CC4-5D6E-409C-BE32-E72D297353CC}">
                <c16:uniqueId val="{0000000D-F040-FE46-AACC-3993E8745944}"/>
              </c:ext>
            </c:extLst>
          </c:dPt>
          <c:dPt>
            <c:idx val="7"/>
            <c:bubble3D val="0"/>
            <c:spPr>
              <a:solidFill>
                <a:schemeClr val="accent2">
                  <a:shade val="45000"/>
                </a:schemeClr>
              </a:solidFill>
              <a:ln w="19050">
                <a:solidFill>
                  <a:schemeClr val="lt1"/>
                </a:solidFill>
              </a:ln>
              <a:effectLst/>
            </c:spPr>
            <c:extLst>
              <c:ext xmlns:c16="http://schemas.microsoft.com/office/drawing/2014/chart" uri="{C3380CC4-5D6E-409C-BE32-E72D297353CC}">
                <c16:uniqueId val="{0000000F-F040-FE46-AACC-3993E8745944}"/>
              </c:ext>
            </c:extLst>
          </c:dPt>
          <c:dLbls>
            <c:dLbl>
              <c:idx val="0"/>
              <c:layout>
                <c:manualLayout>
                  <c:x val="-4.3087965183567098E-2"/>
                  <c:y val="-3.177755378726304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F040-FE46-AACC-3993E8745944}"/>
                </c:ext>
              </c:extLst>
            </c:dLbl>
            <c:dLbl>
              <c:idx val="1"/>
              <c:layout>
                <c:manualLayout>
                  <c:x val="3.0520642005026646E-2"/>
                  <c:y val="3.4425683269534935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F040-FE46-AACC-3993E8745944}"/>
                </c:ext>
              </c:extLst>
            </c:dLbl>
            <c:dLbl>
              <c:idx val="2"/>
              <c:layout>
                <c:manualLayout>
                  <c:x val="5.3859956479458786E-3"/>
                  <c:y val="1.5888776893631423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F040-FE46-AACC-3993E8745944}"/>
                </c:ext>
              </c:extLst>
            </c:dLbl>
            <c:dLbl>
              <c:idx val="3"/>
              <c:layout>
                <c:manualLayout>
                  <c:x val="8.9766594132430003E-3"/>
                  <c:y val="1.0592517929087679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F040-FE46-AACC-3993E8745944}"/>
                </c:ext>
              </c:extLst>
            </c:dLbl>
            <c:dLbl>
              <c:idx val="4"/>
              <c:layout>
                <c:manualLayout>
                  <c:x val="1.7953318826486263E-3"/>
                  <c:y val="1.3240647411359503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9-F040-FE46-AACC-3993E8745944}"/>
                </c:ext>
              </c:extLst>
            </c:dLbl>
            <c:dLbl>
              <c:idx val="5"/>
              <c:layout>
                <c:manualLayout>
                  <c:x val="-2.935779250975612E-2"/>
                  <c:y val="8.2384809784297214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B-F040-FE46-AACC-3993E8745944}"/>
                </c:ext>
              </c:extLst>
            </c:dLbl>
            <c:dLbl>
              <c:idx val="6"/>
              <c:layout>
                <c:manualLayout>
                  <c:x val="-6.6055033146951173E-2"/>
                  <c:y val="-0.11273710812588046"/>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D-F040-FE46-AACC-3993E8745944}"/>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'Industry Breakdown'!$B$4:$B$10</c:f>
              <c:strCache>
                <c:ptCount val="7"/>
                <c:pt idx="0">
                  <c:v>FI</c:v>
                </c:pt>
                <c:pt idx="1">
                  <c:v>EUI</c:v>
                </c:pt>
                <c:pt idx="2">
                  <c:v>MM</c:v>
                </c:pt>
                <c:pt idx="3">
                  <c:v>CHR</c:v>
                </c:pt>
                <c:pt idx="4">
                  <c:v>TMT</c:v>
                </c:pt>
                <c:pt idx="5">
                  <c:v>ETF</c:v>
                </c:pt>
                <c:pt idx="6">
                  <c:v>Cash</c:v>
                </c:pt>
              </c:strCache>
            </c:strRef>
          </c:cat>
          <c:val>
            <c:numRef>
              <c:f>'Industry Breakdown'!$F$4:$F$10</c:f>
              <c:numCache>
                <c:formatCode>0.0%;\(0.0%\)</c:formatCode>
                <c:ptCount val="7"/>
                <c:pt idx="0">
                  <c:v>6.7806834640975852E-2</c:v>
                </c:pt>
                <c:pt idx="1">
                  <c:v>0.11623890369915121</c:v>
                </c:pt>
                <c:pt idx="2">
                  <c:v>0.10156175124851648</c:v>
                </c:pt>
                <c:pt idx="3">
                  <c:v>5.4397510656579912E-2</c:v>
                </c:pt>
                <c:pt idx="4">
                  <c:v>0.12072284919220858</c:v>
                </c:pt>
                <c:pt idx="5">
                  <c:v>0.32343154238456667</c:v>
                </c:pt>
                <c:pt idx="6">
                  <c:v>0.21584060817800133</c:v>
                </c:pt>
              </c:numCache>
            </c:numRef>
          </c:val>
          <c:extLst>
            <c:ext xmlns:c16="http://schemas.microsoft.com/office/drawing/2014/chart" uri="{C3380CC4-5D6E-409C-BE32-E72D297353CC}">
              <c16:uniqueId val="{00000010-F040-FE46-AACC-3993E874594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23411808717978763"/>
          <c:y val="8.9124538960703159E-2"/>
          <c:w val="0.53176371319593441"/>
          <c:h val="0.8261883597972336"/>
        </c:manualLayout>
      </c:layout>
      <c:pieChart>
        <c:varyColors val="1"/>
        <c:dLbls>
          <c:showLegendKey val="0"/>
          <c:showVal val="0"/>
          <c:showCatName val="0"/>
          <c:showSerName val="0"/>
          <c:showPercent val="1"/>
          <c:showBubbleSize val="0"/>
          <c:showLeaderLines val="0"/>
        </c:dLbls>
        <c:firstSliceAng val="0"/>
      </c:pieChart>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22617282945204997"/>
          <c:y val="0.14054855377614703"/>
          <c:w val="0.53830830369948712"/>
          <c:h val="0.74925519078929004"/>
        </c:manualLayout>
      </c:layout>
      <c:pieChart>
        <c:varyColors val="1"/>
        <c:ser>
          <c:idx val="2"/>
          <c:order val="0"/>
          <c:dPt>
            <c:idx val="0"/>
            <c:bubble3D val="0"/>
            <c:spPr>
              <a:solidFill>
                <a:schemeClr val="accent2">
                  <a:tint val="46000"/>
                </a:schemeClr>
              </a:solidFill>
              <a:ln w="19050">
                <a:solidFill>
                  <a:schemeClr val="lt1"/>
                </a:solidFill>
              </a:ln>
              <a:effectLst/>
            </c:spPr>
            <c:extLst>
              <c:ext xmlns:c16="http://schemas.microsoft.com/office/drawing/2014/chart" uri="{C3380CC4-5D6E-409C-BE32-E72D297353CC}">
                <c16:uniqueId val="{00000001-D2F5-7542-AB52-C38BC1FAF2C8}"/>
              </c:ext>
            </c:extLst>
          </c:dPt>
          <c:dPt>
            <c:idx val="1"/>
            <c:bubble3D val="0"/>
            <c:spPr>
              <a:solidFill>
                <a:schemeClr val="accent2">
                  <a:tint val="62000"/>
                </a:schemeClr>
              </a:solidFill>
              <a:ln w="19050">
                <a:solidFill>
                  <a:schemeClr val="lt1"/>
                </a:solidFill>
              </a:ln>
              <a:effectLst/>
            </c:spPr>
            <c:extLst>
              <c:ext xmlns:c16="http://schemas.microsoft.com/office/drawing/2014/chart" uri="{C3380CC4-5D6E-409C-BE32-E72D297353CC}">
                <c16:uniqueId val="{00000003-D2F5-7542-AB52-C38BC1FAF2C8}"/>
              </c:ext>
            </c:extLst>
          </c:dPt>
          <c:dPt>
            <c:idx val="2"/>
            <c:bubble3D val="0"/>
            <c:spPr>
              <a:solidFill>
                <a:schemeClr val="accent2">
                  <a:tint val="77000"/>
                </a:schemeClr>
              </a:solidFill>
              <a:ln w="19050">
                <a:solidFill>
                  <a:schemeClr val="lt1"/>
                </a:solidFill>
              </a:ln>
              <a:effectLst/>
            </c:spPr>
            <c:extLst>
              <c:ext xmlns:c16="http://schemas.microsoft.com/office/drawing/2014/chart" uri="{C3380CC4-5D6E-409C-BE32-E72D297353CC}">
                <c16:uniqueId val="{00000005-D2F5-7542-AB52-C38BC1FAF2C8}"/>
              </c:ext>
            </c:extLst>
          </c:dPt>
          <c:dPt>
            <c:idx val="3"/>
            <c:bubble3D val="0"/>
            <c:spPr>
              <a:solidFill>
                <a:schemeClr val="accent2">
                  <a:tint val="93000"/>
                </a:schemeClr>
              </a:solidFill>
              <a:ln w="19050">
                <a:solidFill>
                  <a:schemeClr val="lt1"/>
                </a:solidFill>
              </a:ln>
              <a:effectLst/>
            </c:spPr>
            <c:extLst>
              <c:ext xmlns:c16="http://schemas.microsoft.com/office/drawing/2014/chart" uri="{C3380CC4-5D6E-409C-BE32-E72D297353CC}">
                <c16:uniqueId val="{00000007-D2F5-7542-AB52-C38BC1FAF2C8}"/>
              </c:ext>
            </c:extLst>
          </c:dPt>
          <c:dPt>
            <c:idx val="4"/>
            <c:bubble3D val="0"/>
            <c:spPr>
              <a:solidFill>
                <a:schemeClr val="accent2">
                  <a:shade val="92000"/>
                </a:schemeClr>
              </a:solidFill>
              <a:ln w="19050">
                <a:solidFill>
                  <a:schemeClr val="lt1"/>
                </a:solidFill>
              </a:ln>
              <a:effectLst/>
            </c:spPr>
            <c:extLst>
              <c:ext xmlns:c16="http://schemas.microsoft.com/office/drawing/2014/chart" uri="{C3380CC4-5D6E-409C-BE32-E72D297353CC}">
                <c16:uniqueId val="{00000009-D2F5-7542-AB52-C38BC1FAF2C8}"/>
              </c:ext>
            </c:extLst>
          </c:dPt>
          <c:dPt>
            <c:idx val="5"/>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0B-D2F5-7542-AB52-C38BC1FAF2C8}"/>
              </c:ext>
            </c:extLst>
          </c:dPt>
          <c:dPt>
            <c:idx val="6"/>
            <c:bubble3D val="0"/>
            <c:spPr>
              <a:solidFill>
                <a:schemeClr val="accent2">
                  <a:shade val="61000"/>
                </a:schemeClr>
              </a:solidFill>
              <a:ln w="19050">
                <a:solidFill>
                  <a:schemeClr val="lt1"/>
                </a:solidFill>
              </a:ln>
              <a:effectLst/>
            </c:spPr>
            <c:extLst>
              <c:ext xmlns:c16="http://schemas.microsoft.com/office/drawing/2014/chart" uri="{C3380CC4-5D6E-409C-BE32-E72D297353CC}">
                <c16:uniqueId val="{0000000D-D2F5-7542-AB52-C38BC1FAF2C8}"/>
              </c:ext>
            </c:extLst>
          </c:dPt>
          <c:dPt>
            <c:idx val="7"/>
            <c:bubble3D val="0"/>
            <c:spPr>
              <a:solidFill>
                <a:schemeClr val="accent2">
                  <a:shade val="45000"/>
                </a:schemeClr>
              </a:solidFill>
              <a:ln w="19050">
                <a:solidFill>
                  <a:schemeClr val="lt1"/>
                </a:solidFill>
              </a:ln>
              <a:effectLst/>
            </c:spPr>
            <c:extLst>
              <c:ext xmlns:c16="http://schemas.microsoft.com/office/drawing/2014/chart" uri="{C3380CC4-5D6E-409C-BE32-E72D297353CC}">
                <c16:uniqueId val="{0000000F-D2F5-7542-AB52-C38BC1FAF2C8}"/>
              </c:ext>
            </c:extLst>
          </c:dPt>
          <c:dLbls>
            <c:dLbl>
              <c:idx val="0"/>
              <c:layout>
                <c:manualLayout>
                  <c:x val="1.1107322224265376E-2"/>
                  <c:y val="-5.0344423681331997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D2F5-7542-AB52-C38BC1FAF2C8}"/>
                </c:ext>
              </c:extLst>
            </c:dLbl>
            <c:dLbl>
              <c:idx val="1"/>
              <c:layout>
                <c:manualLayout>
                  <c:x val="3.0520642005026646E-2"/>
                  <c:y val="3.4425683269534935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D2F5-7542-AB52-C38BC1FAF2C8}"/>
                </c:ext>
              </c:extLst>
            </c:dLbl>
            <c:dLbl>
              <c:idx val="2"/>
              <c:layout>
                <c:manualLayout>
                  <c:x val="-2.5609149676777722E-2"/>
                  <c:y val="7.5147515819748824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D2F5-7542-AB52-C38BC1FAF2C8}"/>
                </c:ext>
              </c:extLst>
            </c:dLbl>
            <c:dLbl>
              <c:idx val="3"/>
              <c:layout>
                <c:manualLayout>
                  <c:x val="-1.0395279948015991E-2"/>
                  <c:y val="2.2187539767785803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D2F5-7542-AB52-C38BC1FAF2C8}"/>
                </c:ext>
              </c:extLst>
            </c:dLbl>
            <c:dLbl>
              <c:idx val="4"/>
              <c:layout>
                <c:manualLayout>
                  <c:x val="1.3418529376771245E-2"/>
                  <c:y val="-1.1881048412354612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9-D2F5-7542-AB52-C38BC1FAF2C8}"/>
                </c:ext>
              </c:extLst>
            </c:dLbl>
            <c:dLbl>
              <c:idx val="5"/>
              <c:layout>
                <c:manualLayout>
                  <c:x val="-2.935779250975612E-2"/>
                  <c:y val="8.2384809784297214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B-D2F5-7542-AB52-C38BC1FAF2C8}"/>
                </c:ext>
              </c:extLst>
            </c:dLbl>
            <c:dLbl>
              <c:idx val="6"/>
              <c:layout>
                <c:manualLayout>
                  <c:x val="-6.6055033146951173E-2"/>
                  <c:y val="-0.11273710812588046"/>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D-D2F5-7542-AB52-C38BC1FAF2C8}"/>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'TSX Breakdown'!$G$5:$G$9</c:f>
              <c:strCache>
                <c:ptCount val="5"/>
                <c:pt idx="0">
                  <c:v>FI</c:v>
                </c:pt>
                <c:pt idx="1">
                  <c:v>EUI</c:v>
                </c:pt>
                <c:pt idx="2">
                  <c:v>MM</c:v>
                </c:pt>
                <c:pt idx="3">
                  <c:v>CHR</c:v>
                </c:pt>
                <c:pt idx="4">
                  <c:v>TMT</c:v>
                </c:pt>
              </c:strCache>
            </c:strRef>
          </c:cat>
          <c:val>
            <c:numRef>
              <c:f>'TSX Breakdown'!$I$5:$I$9</c:f>
              <c:numCache>
                <c:formatCode>0.0%</c:formatCode>
                <c:ptCount val="5"/>
                <c:pt idx="0">
                  <c:v>0.36659999999999998</c:v>
                </c:pt>
                <c:pt idx="1">
                  <c:v>0.32929999999999998</c:v>
                </c:pt>
                <c:pt idx="2">
                  <c:v>0.10310000000000001</c:v>
                </c:pt>
                <c:pt idx="3">
                  <c:v>0.10349999999999999</c:v>
                </c:pt>
                <c:pt idx="4">
                  <c:v>7.8700000000000006E-2</c:v>
                </c:pt>
              </c:numCache>
            </c:numRef>
          </c:val>
          <c:extLst>
            <c:ext xmlns:c16="http://schemas.microsoft.com/office/drawing/2014/chart" uri="{C3380CC4-5D6E-409C-BE32-E72D297353CC}">
              <c16:uniqueId val="{00000010-D2F5-7542-AB52-C38BC1FAF2C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22617282945204997"/>
          <c:y val="0.14054855377614703"/>
          <c:w val="0.53830830369948712"/>
          <c:h val="0.74925519078929004"/>
        </c:manualLayout>
      </c:layout>
      <c:pieChart>
        <c:varyColors val="1"/>
        <c:ser>
          <c:idx val="2"/>
          <c:order val="0"/>
          <c:dPt>
            <c:idx val="0"/>
            <c:bubble3D val="0"/>
            <c:spPr>
              <a:solidFill>
                <a:schemeClr val="accent2">
                  <a:tint val="46000"/>
                </a:schemeClr>
              </a:solidFill>
              <a:ln w="19050">
                <a:solidFill>
                  <a:schemeClr val="lt1"/>
                </a:solidFill>
              </a:ln>
              <a:effectLst/>
            </c:spPr>
            <c:extLst>
              <c:ext xmlns:c16="http://schemas.microsoft.com/office/drawing/2014/chart" uri="{C3380CC4-5D6E-409C-BE32-E72D297353CC}">
                <c16:uniqueId val="{00000001-EA52-564F-9D7C-07DAA05EB8E0}"/>
              </c:ext>
            </c:extLst>
          </c:dPt>
          <c:dPt>
            <c:idx val="1"/>
            <c:bubble3D val="0"/>
            <c:spPr>
              <a:solidFill>
                <a:schemeClr val="accent2">
                  <a:tint val="62000"/>
                </a:schemeClr>
              </a:solidFill>
              <a:ln w="19050">
                <a:solidFill>
                  <a:schemeClr val="lt1"/>
                </a:solidFill>
              </a:ln>
              <a:effectLst/>
            </c:spPr>
            <c:extLst>
              <c:ext xmlns:c16="http://schemas.microsoft.com/office/drawing/2014/chart" uri="{C3380CC4-5D6E-409C-BE32-E72D297353CC}">
                <c16:uniqueId val="{00000003-EA52-564F-9D7C-07DAA05EB8E0}"/>
              </c:ext>
            </c:extLst>
          </c:dPt>
          <c:dPt>
            <c:idx val="2"/>
            <c:bubble3D val="0"/>
            <c:spPr>
              <a:solidFill>
                <a:schemeClr val="accent2">
                  <a:tint val="77000"/>
                </a:schemeClr>
              </a:solidFill>
              <a:ln w="19050">
                <a:solidFill>
                  <a:schemeClr val="lt1"/>
                </a:solidFill>
              </a:ln>
              <a:effectLst/>
            </c:spPr>
            <c:extLst>
              <c:ext xmlns:c16="http://schemas.microsoft.com/office/drawing/2014/chart" uri="{C3380CC4-5D6E-409C-BE32-E72D297353CC}">
                <c16:uniqueId val="{00000005-EA52-564F-9D7C-07DAA05EB8E0}"/>
              </c:ext>
            </c:extLst>
          </c:dPt>
          <c:dPt>
            <c:idx val="3"/>
            <c:bubble3D val="0"/>
            <c:spPr>
              <a:solidFill>
                <a:schemeClr val="accent2">
                  <a:tint val="93000"/>
                </a:schemeClr>
              </a:solidFill>
              <a:ln w="19050">
                <a:solidFill>
                  <a:schemeClr val="lt1"/>
                </a:solidFill>
              </a:ln>
              <a:effectLst/>
            </c:spPr>
            <c:extLst>
              <c:ext xmlns:c16="http://schemas.microsoft.com/office/drawing/2014/chart" uri="{C3380CC4-5D6E-409C-BE32-E72D297353CC}">
                <c16:uniqueId val="{00000007-EA52-564F-9D7C-07DAA05EB8E0}"/>
              </c:ext>
            </c:extLst>
          </c:dPt>
          <c:dPt>
            <c:idx val="4"/>
            <c:bubble3D val="0"/>
            <c:spPr>
              <a:solidFill>
                <a:schemeClr val="accent2">
                  <a:shade val="92000"/>
                </a:schemeClr>
              </a:solidFill>
              <a:ln w="19050">
                <a:solidFill>
                  <a:schemeClr val="lt1"/>
                </a:solidFill>
              </a:ln>
              <a:effectLst/>
            </c:spPr>
            <c:extLst>
              <c:ext xmlns:c16="http://schemas.microsoft.com/office/drawing/2014/chart" uri="{C3380CC4-5D6E-409C-BE32-E72D297353CC}">
                <c16:uniqueId val="{00000009-EA52-564F-9D7C-07DAA05EB8E0}"/>
              </c:ext>
            </c:extLst>
          </c:dPt>
          <c:dPt>
            <c:idx val="5"/>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0B-EA52-564F-9D7C-07DAA05EB8E0}"/>
              </c:ext>
            </c:extLst>
          </c:dPt>
          <c:dPt>
            <c:idx val="6"/>
            <c:bubble3D val="0"/>
            <c:spPr>
              <a:solidFill>
                <a:schemeClr val="accent2">
                  <a:shade val="61000"/>
                </a:schemeClr>
              </a:solidFill>
              <a:ln w="19050">
                <a:solidFill>
                  <a:schemeClr val="lt1"/>
                </a:solidFill>
              </a:ln>
              <a:effectLst/>
            </c:spPr>
            <c:extLst>
              <c:ext xmlns:c16="http://schemas.microsoft.com/office/drawing/2014/chart" uri="{C3380CC4-5D6E-409C-BE32-E72D297353CC}">
                <c16:uniqueId val="{0000000D-EA52-564F-9D7C-07DAA05EB8E0}"/>
              </c:ext>
            </c:extLst>
          </c:dPt>
          <c:dPt>
            <c:idx val="7"/>
            <c:bubble3D val="0"/>
            <c:spPr>
              <a:solidFill>
                <a:schemeClr val="accent2">
                  <a:shade val="45000"/>
                </a:schemeClr>
              </a:solidFill>
              <a:ln w="19050">
                <a:solidFill>
                  <a:schemeClr val="lt1"/>
                </a:solidFill>
              </a:ln>
              <a:effectLst/>
            </c:spPr>
            <c:extLst>
              <c:ext xmlns:c16="http://schemas.microsoft.com/office/drawing/2014/chart" uri="{C3380CC4-5D6E-409C-BE32-E72D297353CC}">
                <c16:uniqueId val="{0000000F-EA52-564F-9D7C-07DAA05EB8E0}"/>
              </c:ext>
            </c:extLst>
          </c:dPt>
          <c:dLbls>
            <c:dLbl>
              <c:idx val="0"/>
              <c:layout>
                <c:manualLayout>
                  <c:x val="6.6725868127161511E-2"/>
                  <c:y val="2.4110307770686479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EA52-564F-9D7C-07DAA05EB8E0}"/>
                </c:ext>
              </c:extLst>
            </c:dLbl>
            <c:dLbl>
              <c:idx val="1"/>
              <c:layout>
                <c:manualLayout>
                  <c:x val="3.0520642005026646E-2"/>
                  <c:y val="3.4425683269534935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EA52-564F-9D7C-07DAA05EB8E0}"/>
                </c:ext>
              </c:extLst>
            </c:dLbl>
            <c:dLbl>
              <c:idx val="2"/>
              <c:layout>
                <c:manualLayout>
                  <c:x val="5.3859956479458786E-3"/>
                  <c:y val="1.5888776893631423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EA52-564F-9D7C-07DAA05EB8E0}"/>
                </c:ext>
              </c:extLst>
            </c:dLbl>
            <c:dLbl>
              <c:idx val="3"/>
              <c:layout>
                <c:manualLayout>
                  <c:x val="8.9766594132430003E-3"/>
                  <c:y val="1.0592517929087679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EA52-564F-9D7C-07DAA05EB8E0}"/>
                </c:ext>
              </c:extLst>
            </c:dLbl>
            <c:dLbl>
              <c:idx val="4"/>
              <c:layout>
                <c:manualLayout>
                  <c:x val="1.7953318826486263E-3"/>
                  <c:y val="1.3240647411359503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9-EA52-564F-9D7C-07DAA05EB8E0}"/>
                </c:ext>
              </c:extLst>
            </c:dLbl>
            <c:dLbl>
              <c:idx val="5"/>
              <c:layout>
                <c:manualLayout>
                  <c:x val="-2.935779250975612E-2"/>
                  <c:y val="8.2384809784297214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B-EA52-564F-9D7C-07DAA05EB8E0}"/>
                </c:ext>
              </c:extLst>
            </c:dLbl>
            <c:dLbl>
              <c:idx val="6"/>
              <c:layout>
                <c:manualLayout>
                  <c:x val="-6.6055033146951173E-2"/>
                  <c:y val="-0.11273710812588046"/>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D-EA52-564F-9D7C-07DAA05EB8E0}"/>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'Industry Breakdown'!$R$4:$R$9</c:f>
              <c:strCache>
                <c:ptCount val="6"/>
                <c:pt idx="0">
                  <c:v>FI</c:v>
                </c:pt>
                <c:pt idx="1">
                  <c:v>EUI</c:v>
                </c:pt>
                <c:pt idx="2">
                  <c:v>MM</c:v>
                </c:pt>
                <c:pt idx="3">
                  <c:v>CHR</c:v>
                </c:pt>
                <c:pt idx="4">
                  <c:v>TMT</c:v>
                </c:pt>
                <c:pt idx="5">
                  <c:v>ETF</c:v>
                </c:pt>
              </c:strCache>
            </c:strRef>
          </c:cat>
          <c:val>
            <c:numRef>
              <c:f>'Industry Breakdown'!$V$4:$V$9</c:f>
              <c:numCache>
                <c:formatCode>0.0%;\(0.0%\)</c:formatCode>
                <c:ptCount val="6"/>
                <c:pt idx="0">
                  <c:v>8.6470729481956846E-2</c:v>
                </c:pt>
                <c:pt idx="1">
                  <c:v>0.14823377097999105</c:v>
                </c:pt>
                <c:pt idx="2">
                  <c:v>0.12951671854944846</c:v>
                </c:pt>
                <c:pt idx="3">
                  <c:v>6.9370476492269004E-2</c:v>
                </c:pt>
                <c:pt idx="4">
                  <c:v>0.15395192667616767</c:v>
                </c:pt>
                <c:pt idx="5">
                  <c:v>0.41245637782016698</c:v>
                </c:pt>
              </c:numCache>
            </c:numRef>
          </c:val>
          <c:extLst>
            <c:ext xmlns:c16="http://schemas.microsoft.com/office/drawing/2014/chart" uri="{C3380CC4-5D6E-409C-BE32-E72D297353CC}">
              <c16:uniqueId val="{00000010-EA52-564F-9D7C-07DAA05EB8E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a:defRPr/>
            </a:pPr>
            <a:r>
              <a:rPr lang="en-US" sz="1800"/>
              <a:t>Returns - Portfolio </a:t>
            </a:r>
            <a:r>
              <a:rPr lang="en-US" sz="1800" baseline="0"/>
              <a:t>Since Establishment</a:t>
            </a:r>
            <a:r>
              <a:rPr lang="en-US" sz="1800"/>
              <a:t> vs. S&amp;P/TSX</a:t>
            </a:r>
          </a:p>
        </c:rich>
      </c:tx>
      <c:layout>
        <c:manualLayout>
          <c:xMode val="edge"/>
          <c:yMode val="edge"/>
          <c:x val="0.20369049575877218"/>
          <c:y val="4.9921390531450595E-2"/>
        </c:manualLayout>
      </c:layout>
      <c:overlay val="0"/>
    </c:title>
    <c:autoTitleDeleted val="0"/>
    <c:plotArea>
      <c:layout>
        <c:manualLayout>
          <c:layoutTarget val="inner"/>
          <c:xMode val="edge"/>
          <c:yMode val="edge"/>
          <c:x val="8.6224342318293554E-2"/>
          <c:y val="0.13550353594582101"/>
          <c:w val="0.82616385793612801"/>
          <c:h val="0.64245077437633591"/>
        </c:manualLayout>
      </c:layout>
      <c:lineChart>
        <c:grouping val="standard"/>
        <c:varyColors val="0"/>
        <c:ser>
          <c:idx val="1"/>
          <c:order val="0"/>
          <c:tx>
            <c:strRef>
              <c:f>Returns!$S$16</c:f>
              <c:strCache>
                <c:ptCount val="1"/>
                <c:pt idx="0">
                  <c:v>Portfolio</c:v>
                </c:pt>
              </c:strCache>
            </c:strRef>
          </c:tx>
          <c:spPr>
            <a:ln>
              <a:solidFill>
                <a:srgbClr val="800000"/>
              </a:solidFill>
            </a:ln>
          </c:spPr>
          <c:marker>
            <c:symbol val="none"/>
          </c:marker>
          <c:cat>
            <c:strRef>
              <c:f>Returns!$Q$17:$Q$1050</c:f>
              <c:strCache>
                <c:ptCount val="1034"/>
                <c:pt idx="0">
                  <c:v>Date</c:v>
                </c:pt>
                <c:pt idx="1">
                  <c:v>2014-10-01</c:v>
                </c:pt>
                <c:pt idx="2">
                  <c:v>2014-10-02</c:v>
                </c:pt>
                <c:pt idx="3">
                  <c:v>2014-10-03</c:v>
                </c:pt>
                <c:pt idx="4">
                  <c:v>2014-10-06</c:v>
                </c:pt>
                <c:pt idx="5">
                  <c:v>2014-10-07</c:v>
                </c:pt>
                <c:pt idx="6">
                  <c:v>2014-10-08</c:v>
                </c:pt>
                <c:pt idx="7">
                  <c:v>2014-10-09</c:v>
                </c:pt>
                <c:pt idx="8">
                  <c:v>2014-10-10</c:v>
                </c:pt>
                <c:pt idx="9">
                  <c:v>2014-10-14</c:v>
                </c:pt>
                <c:pt idx="10">
                  <c:v>2014-10-15</c:v>
                </c:pt>
                <c:pt idx="11">
                  <c:v>2014-10-16</c:v>
                </c:pt>
                <c:pt idx="12">
                  <c:v>2014-10-17</c:v>
                </c:pt>
                <c:pt idx="13">
                  <c:v>2014-10-20</c:v>
                </c:pt>
                <c:pt idx="14">
                  <c:v>2014-10-21</c:v>
                </c:pt>
                <c:pt idx="15">
                  <c:v>2014-10-22</c:v>
                </c:pt>
                <c:pt idx="16">
                  <c:v>2014-10-23</c:v>
                </c:pt>
                <c:pt idx="17">
                  <c:v>2014-10-24</c:v>
                </c:pt>
                <c:pt idx="18">
                  <c:v>2014-10-27</c:v>
                </c:pt>
                <c:pt idx="19">
                  <c:v>2014-10-28</c:v>
                </c:pt>
                <c:pt idx="20">
                  <c:v>2014-10-29</c:v>
                </c:pt>
                <c:pt idx="21">
                  <c:v>2014-10-30</c:v>
                </c:pt>
                <c:pt idx="22">
                  <c:v>2014-10-31</c:v>
                </c:pt>
                <c:pt idx="23">
                  <c:v>2014-11-03</c:v>
                </c:pt>
                <c:pt idx="24">
                  <c:v>2014-11-04</c:v>
                </c:pt>
                <c:pt idx="25">
                  <c:v>2014-11-05</c:v>
                </c:pt>
                <c:pt idx="26">
                  <c:v>2014-11-06</c:v>
                </c:pt>
                <c:pt idx="27">
                  <c:v>2014-11-07</c:v>
                </c:pt>
                <c:pt idx="28">
                  <c:v>2014-11-10</c:v>
                </c:pt>
                <c:pt idx="29">
                  <c:v>2014-11-11</c:v>
                </c:pt>
                <c:pt idx="30">
                  <c:v>2014-11-12</c:v>
                </c:pt>
                <c:pt idx="31">
                  <c:v>2014-11-13</c:v>
                </c:pt>
                <c:pt idx="32">
                  <c:v>2014-11-14</c:v>
                </c:pt>
                <c:pt idx="33">
                  <c:v>2014-11-17</c:v>
                </c:pt>
                <c:pt idx="34">
                  <c:v>2014-11-18</c:v>
                </c:pt>
                <c:pt idx="35">
                  <c:v>2014-11-19</c:v>
                </c:pt>
                <c:pt idx="36">
                  <c:v>2014-11-20</c:v>
                </c:pt>
                <c:pt idx="37">
                  <c:v>2014-11-21</c:v>
                </c:pt>
                <c:pt idx="38">
                  <c:v>2014-11-24</c:v>
                </c:pt>
                <c:pt idx="39">
                  <c:v>2014-11-25</c:v>
                </c:pt>
                <c:pt idx="40">
                  <c:v>2014-11-26</c:v>
                </c:pt>
                <c:pt idx="41">
                  <c:v>2014-11-27</c:v>
                </c:pt>
                <c:pt idx="42">
                  <c:v>2014-11-28</c:v>
                </c:pt>
                <c:pt idx="43">
                  <c:v>2014-12-01</c:v>
                </c:pt>
                <c:pt idx="44">
                  <c:v>2014-12-02</c:v>
                </c:pt>
                <c:pt idx="45">
                  <c:v>2014-12-03</c:v>
                </c:pt>
                <c:pt idx="46">
                  <c:v>2014-12-04</c:v>
                </c:pt>
                <c:pt idx="47">
                  <c:v>2014-12-05</c:v>
                </c:pt>
                <c:pt idx="48">
                  <c:v>2014-12-08</c:v>
                </c:pt>
                <c:pt idx="49">
                  <c:v>2014-12-09</c:v>
                </c:pt>
                <c:pt idx="50">
                  <c:v>2014-12-10</c:v>
                </c:pt>
                <c:pt idx="51">
                  <c:v>2014-12-11</c:v>
                </c:pt>
                <c:pt idx="52">
                  <c:v>2014-12-12</c:v>
                </c:pt>
                <c:pt idx="53">
                  <c:v>2014-12-15</c:v>
                </c:pt>
                <c:pt idx="54">
                  <c:v>2014-12-16</c:v>
                </c:pt>
                <c:pt idx="55">
                  <c:v>2014-12-17</c:v>
                </c:pt>
                <c:pt idx="56">
                  <c:v>2014-12-18</c:v>
                </c:pt>
                <c:pt idx="57">
                  <c:v>2014-12-19</c:v>
                </c:pt>
                <c:pt idx="58">
                  <c:v>2014-12-22</c:v>
                </c:pt>
                <c:pt idx="59">
                  <c:v>2014-12-23</c:v>
                </c:pt>
                <c:pt idx="60">
                  <c:v>2014-12-24</c:v>
                </c:pt>
                <c:pt idx="61">
                  <c:v>2014-12-29</c:v>
                </c:pt>
                <c:pt idx="62">
                  <c:v>2014-12-30</c:v>
                </c:pt>
                <c:pt idx="63">
                  <c:v>2014-12-31</c:v>
                </c:pt>
                <c:pt idx="64">
                  <c:v>2015-01-02</c:v>
                </c:pt>
                <c:pt idx="65">
                  <c:v>2015-01-05</c:v>
                </c:pt>
                <c:pt idx="66">
                  <c:v>2015-01-06</c:v>
                </c:pt>
                <c:pt idx="67">
                  <c:v>2015-01-07</c:v>
                </c:pt>
                <c:pt idx="68">
                  <c:v>2015-01-08</c:v>
                </c:pt>
                <c:pt idx="69">
                  <c:v>2015-01-09</c:v>
                </c:pt>
                <c:pt idx="70">
                  <c:v>2015-01-12</c:v>
                </c:pt>
                <c:pt idx="71">
                  <c:v>2015-01-13</c:v>
                </c:pt>
                <c:pt idx="72">
                  <c:v>2015-01-14</c:v>
                </c:pt>
                <c:pt idx="73">
                  <c:v>2015-01-15</c:v>
                </c:pt>
                <c:pt idx="74">
                  <c:v>2015-01-16</c:v>
                </c:pt>
                <c:pt idx="75">
                  <c:v>2015-01-19</c:v>
                </c:pt>
                <c:pt idx="76">
                  <c:v>2015-01-20</c:v>
                </c:pt>
                <c:pt idx="77">
                  <c:v>2015-01-21</c:v>
                </c:pt>
                <c:pt idx="78">
                  <c:v>2015-01-22</c:v>
                </c:pt>
                <c:pt idx="79">
                  <c:v>2015-01-23</c:v>
                </c:pt>
                <c:pt idx="80">
                  <c:v>2015-01-26</c:v>
                </c:pt>
                <c:pt idx="81">
                  <c:v>2015-01-27</c:v>
                </c:pt>
                <c:pt idx="82">
                  <c:v>2015-01-28</c:v>
                </c:pt>
                <c:pt idx="83">
                  <c:v>2015-01-29</c:v>
                </c:pt>
                <c:pt idx="84">
                  <c:v>2015-01-30</c:v>
                </c:pt>
                <c:pt idx="85">
                  <c:v>2015-02-02</c:v>
                </c:pt>
                <c:pt idx="86">
                  <c:v>2015-02-03</c:v>
                </c:pt>
                <c:pt idx="87">
                  <c:v>2015-02-04</c:v>
                </c:pt>
                <c:pt idx="88">
                  <c:v>2015-02-05</c:v>
                </c:pt>
                <c:pt idx="89">
                  <c:v>2015-02-06</c:v>
                </c:pt>
                <c:pt idx="90">
                  <c:v>2015-02-09</c:v>
                </c:pt>
                <c:pt idx="91">
                  <c:v>2015-02-10</c:v>
                </c:pt>
                <c:pt idx="92">
                  <c:v>2015-02-11</c:v>
                </c:pt>
                <c:pt idx="93">
                  <c:v>2015-02-12</c:v>
                </c:pt>
                <c:pt idx="94">
                  <c:v>2015-02-13</c:v>
                </c:pt>
                <c:pt idx="95">
                  <c:v>2015-02-17</c:v>
                </c:pt>
                <c:pt idx="96">
                  <c:v>2015-02-18</c:v>
                </c:pt>
                <c:pt idx="97">
                  <c:v>2015-02-19</c:v>
                </c:pt>
                <c:pt idx="98">
                  <c:v>2015-02-20</c:v>
                </c:pt>
                <c:pt idx="99">
                  <c:v>2015-02-23</c:v>
                </c:pt>
                <c:pt idx="100">
                  <c:v>2015-02-24</c:v>
                </c:pt>
                <c:pt idx="101">
                  <c:v>2015-02-25</c:v>
                </c:pt>
                <c:pt idx="102">
                  <c:v>2015-02-26</c:v>
                </c:pt>
                <c:pt idx="103">
                  <c:v>2015-02-27</c:v>
                </c:pt>
                <c:pt idx="104">
                  <c:v>2015-03-02</c:v>
                </c:pt>
                <c:pt idx="105">
                  <c:v>2015-03-03</c:v>
                </c:pt>
                <c:pt idx="106">
                  <c:v>2015-03-04</c:v>
                </c:pt>
                <c:pt idx="107">
                  <c:v>2015-03-05</c:v>
                </c:pt>
                <c:pt idx="108">
                  <c:v>2015-03-06</c:v>
                </c:pt>
                <c:pt idx="109">
                  <c:v>2015-03-09</c:v>
                </c:pt>
                <c:pt idx="110">
                  <c:v>2015-03-10</c:v>
                </c:pt>
                <c:pt idx="111">
                  <c:v>2015-03-11</c:v>
                </c:pt>
                <c:pt idx="112">
                  <c:v>2015-03-12</c:v>
                </c:pt>
                <c:pt idx="113">
                  <c:v>2015-03-13</c:v>
                </c:pt>
                <c:pt idx="114">
                  <c:v>2015-03-16</c:v>
                </c:pt>
                <c:pt idx="115">
                  <c:v>2015-03-17</c:v>
                </c:pt>
                <c:pt idx="116">
                  <c:v>2015-03-18</c:v>
                </c:pt>
                <c:pt idx="117">
                  <c:v>2015-03-19</c:v>
                </c:pt>
                <c:pt idx="118">
                  <c:v>2015-03-20</c:v>
                </c:pt>
                <c:pt idx="119">
                  <c:v>2015-03-23</c:v>
                </c:pt>
                <c:pt idx="120">
                  <c:v>2015-03-24</c:v>
                </c:pt>
                <c:pt idx="121">
                  <c:v>2015-03-25</c:v>
                </c:pt>
                <c:pt idx="122">
                  <c:v>2015-03-26</c:v>
                </c:pt>
                <c:pt idx="123">
                  <c:v>2015-03-27</c:v>
                </c:pt>
                <c:pt idx="124">
                  <c:v>2015-03-30</c:v>
                </c:pt>
                <c:pt idx="125">
                  <c:v>2015-03-31</c:v>
                </c:pt>
                <c:pt idx="126">
                  <c:v>2015-04-01</c:v>
                </c:pt>
                <c:pt idx="127">
                  <c:v>2015-04-02</c:v>
                </c:pt>
                <c:pt idx="128">
                  <c:v>2015-04-06</c:v>
                </c:pt>
                <c:pt idx="129">
                  <c:v>2015-04-07</c:v>
                </c:pt>
                <c:pt idx="130">
                  <c:v>2015-04-08</c:v>
                </c:pt>
                <c:pt idx="131">
                  <c:v>2015-04-09</c:v>
                </c:pt>
                <c:pt idx="132">
                  <c:v>2015-04-10</c:v>
                </c:pt>
                <c:pt idx="133">
                  <c:v>2015-04-13</c:v>
                </c:pt>
                <c:pt idx="134">
                  <c:v>2015-04-14</c:v>
                </c:pt>
                <c:pt idx="135">
                  <c:v>2015-04-15</c:v>
                </c:pt>
                <c:pt idx="136">
                  <c:v>2015-04-16</c:v>
                </c:pt>
                <c:pt idx="137">
                  <c:v>2015-04-17</c:v>
                </c:pt>
                <c:pt idx="138">
                  <c:v>2015-04-20</c:v>
                </c:pt>
                <c:pt idx="139">
                  <c:v>2015-04-21</c:v>
                </c:pt>
                <c:pt idx="140">
                  <c:v>2015-04-22</c:v>
                </c:pt>
                <c:pt idx="141">
                  <c:v>2015-04-23</c:v>
                </c:pt>
                <c:pt idx="142">
                  <c:v>2015-04-24</c:v>
                </c:pt>
                <c:pt idx="143">
                  <c:v>2015-04-27</c:v>
                </c:pt>
                <c:pt idx="144">
                  <c:v>2015-04-28</c:v>
                </c:pt>
                <c:pt idx="145">
                  <c:v>2015-04-29</c:v>
                </c:pt>
                <c:pt idx="146">
                  <c:v>2015-04-30</c:v>
                </c:pt>
                <c:pt idx="147">
                  <c:v>2015-05-01</c:v>
                </c:pt>
                <c:pt idx="148">
                  <c:v>2015-05-04</c:v>
                </c:pt>
                <c:pt idx="149">
                  <c:v>2015-05-05</c:v>
                </c:pt>
                <c:pt idx="150">
                  <c:v>2015-05-06</c:v>
                </c:pt>
                <c:pt idx="151">
                  <c:v>2015-05-07</c:v>
                </c:pt>
                <c:pt idx="152">
                  <c:v>2015-05-08</c:v>
                </c:pt>
                <c:pt idx="153">
                  <c:v>2015-05-11</c:v>
                </c:pt>
                <c:pt idx="154">
                  <c:v>2015-05-12</c:v>
                </c:pt>
                <c:pt idx="155">
                  <c:v>2015-05-13</c:v>
                </c:pt>
                <c:pt idx="156">
                  <c:v>2015-05-14</c:v>
                </c:pt>
                <c:pt idx="157">
                  <c:v>2015-05-15</c:v>
                </c:pt>
                <c:pt idx="158">
                  <c:v>2015-05-19</c:v>
                </c:pt>
                <c:pt idx="159">
                  <c:v>2015-05-20</c:v>
                </c:pt>
                <c:pt idx="160">
                  <c:v>2015-05-21</c:v>
                </c:pt>
                <c:pt idx="161">
                  <c:v>2015-05-22</c:v>
                </c:pt>
                <c:pt idx="162">
                  <c:v>2015-05-25</c:v>
                </c:pt>
                <c:pt idx="163">
                  <c:v>2015-05-26</c:v>
                </c:pt>
                <c:pt idx="164">
                  <c:v>2015-05-27</c:v>
                </c:pt>
                <c:pt idx="165">
                  <c:v>2015-05-28</c:v>
                </c:pt>
                <c:pt idx="166">
                  <c:v>2015-05-29</c:v>
                </c:pt>
                <c:pt idx="167">
                  <c:v>2015-06-01</c:v>
                </c:pt>
                <c:pt idx="168">
                  <c:v>2015-06-02</c:v>
                </c:pt>
                <c:pt idx="169">
                  <c:v>2015-06-03</c:v>
                </c:pt>
                <c:pt idx="170">
                  <c:v>2015-06-04</c:v>
                </c:pt>
                <c:pt idx="171">
                  <c:v>2015-06-05</c:v>
                </c:pt>
                <c:pt idx="172">
                  <c:v>2015-06-08</c:v>
                </c:pt>
                <c:pt idx="173">
                  <c:v>2015-06-09</c:v>
                </c:pt>
                <c:pt idx="174">
                  <c:v>2015-06-10</c:v>
                </c:pt>
                <c:pt idx="175">
                  <c:v>2015-06-11</c:v>
                </c:pt>
                <c:pt idx="176">
                  <c:v>2015-06-12</c:v>
                </c:pt>
                <c:pt idx="177">
                  <c:v>2015-06-15</c:v>
                </c:pt>
                <c:pt idx="178">
                  <c:v>2015-06-16</c:v>
                </c:pt>
                <c:pt idx="179">
                  <c:v>2015-06-17</c:v>
                </c:pt>
                <c:pt idx="180">
                  <c:v>2015-06-18</c:v>
                </c:pt>
                <c:pt idx="181">
                  <c:v>2015-06-19</c:v>
                </c:pt>
                <c:pt idx="182">
                  <c:v>2015-06-22</c:v>
                </c:pt>
                <c:pt idx="183">
                  <c:v>2015-06-23</c:v>
                </c:pt>
                <c:pt idx="184">
                  <c:v>2015-06-24</c:v>
                </c:pt>
                <c:pt idx="185">
                  <c:v>2015-06-25</c:v>
                </c:pt>
                <c:pt idx="186">
                  <c:v>2015-06-26</c:v>
                </c:pt>
                <c:pt idx="187">
                  <c:v>2015-06-29</c:v>
                </c:pt>
                <c:pt idx="188">
                  <c:v>2015-06-30</c:v>
                </c:pt>
                <c:pt idx="189">
                  <c:v>2015-07-02</c:v>
                </c:pt>
                <c:pt idx="190">
                  <c:v>2015-07-03</c:v>
                </c:pt>
                <c:pt idx="191">
                  <c:v>2015-07-06</c:v>
                </c:pt>
                <c:pt idx="192">
                  <c:v>2015-07-07</c:v>
                </c:pt>
                <c:pt idx="193">
                  <c:v>2015-07-08</c:v>
                </c:pt>
                <c:pt idx="194">
                  <c:v>2015-07-09</c:v>
                </c:pt>
                <c:pt idx="195">
                  <c:v>2015-07-10</c:v>
                </c:pt>
                <c:pt idx="196">
                  <c:v>2015-07-13</c:v>
                </c:pt>
                <c:pt idx="197">
                  <c:v>2015-07-14</c:v>
                </c:pt>
                <c:pt idx="198">
                  <c:v>2015-07-15</c:v>
                </c:pt>
                <c:pt idx="199">
                  <c:v>2015-07-16</c:v>
                </c:pt>
                <c:pt idx="200">
                  <c:v>2015-07-17</c:v>
                </c:pt>
                <c:pt idx="201">
                  <c:v>2015-07-20</c:v>
                </c:pt>
                <c:pt idx="202">
                  <c:v>2015-07-21</c:v>
                </c:pt>
                <c:pt idx="203">
                  <c:v>2015-07-22</c:v>
                </c:pt>
                <c:pt idx="204">
                  <c:v>2015-07-23</c:v>
                </c:pt>
                <c:pt idx="205">
                  <c:v>2015-07-24</c:v>
                </c:pt>
                <c:pt idx="206">
                  <c:v>2015-07-27</c:v>
                </c:pt>
                <c:pt idx="207">
                  <c:v>2015-07-28</c:v>
                </c:pt>
                <c:pt idx="208">
                  <c:v>2015-07-29</c:v>
                </c:pt>
                <c:pt idx="209">
                  <c:v>2015-07-30</c:v>
                </c:pt>
                <c:pt idx="210">
                  <c:v>2015-07-31</c:v>
                </c:pt>
                <c:pt idx="211">
                  <c:v>2015-08-04</c:v>
                </c:pt>
                <c:pt idx="212">
                  <c:v>2015-08-05</c:v>
                </c:pt>
                <c:pt idx="213">
                  <c:v>2015-08-06</c:v>
                </c:pt>
                <c:pt idx="214">
                  <c:v>2015-08-07</c:v>
                </c:pt>
                <c:pt idx="215">
                  <c:v>2015-08-10</c:v>
                </c:pt>
                <c:pt idx="216">
                  <c:v>2015-08-11</c:v>
                </c:pt>
                <c:pt idx="217">
                  <c:v>2015-08-12</c:v>
                </c:pt>
                <c:pt idx="218">
                  <c:v>2015-08-13</c:v>
                </c:pt>
                <c:pt idx="219">
                  <c:v>2015-08-14</c:v>
                </c:pt>
                <c:pt idx="220">
                  <c:v>2015-08-17</c:v>
                </c:pt>
                <c:pt idx="221">
                  <c:v>2015-08-18</c:v>
                </c:pt>
                <c:pt idx="222">
                  <c:v>2015-08-19</c:v>
                </c:pt>
                <c:pt idx="223">
                  <c:v>2015-08-20</c:v>
                </c:pt>
                <c:pt idx="224">
                  <c:v>2015-08-21</c:v>
                </c:pt>
                <c:pt idx="225">
                  <c:v>2015-08-24</c:v>
                </c:pt>
                <c:pt idx="226">
                  <c:v>2015-08-25</c:v>
                </c:pt>
                <c:pt idx="227">
                  <c:v>2015-08-26</c:v>
                </c:pt>
                <c:pt idx="228">
                  <c:v>2015-08-27</c:v>
                </c:pt>
                <c:pt idx="229">
                  <c:v>2015-08-28</c:v>
                </c:pt>
                <c:pt idx="230">
                  <c:v>2015-08-31</c:v>
                </c:pt>
                <c:pt idx="231">
                  <c:v>2015-09-01</c:v>
                </c:pt>
                <c:pt idx="232">
                  <c:v>2015-09-02</c:v>
                </c:pt>
                <c:pt idx="233">
                  <c:v>2015-09-03</c:v>
                </c:pt>
                <c:pt idx="234">
                  <c:v>2015-09-04</c:v>
                </c:pt>
                <c:pt idx="235">
                  <c:v>2015-09-08</c:v>
                </c:pt>
                <c:pt idx="236">
                  <c:v>2015-09-09</c:v>
                </c:pt>
                <c:pt idx="237">
                  <c:v>2015-09-10</c:v>
                </c:pt>
                <c:pt idx="238">
                  <c:v>2015-09-11</c:v>
                </c:pt>
                <c:pt idx="239">
                  <c:v>2015-09-14</c:v>
                </c:pt>
                <c:pt idx="240">
                  <c:v>2015-09-15</c:v>
                </c:pt>
                <c:pt idx="241">
                  <c:v>2015-09-16</c:v>
                </c:pt>
                <c:pt idx="242">
                  <c:v>2015-09-17</c:v>
                </c:pt>
                <c:pt idx="243">
                  <c:v>2015-09-18</c:v>
                </c:pt>
                <c:pt idx="244">
                  <c:v>2015-09-21</c:v>
                </c:pt>
                <c:pt idx="245">
                  <c:v>2015-09-22</c:v>
                </c:pt>
                <c:pt idx="246">
                  <c:v>2015-09-23</c:v>
                </c:pt>
                <c:pt idx="247">
                  <c:v>2015-09-24</c:v>
                </c:pt>
                <c:pt idx="248">
                  <c:v>2015-09-25</c:v>
                </c:pt>
                <c:pt idx="249">
                  <c:v>2015-09-28</c:v>
                </c:pt>
                <c:pt idx="250">
                  <c:v>2015-09-29</c:v>
                </c:pt>
                <c:pt idx="251">
                  <c:v>2015-09-30</c:v>
                </c:pt>
                <c:pt idx="252">
                  <c:v>2015-10-01</c:v>
                </c:pt>
                <c:pt idx="253">
                  <c:v>2015-10-02</c:v>
                </c:pt>
                <c:pt idx="254">
                  <c:v>2015-10-05</c:v>
                </c:pt>
                <c:pt idx="255">
                  <c:v>2015-10-06</c:v>
                </c:pt>
                <c:pt idx="256">
                  <c:v>2015-10-07</c:v>
                </c:pt>
                <c:pt idx="257">
                  <c:v>2015-10-08</c:v>
                </c:pt>
                <c:pt idx="258">
                  <c:v>2015-10-09</c:v>
                </c:pt>
                <c:pt idx="259">
                  <c:v>2015-10-13</c:v>
                </c:pt>
                <c:pt idx="260">
                  <c:v>2015-10-14</c:v>
                </c:pt>
                <c:pt idx="261">
                  <c:v>2015-10-15</c:v>
                </c:pt>
                <c:pt idx="262">
                  <c:v>2015-10-16</c:v>
                </c:pt>
                <c:pt idx="263">
                  <c:v>2015-10-19</c:v>
                </c:pt>
                <c:pt idx="264">
                  <c:v>2015-10-20</c:v>
                </c:pt>
                <c:pt idx="265">
                  <c:v>2015-10-21</c:v>
                </c:pt>
                <c:pt idx="266">
                  <c:v>2015-10-22</c:v>
                </c:pt>
                <c:pt idx="267">
                  <c:v>2015-10-23</c:v>
                </c:pt>
                <c:pt idx="268">
                  <c:v>2015-10-26</c:v>
                </c:pt>
                <c:pt idx="269">
                  <c:v>2015-10-27</c:v>
                </c:pt>
                <c:pt idx="270">
                  <c:v>2015-10-28</c:v>
                </c:pt>
                <c:pt idx="271">
                  <c:v>2015-10-29</c:v>
                </c:pt>
                <c:pt idx="272">
                  <c:v>2015-10-30</c:v>
                </c:pt>
                <c:pt idx="273">
                  <c:v>2015-11-02</c:v>
                </c:pt>
                <c:pt idx="274">
                  <c:v>2015-11-03</c:v>
                </c:pt>
                <c:pt idx="275">
                  <c:v>2015-11-04</c:v>
                </c:pt>
                <c:pt idx="276">
                  <c:v>2015-11-05</c:v>
                </c:pt>
                <c:pt idx="277">
                  <c:v>2015-11-06</c:v>
                </c:pt>
                <c:pt idx="278">
                  <c:v>2015-11-09</c:v>
                </c:pt>
                <c:pt idx="279">
                  <c:v>2015-11-10</c:v>
                </c:pt>
                <c:pt idx="280">
                  <c:v>2015-11-11</c:v>
                </c:pt>
                <c:pt idx="281">
                  <c:v>2015-11-12</c:v>
                </c:pt>
                <c:pt idx="282">
                  <c:v>2015-11-13</c:v>
                </c:pt>
                <c:pt idx="283">
                  <c:v>2015-11-16</c:v>
                </c:pt>
                <c:pt idx="284">
                  <c:v>2015-11-17</c:v>
                </c:pt>
                <c:pt idx="285">
                  <c:v>2015-11-18</c:v>
                </c:pt>
                <c:pt idx="286">
                  <c:v>2015-11-19</c:v>
                </c:pt>
                <c:pt idx="287">
                  <c:v>2015-11-20</c:v>
                </c:pt>
                <c:pt idx="288">
                  <c:v>2015-11-23</c:v>
                </c:pt>
                <c:pt idx="289">
                  <c:v>2015-11-24</c:v>
                </c:pt>
                <c:pt idx="290">
                  <c:v>2015-11-25</c:v>
                </c:pt>
                <c:pt idx="291">
                  <c:v>2015-11-26</c:v>
                </c:pt>
                <c:pt idx="292">
                  <c:v>2015-11-27</c:v>
                </c:pt>
                <c:pt idx="293">
                  <c:v>2015-11-30</c:v>
                </c:pt>
                <c:pt idx="294">
                  <c:v>2015-12-01</c:v>
                </c:pt>
                <c:pt idx="295">
                  <c:v>2015-12-02</c:v>
                </c:pt>
                <c:pt idx="296">
                  <c:v>2015-12-03</c:v>
                </c:pt>
                <c:pt idx="297">
                  <c:v>2015-12-04</c:v>
                </c:pt>
                <c:pt idx="298">
                  <c:v>2015-12-07</c:v>
                </c:pt>
                <c:pt idx="299">
                  <c:v>2015-12-08</c:v>
                </c:pt>
                <c:pt idx="300">
                  <c:v>2015-12-09</c:v>
                </c:pt>
                <c:pt idx="301">
                  <c:v>2015-12-10</c:v>
                </c:pt>
                <c:pt idx="302">
                  <c:v>2015-12-11</c:v>
                </c:pt>
                <c:pt idx="303">
                  <c:v>2015-12-14</c:v>
                </c:pt>
                <c:pt idx="304">
                  <c:v>2015-12-15</c:v>
                </c:pt>
                <c:pt idx="305">
                  <c:v>2015-12-16</c:v>
                </c:pt>
                <c:pt idx="306">
                  <c:v>2015-12-17</c:v>
                </c:pt>
                <c:pt idx="307">
                  <c:v>2015-12-18</c:v>
                </c:pt>
                <c:pt idx="308">
                  <c:v>2015-12-21</c:v>
                </c:pt>
                <c:pt idx="309">
                  <c:v>2015-12-22</c:v>
                </c:pt>
                <c:pt idx="310">
                  <c:v>2015-12-23</c:v>
                </c:pt>
                <c:pt idx="311">
                  <c:v>2015-12-24</c:v>
                </c:pt>
                <c:pt idx="312">
                  <c:v>2015-12-29</c:v>
                </c:pt>
                <c:pt idx="313">
                  <c:v>2015-12-30</c:v>
                </c:pt>
                <c:pt idx="314">
                  <c:v>2015-12-31</c:v>
                </c:pt>
                <c:pt idx="315">
                  <c:v>2016-01-04</c:v>
                </c:pt>
                <c:pt idx="316">
                  <c:v>2016-01-05</c:v>
                </c:pt>
                <c:pt idx="317">
                  <c:v>2016-01-06</c:v>
                </c:pt>
                <c:pt idx="318">
                  <c:v>2016-01-07</c:v>
                </c:pt>
                <c:pt idx="319">
                  <c:v>2016-01-08</c:v>
                </c:pt>
                <c:pt idx="320">
                  <c:v>2016-01-11</c:v>
                </c:pt>
                <c:pt idx="321">
                  <c:v>2016-01-12</c:v>
                </c:pt>
                <c:pt idx="322">
                  <c:v>2016-01-13</c:v>
                </c:pt>
                <c:pt idx="323">
                  <c:v>2016-01-14</c:v>
                </c:pt>
                <c:pt idx="324">
                  <c:v>2016-01-15</c:v>
                </c:pt>
                <c:pt idx="325">
                  <c:v>2016-01-18</c:v>
                </c:pt>
                <c:pt idx="326">
                  <c:v>2016-01-19</c:v>
                </c:pt>
                <c:pt idx="327">
                  <c:v>2016-01-20</c:v>
                </c:pt>
                <c:pt idx="328">
                  <c:v>2016-01-21</c:v>
                </c:pt>
                <c:pt idx="329">
                  <c:v>2016-01-22</c:v>
                </c:pt>
                <c:pt idx="330">
                  <c:v>2016-01-25</c:v>
                </c:pt>
                <c:pt idx="331">
                  <c:v>2016-01-26</c:v>
                </c:pt>
                <c:pt idx="332">
                  <c:v>2016-01-27</c:v>
                </c:pt>
                <c:pt idx="333">
                  <c:v>2016-01-28</c:v>
                </c:pt>
                <c:pt idx="334">
                  <c:v>2016-01-29</c:v>
                </c:pt>
                <c:pt idx="335">
                  <c:v>2016-02-01</c:v>
                </c:pt>
                <c:pt idx="336">
                  <c:v>2016-02-02</c:v>
                </c:pt>
                <c:pt idx="337">
                  <c:v>2016-02-03</c:v>
                </c:pt>
                <c:pt idx="338">
                  <c:v>2016-02-04</c:v>
                </c:pt>
                <c:pt idx="339">
                  <c:v>2016-02-05</c:v>
                </c:pt>
                <c:pt idx="340">
                  <c:v>2016-02-08</c:v>
                </c:pt>
                <c:pt idx="341">
                  <c:v>2016-02-09</c:v>
                </c:pt>
                <c:pt idx="342">
                  <c:v>2016-02-10</c:v>
                </c:pt>
                <c:pt idx="343">
                  <c:v>2016-02-11</c:v>
                </c:pt>
                <c:pt idx="344">
                  <c:v>2016-02-12</c:v>
                </c:pt>
                <c:pt idx="345">
                  <c:v>2016-02-16</c:v>
                </c:pt>
                <c:pt idx="346">
                  <c:v>2016-02-17</c:v>
                </c:pt>
                <c:pt idx="347">
                  <c:v>2016-02-18</c:v>
                </c:pt>
                <c:pt idx="348">
                  <c:v>2016-02-19</c:v>
                </c:pt>
                <c:pt idx="349">
                  <c:v>2016-02-22</c:v>
                </c:pt>
                <c:pt idx="350">
                  <c:v>2016-02-23</c:v>
                </c:pt>
                <c:pt idx="351">
                  <c:v>2016-02-24</c:v>
                </c:pt>
                <c:pt idx="352">
                  <c:v>2016-02-25</c:v>
                </c:pt>
                <c:pt idx="353">
                  <c:v>2016-02-26</c:v>
                </c:pt>
                <c:pt idx="354">
                  <c:v>2016-02-29</c:v>
                </c:pt>
                <c:pt idx="355">
                  <c:v>2016-03-01</c:v>
                </c:pt>
                <c:pt idx="356">
                  <c:v>2016-03-02</c:v>
                </c:pt>
                <c:pt idx="357">
                  <c:v>2016-03-03</c:v>
                </c:pt>
                <c:pt idx="358">
                  <c:v>2016-03-04</c:v>
                </c:pt>
                <c:pt idx="359">
                  <c:v>2016-03-07</c:v>
                </c:pt>
                <c:pt idx="360">
                  <c:v>2016-03-08</c:v>
                </c:pt>
                <c:pt idx="361">
                  <c:v>2016-03-09</c:v>
                </c:pt>
                <c:pt idx="362">
                  <c:v>2016-03-10</c:v>
                </c:pt>
                <c:pt idx="363">
                  <c:v>2016-03-11</c:v>
                </c:pt>
                <c:pt idx="364">
                  <c:v>2016-03-14</c:v>
                </c:pt>
                <c:pt idx="365">
                  <c:v>2016-03-15</c:v>
                </c:pt>
                <c:pt idx="366">
                  <c:v>2016-03-16</c:v>
                </c:pt>
                <c:pt idx="367">
                  <c:v>2016-03-17</c:v>
                </c:pt>
                <c:pt idx="368">
                  <c:v>2016-03-18</c:v>
                </c:pt>
                <c:pt idx="369">
                  <c:v>2016-03-21</c:v>
                </c:pt>
                <c:pt idx="370">
                  <c:v>2016-03-22</c:v>
                </c:pt>
                <c:pt idx="371">
                  <c:v>2016-03-23</c:v>
                </c:pt>
                <c:pt idx="372">
                  <c:v>2016-03-24</c:v>
                </c:pt>
                <c:pt idx="373">
                  <c:v>2016-03-28</c:v>
                </c:pt>
                <c:pt idx="374">
                  <c:v>2016-03-29</c:v>
                </c:pt>
                <c:pt idx="375">
                  <c:v>2016-03-30</c:v>
                </c:pt>
                <c:pt idx="376">
                  <c:v>2016-03-31</c:v>
                </c:pt>
                <c:pt idx="377">
                  <c:v>2016-04-01</c:v>
                </c:pt>
                <c:pt idx="378">
                  <c:v>2016-04-04</c:v>
                </c:pt>
                <c:pt idx="379">
                  <c:v>2016-04-05</c:v>
                </c:pt>
                <c:pt idx="380">
                  <c:v>2016-04-06</c:v>
                </c:pt>
                <c:pt idx="381">
                  <c:v>2016-04-07</c:v>
                </c:pt>
                <c:pt idx="382">
                  <c:v>2016-04-08</c:v>
                </c:pt>
                <c:pt idx="383">
                  <c:v>2016-04-11</c:v>
                </c:pt>
                <c:pt idx="384">
                  <c:v>2016-04-12</c:v>
                </c:pt>
                <c:pt idx="385">
                  <c:v>2016-04-13</c:v>
                </c:pt>
                <c:pt idx="386">
                  <c:v>2016-04-14</c:v>
                </c:pt>
                <c:pt idx="387">
                  <c:v>2016-04-15</c:v>
                </c:pt>
                <c:pt idx="388">
                  <c:v>2016-04-18</c:v>
                </c:pt>
                <c:pt idx="389">
                  <c:v>2016-04-19</c:v>
                </c:pt>
                <c:pt idx="390">
                  <c:v>2016-04-20</c:v>
                </c:pt>
                <c:pt idx="391">
                  <c:v>2016-04-21</c:v>
                </c:pt>
                <c:pt idx="392">
                  <c:v>2016-04-22</c:v>
                </c:pt>
                <c:pt idx="393">
                  <c:v>2016-04-25</c:v>
                </c:pt>
                <c:pt idx="394">
                  <c:v>2016-04-26</c:v>
                </c:pt>
                <c:pt idx="395">
                  <c:v>2016-04-27</c:v>
                </c:pt>
                <c:pt idx="396">
                  <c:v>2016-04-28</c:v>
                </c:pt>
                <c:pt idx="397">
                  <c:v>2016-04-29</c:v>
                </c:pt>
                <c:pt idx="398">
                  <c:v>2016-05-02</c:v>
                </c:pt>
                <c:pt idx="399">
                  <c:v>2016-05-03</c:v>
                </c:pt>
                <c:pt idx="400">
                  <c:v>2016-05-04</c:v>
                </c:pt>
                <c:pt idx="401">
                  <c:v>2016-05-05</c:v>
                </c:pt>
                <c:pt idx="402">
                  <c:v>2016-05-06</c:v>
                </c:pt>
                <c:pt idx="403">
                  <c:v>2016-05-09</c:v>
                </c:pt>
                <c:pt idx="404">
                  <c:v>2016-05-10</c:v>
                </c:pt>
                <c:pt idx="405">
                  <c:v>2016-05-11</c:v>
                </c:pt>
                <c:pt idx="406">
                  <c:v>2016-05-12</c:v>
                </c:pt>
                <c:pt idx="407">
                  <c:v>2016-05-13</c:v>
                </c:pt>
                <c:pt idx="408">
                  <c:v>2016-05-16</c:v>
                </c:pt>
                <c:pt idx="409">
                  <c:v>2016-05-17</c:v>
                </c:pt>
                <c:pt idx="410">
                  <c:v>2016-05-18</c:v>
                </c:pt>
                <c:pt idx="411">
                  <c:v>2016-05-19</c:v>
                </c:pt>
                <c:pt idx="412">
                  <c:v>2016-05-20</c:v>
                </c:pt>
                <c:pt idx="413">
                  <c:v>2016-05-24</c:v>
                </c:pt>
                <c:pt idx="414">
                  <c:v>2016-05-25</c:v>
                </c:pt>
                <c:pt idx="415">
                  <c:v>2016-05-26</c:v>
                </c:pt>
                <c:pt idx="416">
                  <c:v>2016-05-27</c:v>
                </c:pt>
                <c:pt idx="417">
                  <c:v>2016-05-30</c:v>
                </c:pt>
                <c:pt idx="418">
                  <c:v>2016-05-31</c:v>
                </c:pt>
                <c:pt idx="419">
                  <c:v>2016-06-01</c:v>
                </c:pt>
                <c:pt idx="420">
                  <c:v>2016-06-02</c:v>
                </c:pt>
                <c:pt idx="421">
                  <c:v>2016-06-03</c:v>
                </c:pt>
                <c:pt idx="422">
                  <c:v>2016-06-06</c:v>
                </c:pt>
                <c:pt idx="423">
                  <c:v>2016-06-07</c:v>
                </c:pt>
                <c:pt idx="424">
                  <c:v>2016-06-08</c:v>
                </c:pt>
                <c:pt idx="425">
                  <c:v>2016-06-09</c:v>
                </c:pt>
                <c:pt idx="426">
                  <c:v>2016-06-10</c:v>
                </c:pt>
                <c:pt idx="427">
                  <c:v>2016-06-13</c:v>
                </c:pt>
                <c:pt idx="428">
                  <c:v>2016-06-14</c:v>
                </c:pt>
                <c:pt idx="429">
                  <c:v>2016-06-15</c:v>
                </c:pt>
                <c:pt idx="430">
                  <c:v>2016-06-16</c:v>
                </c:pt>
                <c:pt idx="431">
                  <c:v>2016-06-17</c:v>
                </c:pt>
                <c:pt idx="432">
                  <c:v>2016-06-20</c:v>
                </c:pt>
                <c:pt idx="433">
                  <c:v>2016-06-21</c:v>
                </c:pt>
                <c:pt idx="434">
                  <c:v>2016-06-22</c:v>
                </c:pt>
                <c:pt idx="435">
                  <c:v>2016-06-23</c:v>
                </c:pt>
                <c:pt idx="436">
                  <c:v>2016-06-24</c:v>
                </c:pt>
                <c:pt idx="437">
                  <c:v>2016-06-27</c:v>
                </c:pt>
                <c:pt idx="438">
                  <c:v>2016-06-28</c:v>
                </c:pt>
                <c:pt idx="439">
                  <c:v>2016-06-29</c:v>
                </c:pt>
                <c:pt idx="440">
                  <c:v>2016-06-30</c:v>
                </c:pt>
                <c:pt idx="441">
                  <c:v>2016-07-04</c:v>
                </c:pt>
                <c:pt idx="442">
                  <c:v>2016-07-05</c:v>
                </c:pt>
                <c:pt idx="443">
                  <c:v>2016-07-06</c:v>
                </c:pt>
                <c:pt idx="444">
                  <c:v>2016-07-07</c:v>
                </c:pt>
                <c:pt idx="445">
                  <c:v>2016-07-08</c:v>
                </c:pt>
                <c:pt idx="446">
                  <c:v>2016-07-11</c:v>
                </c:pt>
                <c:pt idx="447">
                  <c:v>2016-07-12</c:v>
                </c:pt>
                <c:pt idx="448">
                  <c:v>2016-07-13</c:v>
                </c:pt>
                <c:pt idx="449">
                  <c:v>2016-07-14</c:v>
                </c:pt>
                <c:pt idx="450">
                  <c:v>2016-07-15</c:v>
                </c:pt>
                <c:pt idx="451">
                  <c:v>2016-07-18</c:v>
                </c:pt>
                <c:pt idx="452">
                  <c:v>2016-07-19</c:v>
                </c:pt>
                <c:pt idx="453">
                  <c:v>2016-07-20</c:v>
                </c:pt>
                <c:pt idx="454">
                  <c:v>2016-07-21</c:v>
                </c:pt>
                <c:pt idx="455">
                  <c:v>2016-07-22</c:v>
                </c:pt>
                <c:pt idx="456">
                  <c:v>2016-07-25</c:v>
                </c:pt>
                <c:pt idx="457">
                  <c:v>2016-07-26</c:v>
                </c:pt>
                <c:pt idx="458">
                  <c:v>2016-07-27</c:v>
                </c:pt>
                <c:pt idx="459">
                  <c:v>2016-07-28</c:v>
                </c:pt>
                <c:pt idx="460">
                  <c:v>2016-07-29</c:v>
                </c:pt>
                <c:pt idx="461">
                  <c:v>2016-08-02</c:v>
                </c:pt>
                <c:pt idx="462">
                  <c:v>2016-08-03</c:v>
                </c:pt>
                <c:pt idx="463">
                  <c:v>2016-08-04</c:v>
                </c:pt>
                <c:pt idx="464">
                  <c:v>2016-08-05</c:v>
                </c:pt>
                <c:pt idx="465">
                  <c:v>2016-08-08</c:v>
                </c:pt>
                <c:pt idx="466">
                  <c:v>2016-08-09</c:v>
                </c:pt>
                <c:pt idx="467">
                  <c:v>2016-08-10</c:v>
                </c:pt>
                <c:pt idx="468">
                  <c:v>2016-08-11</c:v>
                </c:pt>
                <c:pt idx="469">
                  <c:v>2016-08-12</c:v>
                </c:pt>
                <c:pt idx="470">
                  <c:v>2016-08-15</c:v>
                </c:pt>
                <c:pt idx="471">
                  <c:v>2016-08-16</c:v>
                </c:pt>
                <c:pt idx="472">
                  <c:v>2016-08-17</c:v>
                </c:pt>
                <c:pt idx="473">
                  <c:v>2016-08-18</c:v>
                </c:pt>
                <c:pt idx="474">
                  <c:v>2016-08-19</c:v>
                </c:pt>
                <c:pt idx="475">
                  <c:v>2016-08-22</c:v>
                </c:pt>
                <c:pt idx="476">
                  <c:v>2016-08-23</c:v>
                </c:pt>
                <c:pt idx="477">
                  <c:v>2016-08-24</c:v>
                </c:pt>
                <c:pt idx="478">
                  <c:v>2016-08-25</c:v>
                </c:pt>
                <c:pt idx="479">
                  <c:v>2016-08-26</c:v>
                </c:pt>
                <c:pt idx="480">
                  <c:v>2016-08-29</c:v>
                </c:pt>
                <c:pt idx="481">
                  <c:v>2016-08-30</c:v>
                </c:pt>
                <c:pt idx="482">
                  <c:v>2016-08-31</c:v>
                </c:pt>
                <c:pt idx="483">
                  <c:v>2016-09-01</c:v>
                </c:pt>
                <c:pt idx="484">
                  <c:v>2016-09-02</c:v>
                </c:pt>
                <c:pt idx="485">
                  <c:v>2016-09-06</c:v>
                </c:pt>
                <c:pt idx="486">
                  <c:v>2016-09-07</c:v>
                </c:pt>
                <c:pt idx="487">
                  <c:v>2016-09-08</c:v>
                </c:pt>
                <c:pt idx="488">
                  <c:v>2016-09-09</c:v>
                </c:pt>
                <c:pt idx="489">
                  <c:v>2016-09-12</c:v>
                </c:pt>
                <c:pt idx="490">
                  <c:v>2016-09-13</c:v>
                </c:pt>
                <c:pt idx="491">
                  <c:v>2016-09-14</c:v>
                </c:pt>
                <c:pt idx="492">
                  <c:v>2016-09-15</c:v>
                </c:pt>
                <c:pt idx="493">
                  <c:v>2016-09-16</c:v>
                </c:pt>
                <c:pt idx="494">
                  <c:v>2016-09-19</c:v>
                </c:pt>
                <c:pt idx="495">
                  <c:v>2016-09-20</c:v>
                </c:pt>
                <c:pt idx="496">
                  <c:v>2016-09-21</c:v>
                </c:pt>
                <c:pt idx="497">
                  <c:v>2016-09-22</c:v>
                </c:pt>
                <c:pt idx="498">
                  <c:v>2016-09-23</c:v>
                </c:pt>
                <c:pt idx="499">
                  <c:v>2016-09-26</c:v>
                </c:pt>
                <c:pt idx="500">
                  <c:v>2016-09-27</c:v>
                </c:pt>
                <c:pt idx="501">
                  <c:v>2016-09-28</c:v>
                </c:pt>
                <c:pt idx="502">
                  <c:v>2016-09-29</c:v>
                </c:pt>
                <c:pt idx="503">
                  <c:v>2016-09-30</c:v>
                </c:pt>
                <c:pt idx="504">
                  <c:v>2016-10-03</c:v>
                </c:pt>
                <c:pt idx="505">
                  <c:v>2016-10-04</c:v>
                </c:pt>
                <c:pt idx="506">
                  <c:v>2016-10-05</c:v>
                </c:pt>
                <c:pt idx="507">
                  <c:v>2016-10-06</c:v>
                </c:pt>
                <c:pt idx="508">
                  <c:v>2016-10-07</c:v>
                </c:pt>
                <c:pt idx="509">
                  <c:v>2016-10-11</c:v>
                </c:pt>
                <c:pt idx="510">
                  <c:v>2016-10-12</c:v>
                </c:pt>
                <c:pt idx="511">
                  <c:v>2016-10-13</c:v>
                </c:pt>
                <c:pt idx="512">
                  <c:v>2016-10-14</c:v>
                </c:pt>
                <c:pt idx="513">
                  <c:v>2016-10-17</c:v>
                </c:pt>
                <c:pt idx="514">
                  <c:v>2016-10-18</c:v>
                </c:pt>
                <c:pt idx="515">
                  <c:v>2016-10-19</c:v>
                </c:pt>
                <c:pt idx="516">
                  <c:v>2016-10-20</c:v>
                </c:pt>
                <c:pt idx="517">
                  <c:v>2016-10-21</c:v>
                </c:pt>
                <c:pt idx="518">
                  <c:v>2016-10-24</c:v>
                </c:pt>
                <c:pt idx="519">
                  <c:v>2016-10-25</c:v>
                </c:pt>
                <c:pt idx="520">
                  <c:v>2016-10-26</c:v>
                </c:pt>
                <c:pt idx="521">
                  <c:v>2016-10-27</c:v>
                </c:pt>
                <c:pt idx="522">
                  <c:v>2016-10-28</c:v>
                </c:pt>
                <c:pt idx="523">
                  <c:v>2016-10-31</c:v>
                </c:pt>
                <c:pt idx="524">
                  <c:v>2016-11-01</c:v>
                </c:pt>
                <c:pt idx="525">
                  <c:v>2016-11-02</c:v>
                </c:pt>
                <c:pt idx="526">
                  <c:v>2016-11-03</c:v>
                </c:pt>
                <c:pt idx="527">
                  <c:v>2016-11-04</c:v>
                </c:pt>
                <c:pt idx="528">
                  <c:v>2016-11-07</c:v>
                </c:pt>
                <c:pt idx="529">
                  <c:v>2016-11-08</c:v>
                </c:pt>
                <c:pt idx="530">
                  <c:v>2016-11-09</c:v>
                </c:pt>
                <c:pt idx="531">
                  <c:v>2016-11-10</c:v>
                </c:pt>
                <c:pt idx="532">
                  <c:v>2016-11-11</c:v>
                </c:pt>
                <c:pt idx="533">
                  <c:v>2016-11-14</c:v>
                </c:pt>
                <c:pt idx="534">
                  <c:v>2016-11-15</c:v>
                </c:pt>
                <c:pt idx="535">
                  <c:v>2016-11-16</c:v>
                </c:pt>
                <c:pt idx="536">
                  <c:v>2016-11-17</c:v>
                </c:pt>
                <c:pt idx="537">
                  <c:v>2016-11-18</c:v>
                </c:pt>
                <c:pt idx="538">
                  <c:v>2016-11-21</c:v>
                </c:pt>
                <c:pt idx="539">
                  <c:v>2016-11-22</c:v>
                </c:pt>
                <c:pt idx="540">
                  <c:v>2016-11-23</c:v>
                </c:pt>
                <c:pt idx="541">
                  <c:v>2016-11-24</c:v>
                </c:pt>
                <c:pt idx="542">
                  <c:v>2016-11-25</c:v>
                </c:pt>
                <c:pt idx="543">
                  <c:v>2016-11-28</c:v>
                </c:pt>
                <c:pt idx="544">
                  <c:v>2016-11-29</c:v>
                </c:pt>
                <c:pt idx="545">
                  <c:v>2016-11-30</c:v>
                </c:pt>
                <c:pt idx="546">
                  <c:v>2016-12-01</c:v>
                </c:pt>
                <c:pt idx="547">
                  <c:v>2016-12-02</c:v>
                </c:pt>
                <c:pt idx="548">
                  <c:v>2016-12-05</c:v>
                </c:pt>
                <c:pt idx="549">
                  <c:v>2016-12-06</c:v>
                </c:pt>
                <c:pt idx="550">
                  <c:v>2016-12-07</c:v>
                </c:pt>
                <c:pt idx="551">
                  <c:v>2016-12-08</c:v>
                </c:pt>
                <c:pt idx="552">
                  <c:v>2016-12-09</c:v>
                </c:pt>
                <c:pt idx="553">
                  <c:v>2016-12-12</c:v>
                </c:pt>
                <c:pt idx="554">
                  <c:v>2016-12-13</c:v>
                </c:pt>
                <c:pt idx="555">
                  <c:v>2016-12-14</c:v>
                </c:pt>
                <c:pt idx="556">
                  <c:v>2016-12-15</c:v>
                </c:pt>
                <c:pt idx="557">
                  <c:v>2016-12-16</c:v>
                </c:pt>
                <c:pt idx="558">
                  <c:v>2016-12-19</c:v>
                </c:pt>
                <c:pt idx="559">
                  <c:v>2016-12-20</c:v>
                </c:pt>
                <c:pt idx="560">
                  <c:v>2016-12-21</c:v>
                </c:pt>
                <c:pt idx="561">
                  <c:v>2016-12-22</c:v>
                </c:pt>
                <c:pt idx="562">
                  <c:v>2016-12-23</c:v>
                </c:pt>
                <c:pt idx="563">
                  <c:v>2016-12-28</c:v>
                </c:pt>
                <c:pt idx="564">
                  <c:v>2016-12-29</c:v>
                </c:pt>
                <c:pt idx="565">
                  <c:v>2016-12-30</c:v>
                </c:pt>
                <c:pt idx="566">
                  <c:v>2017-01-03</c:v>
                </c:pt>
                <c:pt idx="567">
                  <c:v>2017-01-04</c:v>
                </c:pt>
                <c:pt idx="568">
                  <c:v>2017-01-05</c:v>
                </c:pt>
                <c:pt idx="569">
                  <c:v>2017-01-06</c:v>
                </c:pt>
                <c:pt idx="570">
                  <c:v>2017-01-09</c:v>
                </c:pt>
                <c:pt idx="571">
                  <c:v>2017-01-10</c:v>
                </c:pt>
                <c:pt idx="572">
                  <c:v>2017-01-11</c:v>
                </c:pt>
                <c:pt idx="573">
                  <c:v>2017-01-12</c:v>
                </c:pt>
                <c:pt idx="574">
                  <c:v>2017-01-13</c:v>
                </c:pt>
                <c:pt idx="575">
                  <c:v>2017-01-16</c:v>
                </c:pt>
                <c:pt idx="576">
                  <c:v>2017-01-17</c:v>
                </c:pt>
                <c:pt idx="577">
                  <c:v>2017-01-18</c:v>
                </c:pt>
                <c:pt idx="578">
                  <c:v>2017-01-19</c:v>
                </c:pt>
                <c:pt idx="579">
                  <c:v>2017-01-20</c:v>
                </c:pt>
                <c:pt idx="580">
                  <c:v>2017-01-23</c:v>
                </c:pt>
                <c:pt idx="581">
                  <c:v>2017-01-24</c:v>
                </c:pt>
                <c:pt idx="582">
                  <c:v>2017-01-25</c:v>
                </c:pt>
                <c:pt idx="583">
                  <c:v>2017-01-26</c:v>
                </c:pt>
                <c:pt idx="584">
                  <c:v>2017-01-27</c:v>
                </c:pt>
                <c:pt idx="585">
                  <c:v>2017-01-30</c:v>
                </c:pt>
                <c:pt idx="586">
                  <c:v>2017-01-31</c:v>
                </c:pt>
                <c:pt idx="587">
                  <c:v>2017-02-01</c:v>
                </c:pt>
                <c:pt idx="588">
                  <c:v>2017-02-02</c:v>
                </c:pt>
                <c:pt idx="589">
                  <c:v>2017-02-03</c:v>
                </c:pt>
                <c:pt idx="590">
                  <c:v>2017-02-06</c:v>
                </c:pt>
                <c:pt idx="591">
                  <c:v>2017-02-07</c:v>
                </c:pt>
                <c:pt idx="592">
                  <c:v>2017-02-08</c:v>
                </c:pt>
                <c:pt idx="593">
                  <c:v>2017-02-09</c:v>
                </c:pt>
                <c:pt idx="594">
                  <c:v>2017-02-10</c:v>
                </c:pt>
                <c:pt idx="595">
                  <c:v>2017-02-13</c:v>
                </c:pt>
                <c:pt idx="596">
                  <c:v>2017-02-14</c:v>
                </c:pt>
                <c:pt idx="597">
                  <c:v>2017-02-15</c:v>
                </c:pt>
                <c:pt idx="598">
                  <c:v>2017-02-16</c:v>
                </c:pt>
                <c:pt idx="599">
                  <c:v>2017-02-17</c:v>
                </c:pt>
                <c:pt idx="600">
                  <c:v>2017-02-21</c:v>
                </c:pt>
                <c:pt idx="601">
                  <c:v>2017-02-22</c:v>
                </c:pt>
                <c:pt idx="602">
                  <c:v>2017-02-23</c:v>
                </c:pt>
                <c:pt idx="603">
                  <c:v>2017-02-24</c:v>
                </c:pt>
                <c:pt idx="604">
                  <c:v>2017-02-27</c:v>
                </c:pt>
                <c:pt idx="605">
                  <c:v>2017-02-28</c:v>
                </c:pt>
                <c:pt idx="606">
                  <c:v>2017-03-01</c:v>
                </c:pt>
                <c:pt idx="607">
                  <c:v>2017-03-02</c:v>
                </c:pt>
                <c:pt idx="608">
                  <c:v>2017-03-03</c:v>
                </c:pt>
                <c:pt idx="609">
                  <c:v>2017-03-06</c:v>
                </c:pt>
                <c:pt idx="610">
                  <c:v>2017-03-07</c:v>
                </c:pt>
                <c:pt idx="611">
                  <c:v>2017-03-08</c:v>
                </c:pt>
                <c:pt idx="612">
                  <c:v>2017-03-09</c:v>
                </c:pt>
                <c:pt idx="613">
                  <c:v>2017-03-10</c:v>
                </c:pt>
                <c:pt idx="614">
                  <c:v>2017-03-13</c:v>
                </c:pt>
                <c:pt idx="615">
                  <c:v>2017-03-14</c:v>
                </c:pt>
                <c:pt idx="616">
                  <c:v>2017-03-15</c:v>
                </c:pt>
                <c:pt idx="617">
                  <c:v>2017-03-16</c:v>
                </c:pt>
                <c:pt idx="618">
                  <c:v>2017-03-17</c:v>
                </c:pt>
                <c:pt idx="619">
                  <c:v>2017-03-20</c:v>
                </c:pt>
                <c:pt idx="620">
                  <c:v>2017-03-21</c:v>
                </c:pt>
                <c:pt idx="621">
                  <c:v>2017-03-22</c:v>
                </c:pt>
                <c:pt idx="622">
                  <c:v>2017-03-23</c:v>
                </c:pt>
                <c:pt idx="623">
                  <c:v>2017-03-24</c:v>
                </c:pt>
                <c:pt idx="624">
                  <c:v>2017-03-27</c:v>
                </c:pt>
                <c:pt idx="625">
                  <c:v>2017-03-28</c:v>
                </c:pt>
                <c:pt idx="626">
                  <c:v>2017-03-29</c:v>
                </c:pt>
                <c:pt idx="627">
                  <c:v>2017-03-30</c:v>
                </c:pt>
                <c:pt idx="628">
                  <c:v>2017-03-31</c:v>
                </c:pt>
                <c:pt idx="629">
                  <c:v>2017-04-03</c:v>
                </c:pt>
                <c:pt idx="630">
                  <c:v>2017-04-04</c:v>
                </c:pt>
                <c:pt idx="631">
                  <c:v>2017-04-05</c:v>
                </c:pt>
                <c:pt idx="632">
                  <c:v>2017-04-06</c:v>
                </c:pt>
                <c:pt idx="633">
                  <c:v>2017-04-07</c:v>
                </c:pt>
                <c:pt idx="634">
                  <c:v>2017-04-10</c:v>
                </c:pt>
                <c:pt idx="635">
                  <c:v>2017-04-11</c:v>
                </c:pt>
                <c:pt idx="636">
                  <c:v>2017-04-12</c:v>
                </c:pt>
                <c:pt idx="637">
                  <c:v>2017-04-13</c:v>
                </c:pt>
                <c:pt idx="638">
                  <c:v>2017-04-17</c:v>
                </c:pt>
                <c:pt idx="639">
                  <c:v>2017-04-18</c:v>
                </c:pt>
                <c:pt idx="640">
                  <c:v>2017-04-19</c:v>
                </c:pt>
                <c:pt idx="641">
                  <c:v>2017-04-20</c:v>
                </c:pt>
                <c:pt idx="642">
                  <c:v>2017-04-21</c:v>
                </c:pt>
                <c:pt idx="643">
                  <c:v>2017-04-24</c:v>
                </c:pt>
                <c:pt idx="644">
                  <c:v>2017-04-25</c:v>
                </c:pt>
                <c:pt idx="645">
                  <c:v>2017-04-26</c:v>
                </c:pt>
                <c:pt idx="646">
                  <c:v>2017-04-27</c:v>
                </c:pt>
                <c:pt idx="647">
                  <c:v>2017-04-28</c:v>
                </c:pt>
                <c:pt idx="648">
                  <c:v>2017-05-01</c:v>
                </c:pt>
                <c:pt idx="649">
                  <c:v>2017-05-02</c:v>
                </c:pt>
                <c:pt idx="650">
                  <c:v>2017-05-03</c:v>
                </c:pt>
                <c:pt idx="651">
                  <c:v>2017-05-04</c:v>
                </c:pt>
                <c:pt idx="652">
                  <c:v>2017-05-05</c:v>
                </c:pt>
                <c:pt idx="653">
                  <c:v>2017-05-08</c:v>
                </c:pt>
                <c:pt idx="654">
                  <c:v>2017-05-09</c:v>
                </c:pt>
                <c:pt idx="655">
                  <c:v>2017-05-10</c:v>
                </c:pt>
                <c:pt idx="656">
                  <c:v>2017-05-11</c:v>
                </c:pt>
                <c:pt idx="657">
                  <c:v>2017-05-12</c:v>
                </c:pt>
                <c:pt idx="658">
                  <c:v>2017-05-15</c:v>
                </c:pt>
                <c:pt idx="659">
                  <c:v>2017-05-16</c:v>
                </c:pt>
                <c:pt idx="660">
                  <c:v>2017-05-17</c:v>
                </c:pt>
                <c:pt idx="661">
                  <c:v>2017-05-18</c:v>
                </c:pt>
                <c:pt idx="662">
                  <c:v>2017-05-19</c:v>
                </c:pt>
                <c:pt idx="663">
                  <c:v>2017-05-23</c:v>
                </c:pt>
                <c:pt idx="664">
                  <c:v>2017-05-24</c:v>
                </c:pt>
                <c:pt idx="665">
                  <c:v>2017-05-25</c:v>
                </c:pt>
                <c:pt idx="666">
                  <c:v>2017-05-26</c:v>
                </c:pt>
                <c:pt idx="667">
                  <c:v>2017-05-29</c:v>
                </c:pt>
                <c:pt idx="668">
                  <c:v>2017-05-30</c:v>
                </c:pt>
                <c:pt idx="669">
                  <c:v>2017-05-31</c:v>
                </c:pt>
                <c:pt idx="670">
                  <c:v>2017-06-01</c:v>
                </c:pt>
                <c:pt idx="671">
                  <c:v>2017-06-02</c:v>
                </c:pt>
                <c:pt idx="672">
                  <c:v>2017-06-05</c:v>
                </c:pt>
                <c:pt idx="673">
                  <c:v>2017-06-06</c:v>
                </c:pt>
                <c:pt idx="674">
                  <c:v>2017-06-07</c:v>
                </c:pt>
                <c:pt idx="675">
                  <c:v>2017-06-08</c:v>
                </c:pt>
                <c:pt idx="676">
                  <c:v>2017-06-09</c:v>
                </c:pt>
                <c:pt idx="677">
                  <c:v>2017-06-12</c:v>
                </c:pt>
                <c:pt idx="678">
                  <c:v>2017-06-13</c:v>
                </c:pt>
                <c:pt idx="679">
                  <c:v>2017-06-14</c:v>
                </c:pt>
                <c:pt idx="680">
                  <c:v>2017-06-15</c:v>
                </c:pt>
                <c:pt idx="681">
                  <c:v>2017-06-16</c:v>
                </c:pt>
                <c:pt idx="682">
                  <c:v>2017-06-19</c:v>
                </c:pt>
                <c:pt idx="683">
                  <c:v>2017-06-20</c:v>
                </c:pt>
                <c:pt idx="684">
                  <c:v>2017-06-21</c:v>
                </c:pt>
                <c:pt idx="685">
                  <c:v>2017-06-22</c:v>
                </c:pt>
                <c:pt idx="686">
                  <c:v>2017-06-23</c:v>
                </c:pt>
                <c:pt idx="687">
                  <c:v>2017-06-26</c:v>
                </c:pt>
                <c:pt idx="688">
                  <c:v>2017-06-27</c:v>
                </c:pt>
                <c:pt idx="689">
                  <c:v>2017-06-28</c:v>
                </c:pt>
                <c:pt idx="690">
                  <c:v>2017-06-29</c:v>
                </c:pt>
                <c:pt idx="691">
                  <c:v>2017-06-30</c:v>
                </c:pt>
                <c:pt idx="692">
                  <c:v>2017-07-04</c:v>
                </c:pt>
                <c:pt idx="693">
                  <c:v>2017-07-05</c:v>
                </c:pt>
                <c:pt idx="694">
                  <c:v>2017-07-06</c:v>
                </c:pt>
                <c:pt idx="695">
                  <c:v>2017-07-07</c:v>
                </c:pt>
                <c:pt idx="696">
                  <c:v>2017-07-10</c:v>
                </c:pt>
                <c:pt idx="697">
                  <c:v>2017-07-11</c:v>
                </c:pt>
                <c:pt idx="698">
                  <c:v>2017-07-12</c:v>
                </c:pt>
                <c:pt idx="699">
                  <c:v>2017-07-13</c:v>
                </c:pt>
                <c:pt idx="700">
                  <c:v>2017-07-14</c:v>
                </c:pt>
                <c:pt idx="701">
                  <c:v>2017-07-17</c:v>
                </c:pt>
                <c:pt idx="702">
                  <c:v>2017-07-18</c:v>
                </c:pt>
                <c:pt idx="703">
                  <c:v>2017-07-19</c:v>
                </c:pt>
                <c:pt idx="704">
                  <c:v>2017-07-20</c:v>
                </c:pt>
                <c:pt idx="705">
                  <c:v>2017-07-21</c:v>
                </c:pt>
                <c:pt idx="706">
                  <c:v>2017-07-24</c:v>
                </c:pt>
                <c:pt idx="707">
                  <c:v>2017-07-25</c:v>
                </c:pt>
                <c:pt idx="708">
                  <c:v>2017-07-26</c:v>
                </c:pt>
                <c:pt idx="709">
                  <c:v>2017-07-27</c:v>
                </c:pt>
                <c:pt idx="710">
                  <c:v>2017-07-28</c:v>
                </c:pt>
                <c:pt idx="711">
                  <c:v>2017-07-31</c:v>
                </c:pt>
                <c:pt idx="712">
                  <c:v>2017-08-01</c:v>
                </c:pt>
                <c:pt idx="713">
                  <c:v>2017-08-02</c:v>
                </c:pt>
                <c:pt idx="714">
                  <c:v>2017-08-03</c:v>
                </c:pt>
                <c:pt idx="715">
                  <c:v>2017-08-04</c:v>
                </c:pt>
                <c:pt idx="716">
                  <c:v>2017-08-08</c:v>
                </c:pt>
                <c:pt idx="717">
                  <c:v>2017-08-09</c:v>
                </c:pt>
                <c:pt idx="718">
                  <c:v>2017-08-10</c:v>
                </c:pt>
                <c:pt idx="719">
                  <c:v>2017-08-11</c:v>
                </c:pt>
                <c:pt idx="720">
                  <c:v>2017-08-14</c:v>
                </c:pt>
                <c:pt idx="721">
                  <c:v>2017-08-15</c:v>
                </c:pt>
                <c:pt idx="722">
                  <c:v>2017-08-16</c:v>
                </c:pt>
                <c:pt idx="723">
                  <c:v>2017-08-17</c:v>
                </c:pt>
                <c:pt idx="724">
                  <c:v>2017-08-18</c:v>
                </c:pt>
                <c:pt idx="725">
                  <c:v>2017-08-21</c:v>
                </c:pt>
                <c:pt idx="726">
                  <c:v>2017-08-22</c:v>
                </c:pt>
                <c:pt idx="727">
                  <c:v>2017-08-23</c:v>
                </c:pt>
                <c:pt idx="728">
                  <c:v>2017-08-24</c:v>
                </c:pt>
                <c:pt idx="729">
                  <c:v>2017-08-25</c:v>
                </c:pt>
                <c:pt idx="730">
                  <c:v>2017-08-28</c:v>
                </c:pt>
                <c:pt idx="731">
                  <c:v>2017-08-29</c:v>
                </c:pt>
                <c:pt idx="732">
                  <c:v>2017-08-30</c:v>
                </c:pt>
                <c:pt idx="733">
                  <c:v>2017-08-31</c:v>
                </c:pt>
                <c:pt idx="734">
                  <c:v>2017-09-01</c:v>
                </c:pt>
                <c:pt idx="735">
                  <c:v>2017-09-05</c:v>
                </c:pt>
                <c:pt idx="736">
                  <c:v>2017-09-06</c:v>
                </c:pt>
                <c:pt idx="737">
                  <c:v>2017-09-07</c:v>
                </c:pt>
                <c:pt idx="738">
                  <c:v>2017-09-08</c:v>
                </c:pt>
                <c:pt idx="739">
                  <c:v>2017-09-11</c:v>
                </c:pt>
                <c:pt idx="740">
                  <c:v>2017-09-12</c:v>
                </c:pt>
                <c:pt idx="741">
                  <c:v>2017-09-13</c:v>
                </c:pt>
                <c:pt idx="742">
                  <c:v>2017-09-14</c:v>
                </c:pt>
                <c:pt idx="743">
                  <c:v>2017-09-15</c:v>
                </c:pt>
                <c:pt idx="744">
                  <c:v>2017-09-18</c:v>
                </c:pt>
                <c:pt idx="745">
                  <c:v>2017-09-19</c:v>
                </c:pt>
                <c:pt idx="746">
                  <c:v>2017-09-20</c:v>
                </c:pt>
                <c:pt idx="747">
                  <c:v>2017-09-21</c:v>
                </c:pt>
                <c:pt idx="748">
                  <c:v>2017-09-22</c:v>
                </c:pt>
                <c:pt idx="749">
                  <c:v>2017-09-25</c:v>
                </c:pt>
                <c:pt idx="750">
                  <c:v>2017-09-26</c:v>
                </c:pt>
                <c:pt idx="751">
                  <c:v>2017-09-27</c:v>
                </c:pt>
                <c:pt idx="752">
                  <c:v>2017-09-28</c:v>
                </c:pt>
                <c:pt idx="753">
                  <c:v>2017-09-29</c:v>
                </c:pt>
                <c:pt idx="754">
                  <c:v>2017-10-02</c:v>
                </c:pt>
                <c:pt idx="755">
                  <c:v>2017-10-03</c:v>
                </c:pt>
                <c:pt idx="756">
                  <c:v>2017-10-04</c:v>
                </c:pt>
                <c:pt idx="757">
                  <c:v>2017-10-05</c:v>
                </c:pt>
                <c:pt idx="758">
                  <c:v>2017-10-06</c:v>
                </c:pt>
                <c:pt idx="759">
                  <c:v>2017-10-10</c:v>
                </c:pt>
                <c:pt idx="760">
                  <c:v>2017-10-11</c:v>
                </c:pt>
                <c:pt idx="761">
                  <c:v>2017-10-12</c:v>
                </c:pt>
                <c:pt idx="762">
                  <c:v>2017-10-13</c:v>
                </c:pt>
                <c:pt idx="763">
                  <c:v>2017-10-16</c:v>
                </c:pt>
                <c:pt idx="764">
                  <c:v>2017-10-17</c:v>
                </c:pt>
                <c:pt idx="765">
                  <c:v>2017-10-18</c:v>
                </c:pt>
                <c:pt idx="766">
                  <c:v>2017-10-19</c:v>
                </c:pt>
                <c:pt idx="767">
                  <c:v>2017-10-20</c:v>
                </c:pt>
                <c:pt idx="768">
                  <c:v>2017-10-23</c:v>
                </c:pt>
                <c:pt idx="769">
                  <c:v>2017-10-24</c:v>
                </c:pt>
                <c:pt idx="770">
                  <c:v>2017-10-25</c:v>
                </c:pt>
                <c:pt idx="771">
                  <c:v>2017-10-26</c:v>
                </c:pt>
                <c:pt idx="772">
                  <c:v>2017-10-27</c:v>
                </c:pt>
                <c:pt idx="773">
                  <c:v>2017-10-30</c:v>
                </c:pt>
                <c:pt idx="774">
                  <c:v>2017-10-31</c:v>
                </c:pt>
                <c:pt idx="775">
                  <c:v>2017-11-01</c:v>
                </c:pt>
                <c:pt idx="776">
                  <c:v>2017-11-02</c:v>
                </c:pt>
                <c:pt idx="777">
                  <c:v>2017-11-03</c:v>
                </c:pt>
                <c:pt idx="778">
                  <c:v>2017-11-06</c:v>
                </c:pt>
                <c:pt idx="779">
                  <c:v>2017-11-07</c:v>
                </c:pt>
                <c:pt idx="780">
                  <c:v>2017-11-08</c:v>
                </c:pt>
                <c:pt idx="781">
                  <c:v>2017-11-09</c:v>
                </c:pt>
                <c:pt idx="782">
                  <c:v>2017-11-10</c:v>
                </c:pt>
                <c:pt idx="783">
                  <c:v>2017-11-13</c:v>
                </c:pt>
                <c:pt idx="784">
                  <c:v>2017-11-14</c:v>
                </c:pt>
                <c:pt idx="785">
                  <c:v>2017-11-15</c:v>
                </c:pt>
                <c:pt idx="786">
                  <c:v>2017-11-16</c:v>
                </c:pt>
                <c:pt idx="787">
                  <c:v>2017-11-17</c:v>
                </c:pt>
                <c:pt idx="788">
                  <c:v>2017-11-20</c:v>
                </c:pt>
                <c:pt idx="789">
                  <c:v>2017-11-21</c:v>
                </c:pt>
                <c:pt idx="790">
                  <c:v>2017-11-22</c:v>
                </c:pt>
                <c:pt idx="791">
                  <c:v>2017-11-23</c:v>
                </c:pt>
                <c:pt idx="792">
                  <c:v>2017-11-24</c:v>
                </c:pt>
                <c:pt idx="793">
                  <c:v>2017-11-27</c:v>
                </c:pt>
                <c:pt idx="794">
                  <c:v>2017-11-28</c:v>
                </c:pt>
                <c:pt idx="795">
                  <c:v>2017-11-29</c:v>
                </c:pt>
                <c:pt idx="796">
                  <c:v>2017-11-30</c:v>
                </c:pt>
                <c:pt idx="797">
                  <c:v>2017-12-01</c:v>
                </c:pt>
                <c:pt idx="798">
                  <c:v>2017-12-04</c:v>
                </c:pt>
                <c:pt idx="799">
                  <c:v>2017-12-05</c:v>
                </c:pt>
                <c:pt idx="800">
                  <c:v>2017-12-06</c:v>
                </c:pt>
                <c:pt idx="801">
                  <c:v>2017-12-07</c:v>
                </c:pt>
                <c:pt idx="802">
                  <c:v>2017-12-08</c:v>
                </c:pt>
                <c:pt idx="803">
                  <c:v>2017-12-11</c:v>
                </c:pt>
                <c:pt idx="804">
                  <c:v>2017-12-12</c:v>
                </c:pt>
                <c:pt idx="805">
                  <c:v>2017-12-13</c:v>
                </c:pt>
                <c:pt idx="806">
                  <c:v>2017-12-14</c:v>
                </c:pt>
                <c:pt idx="807">
                  <c:v>2017-12-15</c:v>
                </c:pt>
                <c:pt idx="808">
                  <c:v>2017-12-18</c:v>
                </c:pt>
                <c:pt idx="809">
                  <c:v>2017-12-19</c:v>
                </c:pt>
                <c:pt idx="810">
                  <c:v>2017-12-20</c:v>
                </c:pt>
                <c:pt idx="811">
                  <c:v>2017-12-21</c:v>
                </c:pt>
                <c:pt idx="812">
                  <c:v>2017-12-22</c:v>
                </c:pt>
                <c:pt idx="813">
                  <c:v>2017-12-27</c:v>
                </c:pt>
                <c:pt idx="814">
                  <c:v>2017-12-28</c:v>
                </c:pt>
                <c:pt idx="815">
                  <c:v>2017-12-29</c:v>
                </c:pt>
                <c:pt idx="816">
                  <c:v>2018-01-02</c:v>
                </c:pt>
                <c:pt idx="817">
                  <c:v>2018-01-03</c:v>
                </c:pt>
                <c:pt idx="818">
                  <c:v>2018-01-04</c:v>
                </c:pt>
                <c:pt idx="819">
                  <c:v>2018-01-05</c:v>
                </c:pt>
                <c:pt idx="820">
                  <c:v>2018-01-08</c:v>
                </c:pt>
                <c:pt idx="821">
                  <c:v>2018-01-09</c:v>
                </c:pt>
                <c:pt idx="822">
                  <c:v>2018-01-10</c:v>
                </c:pt>
                <c:pt idx="823">
                  <c:v>2018-01-11</c:v>
                </c:pt>
                <c:pt idx="824">
                  <c:v>2018-01-12</c:v>
                </c:pt>
                <c:pt idx="825">
                  <c:v>2018-01-15</c:v>
                </c:pt>
                <c:pt idx="826">
                  <c:v>2018-01-16</c:v>
                </c:pt>
                <c:pt idx="827">
                  <c:v>2018-01-17</c:v>
                </c:pt>
                <c:pt idx="828">
                  <c:v>2018-01-18</c:v>
                </c:pt>
                <c:pt idx="829">
                  <c:v>2018-01-19</c:v>
                </c:pt>
                <c:pt idx="830">
                  <c:v>2018-01-22</c:v>
                </c:pt>
                <c:pt idx="831">
                  <c:v>2018-01-23</c:v>
                </c:pt>
                <c:pt idx="832">
                  <c:v>2018-01-24</c:v>
                </c:pt>
                <c:pt idx="833">
                  <c:v>2018-01-25</c:v>
                </c:pt>
                <c:pt idx="834">
                  <c:v>2018-01-26</c:v>
                </c:pt>
                <c:pt idx="835">
                  <c:v>2018-01-29</c:v>
                </c:pt>
                <c:pt idx="836">
                  <c:v>2018-01-30</c:v>
                </c:pt>
                <c:pt idx="837">
                  <c:v>2018-01-31</c:v>
                </c:pt>
                <c:pt idx="838">
                  <c:v>2018-02-01</c:v>
                </c:pt>
                <c:pt idx="839">
                  <c:v>2018-02-02</c:v>
                </c:pt>
                <c:pt idx="840">
                  <c:v>2018-02-05</c:v>
                </c:pt>
                <c:pt idx="841">
                  <c:v>2018-02-06</c:v>
                </c:pt>
                <c:pt idx="842">
                  <c:v>2018-02-07</c:v>
                </c:pt>
                <c:pt idx="843">
                  <c:v>2018-02-08</c:v>
                </c:pt>
                <c:pt idx="844">
                  <c:v>2018-02-09</c:v>
                </c:pt>
                <c:pt idx="845">
                  <c:v>2018-02-12</c:v>
                </c:pt>
                <c:pt idx="846">
                  <c:v>2018-02-13</c:v>
                </c:pt>
                <c:pt idx="847">
                  <c:v>2018-02-14</c:v>
                </c:pt>
                <c:pt idx="848">
                  <c:v>2018-02-15</c:v>
                </c:pt>
                <c:pt idx="849">
                  <c:v>2018-02-16</c:v>
                </c:pt>
                <c:pt idx="850">
                  <c:v>2018-02-20</c:v>
                </c:pt>
                <c:pt idx="851">
                  <c:v>2018-02-21</c:v>
                </c:pt>
                <c:pt idx="852">
                  <c:v>2018-02-22</c:v>
                </c:pt>
                <c:pt idx="853">
                  <c:v>2018-02-23</c:v>
                </c:pt>
                <c:pt idx="854">
                  <c:v>2018-02-26</c:v>
                </c:pt>
                <c:pt idx="855">
                  <c:v>2018-02-27</c:v>
                </c:pt>
                <c:pt idx="856">
                  <c:v>2018-02-28</c:v>
                </c:pt>
                <c:pt idx="857">
                  <c:v>2018-03-01</c:v>
                </c:pt>
                <c:pt idx="858">
                  <c:v>2018-03-02</c:v>
                </c:pt>
                <c:pt idx="859">
                  <c:v>2018-03-05</c:v>
                </c:pt>
                <c:pt idx="860">
                  <c:v>2018-03-06</c:v>
                </c:pt>
                <c:pt idx="861">
                  <c:v>2018-03-07</c:v>
                </c:pt>
                <c:pt idx="862">
                  <c:v>2018-03-08</c:v>
                </c:pt>
                <c:pt idx="863">
                  <c:v>2018-03-09</c:v>
                </c:pt>
                <c:pt idx="864">
                  <c:v>2018-03-12</c:v>
                </c:pt>
                <c:pt idx="865">
                  <c:v>2018-03-13</c:v>
                </c:pt>
                <c:pt idx="866">
                  <c:v>2018-03-14</c:v>
                </c:pt>
                <c:pt idx="867">
                  <c:v>2018-03-15</c:v>
                </c:pt>
                <c:pt idx="868">
                  <c:v>2018-03-16</c:v>
                </c:pt>
                <c:pt idx="869">
                  <c:v>2018-03-19</c:v>
                </c:pt>
                <c:pt idx="870">
                  <c:v>2018-03-20</c:v>
                </c:pt>
                <c:pt idx="871">
                  <c:v>2018-03-21</c:v>
                </c:pt>
                <c:pt idx="872">
                  <c:v>2018-03-22</c:v>
                </c:pt>
                <c:pt idx="873">
                  <c:v>2018-03-23</c:v>
                </c:pt>
                <c:pt idx="874">
                  <c:v>2018-03-26</c:v>
                </c:pt>
                <c:pt idx="875">
                  <c:v>2018-03-27</c:v>
                </c:pt>
                <c:pt idx="876">
                  <c:v>2018-03-28</c:v>
                </c:pt>
                <c:pt idx="877">
                  <c:v>2018-03-29</c:v>
                </c:pt>
                <c:pt idx="878">
                  <c:v>2018-04-02</c:v>
                </c:pt>
                <c:pt idx="879">
                  <c:v>2018-04-03</c:v>
                </c:pt>
                <c:pt idx="880">
                  <c:v>2018-04-04</c:v>
                </c:pt>
                <c:pt idx="881">
                  <c:v>2018-04-05</c:v>
                </c:pt>
                <c:pt idx="882">
                  <c:v>2018-04-06</c:v>
                </c:pt>
                <c:pt idx="883">
                  <c:v>2018-04-09</c:v>
                </c:pt>
                <c:pt idx="884">
                  <c:v>2018-04-10</c:v>
                </c:pt>
                <c:pt idx="885">
                  <c:v>2018-04-11</c:v>
                </c:pt>
                <c:pt idx="886">
                  <c:v>2018-04-12</c:v>
                </c:pt>
                <c:pt idx="887">
                  <c:v>2018-04-13</c:v>
                </c:pt>
                <c:pt idx="888">
                  <c:v>2018-04-16</c:v>
                </c:pt>
                <c:pt idx="889">
                  <c:v>2018-04-17</c:v>
                </c:pt>
                <c:pt idx="890">
                  <c:v>2018-04-18</c:v>
                </c:pt>
                <c:pt idx="891">
                  <c:v>2018-04-19</c:v>
                </c:pt>
                <c:pt idx="892">
                  <c:v>2018-04-20</c:v>
                </c:pt>
                <c:pt idx="893">
                  <c:v>2018-04-23</c:v>
                </c:pt>
                <c:pt idx="894">
                  <c:v>2018-04-24</c:v>
                </c:pt>
                <c:pt idx="895">
                  <c:v>2018-04-25</c:v>
                </c:pt>
                <c:pt idx="896">
                  <c:v>2018-04-26</c:v>
                </c:pt>
                <c:pt idx="897">
                  <c:v>2018-04-27</c:v>
                </c:pt>
                <c:pt idx="898">
                  <c:v>2018-04-30</c:v>
                </c:pt>
                <c:pt idx="899">
                  <c:v>2018-05-01</c:v>
                </c:pt>
                <c:pt idx="900">
                  <c:v>2018-05-02</c:v>
                </c:pt>
                <c:pt idx="901">
                  <c:v>2018-05-03</c:v>
                </c:pt>
                <c:pt idx="902">
                  <c:v>2018-05-04</c:v>
                </c:pt>
                <c:pt idx="903">
                  <c:v>2018-05-07</c:v>
                </c:pt>
                <c:pt idx="904">
                  <c:v>2018-05-08</c:v>
                </c:pt>
                <c:pt idx="905">
                  <c:v>2018-05-09</c:v>
                </c:pt>
                <c:pt idx="906">
                  <c:v>2018-05-10</c:v>
                </c:pt>
                <c:pt idx="907">
                  <c:v>2018-05-11</c:v>
                </c:pt>
                <c:pt idx="908">
                  <c:v>2018-05-14</c:v>
                </c:pt>
                <c:pt idx="909">
                  <c:v>2018-05-15</c:v>
                </c:pt>
                <c:pt idx="910">
                  <c:v>2018-05-16</c:v>
                </c:pt>
                <c:pt idx="911">
                  <c:v>2018-05-17</c:v>
                </c:pt>
                <c:pt idx="912">
                  <c:v>2018-05-18</c:v>
                </c:pt>
                <c:pt idx="913">
                  <c:v>2018-05-22</c:v>
                </c:pt>
                <c:pt idx="914">
                  <c:v>2018-05-23</c:v>
                </c:pt>
                <c:pt idx="915">
                  <c:v>2018-05-24</c:v>
                </c:pt>
                <c:pt idx="916">
                  <c:v>2018-05-25</c:v>
                </c:pt>
                <c:pt idx="917">
                  <c:v>2018-05-28</c:v>
                </c:pt>
                <c:pt idx="918">
                  <c:v>2018-05-29</c:v>
                </c:pt>
                <c:pt idx="919">
                  <c:v>2018-05-30</c:v>
                </c:pt>
                <c:pt idx="920">
                  <c:v>2018-05-31</c:v>
                </c:pt>
                <c:pt idx="921">
                  <c:v>2018-06-01</c:v>
                </c:pt>
                <c:pt idx="922">
                  <c:v>2018-06-04</c:v>
                </c:pt>
                <c:pt idx="923">
                  <c:v>2018-06-05</c:v>
                </c:pt>
                <c:pt idx="924">
                  <c:v>2018-06-06</c:v>
                </c:pt>
                <c:pt idx="925">
                  <c:v>2018-06-07</c:v>
                </c:pt>
                <c:pt idx="926">
                  <c:v>2018-06-08</c:v>
                </c:pt>
                <c:pt idx="927">
                  <c:v>2018-06-11</c:v>
                </c:pt>
                <c:pt idx="928">
                  <c:v>2018-06-12</c:v>
                </c:pt>
                <c:pt idx="929">
                  <c:v>2018-06-13</c:v>
                </c:pt>
                <c:pt idx="930">
                  <c:v>2018-06-14</c:v>
                </c:pt>
                <c:pt idx="931">
                  <c:v>2018-06-15</c:v>
                </c:pt>
                <c:pt idx="932">
                  <c:v>2018-06-18</c:v>
                </c:pt>
                <c:pt idx="933">
                  <c:v>2018-06-19</c:v>
                </c:pt>
                <c:pt idx="934">
                  <c:v>2018-06-20</c:v>
                </c:pt>
                <c:pt idx="935">
                  <c:v>2018-06-21</c:v>
                </c:pt>
                <c:pt idx="936">
                  <c:v>2018-06-22</c:v>
                </c:pt>
                <c:pt idx="937">
                  <c:v>2018-06-25</c:v>
                </c:pt>
                <c:pt idx="938">
                  <c:v>2018-06-26</c:v>
                </c:pt>
                <c:pt idx="939">
                  <c:v>2018-06-27</c:v>
                </c:pt>
                <c:pt idx="940">
                  <c:v>2018-06-28</c:v>
                </c:pt>
                <c:pt idx="941">
                  <c:v>2018-06-29</c:v>
                </c:pt>
                <c:pt idx="942">
                  <c:v>2018-07-03</c:v>
                </c:pt>
                <c:pt idx="943">
                  <c:v>2018-07-04</c:v>
                </c:pt>
                <c:pt idx="944">
                  <c:v>2018-07-05</c:v>
                </c:pt>
                <c:pt idx="945">
                  <c:v>2018-07-06</c:v>
                </c:pt>
                <c:pt idx="946">
                  <c:v>2018-07-09</c:v>
                </c:pt>
                <c:pt idx="947">
                  <c:v>2018-07-10</c:v>
                </c:pt>
                <c:pt idx="948">
                  <c:v>2018-07-11</c:v>
                </c:pt>
                <c:pt idx="949">
                  <c:v>2018-07-12</c:v>
                </c:pt>
                <c:pt idx="950">
                  <c:v>2018-07-13</c:v>
                </c:pt>
                <c:pt idx="951">
                  <c:v>2018-07-16</c:v>
                </c:pt>
                <c:pt idx="952">
                  <c:v>2018-07-17</c:v>
                </c:pt>
                <c:pt idx="953">
                  <c:v>2018-07-18</c:v>
                </c:pt>
                <c:pt idx="954">
                  <c:v>2018-07-19</c:v>
                </c:pt>
                <c:pt idx="955">
                  <c:v>2018-07-20</c:v>
                </c:pt>
                <c:pt idx="956">
                  <c:v>2018-07-23</c:v>
                </c:pt>
                <c:pt idx="957">
                  <c:v>2018-07-24</c:v>
                </c:pt>
                <c:pt idx="958">
                  <c:v>2018-07-25</c:v>
                </c:pt>
                <c:pt idx="959">
                  <c:v>2018-07-26</c:v>
                </c:pt>
                <c:pt idx="960">
                  <c:v>2018-07-27</c:v>
                </c:pt>
                <c:pt idx="961">
                  <c:v>2018-07-30</c:v>
                </c:pt>
                <c:pt idx="962">
                  <c:v>2018-07-31</c:v>
                </c:pt>
                <c:pt idx="963">
                  <c:v>2018-08-01</c:v>
                </c:pt>
                <c:pt idx="964">
                  <c:v>2018-08-02</c:v>
                </c:pt>
                <c:pt idx="965">
                  <c:v>2018-08-03</c:v>
                </c:pt>
                <c:pt idx="966">
                  <c:v>2018-08-07</c:v>
                </c:pt>
                <c:pt idx="967">
                  <c:v>2018-08-08</c:v>
                </c:pt>
                <c:pt idx="968">
                  <c:v>2018-08-09</c:v>
                </c:pt>
                <c:pt idx="969">
                  <c:v>2018-08-10</c:v>
                </c:pt>
                <c:pt idx="970">
                  <c:v>2018-08-13</c:v>
                </c:pt>
                <c:pt idx="971">
                  <c:v>2018-08-14</c:v>
                </c:pt>
                <c:pt idx="972">
                  <c:v>2018-08-15</c:v>
                </c:pt>
                <c:pt idx="973">
                  <c:v>2018-08-16</c:v>
                </c:pt>
                <c:pt idx="974">
                  <c:v>2018-08-17</c:v>
                </c:pt>
                <c:pt idx="975">
                  <c:v>2018-08-20</c:v>
                </c:pt>
                <c:pt idx="976">
                  <c:v>2018-08-21</c:v>
                </c:pt>
                <c:pt idx="977">
                  <c:v>2018-08-22</c:v>
                </c:pt>
                <c:pt idx="978">
                  <c:v>2018-08-23</c:v>
                </c:pt>
                <c:pt idx="979">
                  <c:v>2018-08-24</c:v>
                </c:pt>
                <c:pt idx="980">
                  <c:v>2018-08-27</c:v>
                </c:pt>
                <c:pt idx="981">
                  <c:v>2018-08-28</c:v>
                </c:pt>
                <c:pt idx="982">
                  <c:v>2018-08-29</c:v>
                </c:pt>
                <c:pt idx="983">
                  <c:v>2018-08-30</c:v>
                </c:pt>
                <c:pt idx="984">
                  <c:v>2018-08-31</c:v>
                </c:pt>
                <c:pt idx="985">
                  <c:v>2018-09-04</c:v>
                </c:pt>
                <c:pt idx="986">
                  <c:v>2018-09-05</c:v>
                </c:pt>
                <c:pt idx="987">
                  <c:v>2018-09-06</c:v>
                </c:pt>
                <c:pt idx="988">
                  <c:v>2018-09-07</c:v>
                </c:pt>
                <c:pt idx="989">
                  <c:v>2018-09-10</c:v>
                </c:pt>
                <c:pt idx="990">
                  <c:v>2018-09-11</c:v>
                </c:pt>
                <c:pt idx="991">
                  <c:v>2018-09-12</c:v>
                </c:pt>
                <c:pt idx="992">
                  <c:v>2018-09-13</c:v>
                </c:pt>
                <c:pt idx="993">
                  <c:v>2018-09-14</c:v>
                </c:pt>
                <c:pt idx="994">
                  <c:v>2018-09-17</c:v>
                </c:pt>
                <c:pt idx="995">
                  <c:v>2018-09-18</c:v>
                </c:pt>
                <c:pt idx="996">
                  <c:v>2018-09-19</c:v>
                </c:pt>
                <c:pt idx="997">
                  <c:v>2018-09-20</c:v>
                </c:pt>
                <c:pt idx="998">
                  <c:v>2018-09-21</c:v>
                </c:pt>
                <c:pt idx="999">
                  <c:v>2018-09-24</c:v>
                </c:pt>
                <c:pt idx="1000">
                  <c:v>2018-09-25</c:v>
                </c:pt>
                <c:pt idx="1001">
                  <c:v>2018-09-26</c:v>
                </c:pt>
                <c:pt idx="1002">
                  <c:v>2018-09-27</c:v>
                </c:pt>
                <c:pt idx="1003">
                  <c:v>2018-09-28</c:v>
                </c:pt>
                <c:pt idx="1004">
                  <c:v>2018-10-01</c:v>
                </c:pt>
                <c:pt idx="1005">
                  <c:v>2018-10-02</c:v>
                </c:pt>
                <c:pt idx="1006">
                  <c:v>2018-10-03</c:v>
                </c:pt>
                <c:pt idx="1007">
                  <c:v>2018-10-04</c:v>
                </c:pt>
                <c:pt idx="1008">
                  <c:v>2018-10-05</c:v>
                </c:pt>
                <c:pt idx="1009">
                  <c:v>2018-10-09</c:v>
                </c:pt>
                <c:pt idx="1010">
                  <c:v>2018-10-10</c:v>
                </c:pt>
                <c:pt idx="1011">
                  <c:v>2018-10-11</c:v>
                </c:pt>
                <c:pt idx="1012">
                  <c:v>2018-10-12</c:v>
                </c:pt>
                <c:pt idx="1013">
                  <c:v>2018-10-15</c:v>
                </c:pt>
                <c:pt idx="1014">
                  <c:v>2018-10-16</c:v>
                </c:pt>
                <c:pt idx="1015">
                  <c:v>2018-10-17</c:v>
                </c:pt>
                <c:pt idx="1016">
                  <c:v>2018-10-18</c:v>
                </c:pt>
                <c:pt idx="1017">
                  <c:v>2018-10-19</c:v>
                </c:pt>
                <c:pt idx="1018">
                  <c:v>2018-10-22</c:v>
                </c:pt>
                <c:pt idx="1019">
                  <c:v>2018-10-23</c:v>
                </c:pt>
                <c:pt idx="1020">
                  <c:v>2018-10-24</c:v>
                </c:pt>
                <c:pt idx="1021">
                  <c:v>2018-10-25</c:v>
                </c:pt>
                <c:pt idx="1022">
                  <c:v>2018-10-26</c:v>
                </c:pt>
                <c:pt idx="1023">
                  <c:v>2018-10-29</c:v>
                </c:pt>
                <c:pt idx="1024">
                  <c:v>2018-10-30</c:v>
                </c:pt>
                <c:pt idx="1025">
                  <c:v>2018-10-31</c:v>
                </c:pt>
                <c:pt idx="1026">
                  <c:v>2018-11-01</c:v>
                </c:pt>
                <c:pt idx="1027">
                  <c:v>2018-11-02</c:v>
                </c:pt>
                <c:pt idx="1028">
                  <c:v>2018-11-05</c:v>
                </c:pt>
                <c:pt idx="1029">
                  <c:v>2018-11-06</c:v>
                </c:pt>
                <c:pt idx="1030">
                  <c:v>2018-11-07</c:v>
                </c:pt>
                <c:pt idx="1031">
                  <c:v>2018-11-08</c:v>
                </c:pt>
                <c:pt idx="1032">
                  <c:v>2018-11-09</c:v>
                </c:pt>
                <c:pt idx="1033">
                  <c:v>2018-11-12</c:v>
                </c:pt>
              </c:strCache>
            </c:strRef>
          </c:cat>
          <c:val>
            <c:numRef>
              <c:f>Returns!$S$17:$S$1050</c:f>
              <c:numCache>
                <c:formatCode>0.0%;\(0.0%\)</c:formatCode>
                <c:ptCount val="1034"/>
                <c:pt idx="0" formatCode="General">
                  <c:v>0</c:v>
                </c:pt>
                <c:pt idx="1">
                  <c:v>0</c:v>
                </c:pt>
                <c:pt idx="2">
                  <c:v>0</c:v>
                </c:pt>
                <c:pt idx="3">
                  <c:v>1.2589999999999879E-2</c:v>
                </c:pt>
                <c:pt idx="4">
                  <c:v>1.0070000000000023E-2</c:v>
                </c:pt>
                <c:pt idx="5">
                  <c:v>-9.9999999999544897E-6</c:v>
                </c:pt>
                <c:pt idx="6">
                  <c:v>5.03000000000009E-3</c:v>
                </c:pt>
                <c:pt idx="7">
                  <c:v>-5.8899999999999508E-3</c:v>
                </c:pt>
                <c:pt idx="8">
                  <c:v>-1.8910000000000093E-2</c:v>
                </c:pt>
                <c:pt idx="9">
                  <c:v>-2.9830000000000023E-2</c:v>
                </c:pt>
                <c:pt idx="10">
                  <c:v>-3.9490000000000025E-2</c:v>
                </c:pt>
                <c:pt idx="11">
                  <c:v>-2.898999999999996E-2</c:v>
                </c:pt>
                <c:pt idx="12">
                  <c:v>-1.8920000000000159E-2</c:v>
                </c:pt>
                <c:pt idx="13">
                  <c:v>-9.3984999999999763E-3</c:v>
                </c:pt>
                <c:pt idx="14">
                  <c:v>1.3562499999999478E-3</c:v>
                </c:pt>
                <c:pt idx="15">
                  <c:v>-1.3286250000000055E-2</c:v>
                </c:pt>
                <c:pt idx="16">
                  <c:v>-1.3600000000000279E-3</c:v>
                </c:pt>
                <c:pt idx="17">
                  <c:v>2.331250000000118E-3</c:v>
                </c:pt>
                <c:pt idx="18">
                  <c:v>-1.002700000000023E-3</c:v>
                </c:pt>
                <c:pt idx="19">
                  <c:v>7.6337500000001057E-3</c:v>
                </c:pt>
                <c:pt idx="20">
                  <c:v>2.6937499999999392E-3</c:v>
                </c:pt>
                <c:pt idx="21">
                  <c:v>-1.691250000000033E-3</c:v>
                </c:pt>
                <c:pt idx="22">
                  <c:v>8.9437500000000281E-3</c:v>
                </c:pt>
                <c:pt idx="23">
                  <c:v>2.5124999999999176E-3</c:v>
                </c:pt>
                <c:pt idx="24">
                  <c:v>-4.6775000000000011E-3</c:v>
                </c:pt>
                <c:pt idx="25">
                  <c:v>2.8900000000000592E-3</c:v>
                </c:pt>
                <c:pt idx="26">
                  <c:v>3.9074999999999527E-3</c:v>
                </c:pt>
                <c:pt idx="27">
                  <c:v>1.1926250000000138E-2</c:v>
                </c:pt>
                <c:pt idx="28">
                  <c:v>1.7217499999999886E-2</c:v>
                </c:pt>
                <c:pt idx="29">
                  <c:v>1.9463749999999891E-2</c:v>
                </c:pt>
                <c:pt idx="30">
                  <c:v>2.5798750000000092E-2</c:v>
                </c:pt>
                <c:pt idx="31">
                  <c:v>2.6131249999999939E-2</c:v>
                </c:pt>
                <c:pt idx="32">
                  <c:v>2.398374999999997E-2</c:v>
                </c:pt>
                <c:pt idx="33">
                  <c:v>2.5255000000000027E-2</c:v>
                </c:pt>
                <c:pt idx="34">
                  <c:v>2.9789999999999983E-2</c:v>
                </c:pt>
                <c:pt idx="35">
                  <c:v>2.7808749999999938E-2</c:v>
                </c:pt>
                <c:pt idx="36">
                  <c:v>3.2006250000000014E-2</c:v>
                </c:pt>
                <c:pt idx="37">
                  <c:v>4.2513749999999906E-2</c:v>
                </c:pt>
                <c:pt idx="38">
                  <c:v>3.4993749999999935E-2</c:v>
                </c:pt>
                <c:pt idx="39">
                  <c:v>3.6132800000000076E-2</c:v>
                </c:pt>
                <c:pt idx="40">
                  <c:v>3.4310000000000063E-2</c:v>
                </c:pt>
                <c:pt idx="41">
                  <c:v>2.5134999999999907E-2</c:v>
                </c:pt>
                <c:pt idx="42">
                  <c:v>1.2879999999999781E-2</c:v>
                </c:pt>
                <c:pt idx="43">
                  <c:v>5.017499999999897E-3</c:v>
                </c:pt>
                <c:pt idx="44">
                  <c:v>5.9424999999999617E-3</c:v>
                </c:pt>
                <c:pt idx="45">
                  <c:v>1.705599999999996E-2</c:v>
                </c:pt>
                <c:pt idx="46">
                  <c:v>6.625000000000103E-4</c:v>
                </c:pt>
                <c:pt idx="47">
                  <c:v>2.2337500000000343E-3</c:v>
                </c:pt>
                <c:pt idx="48">
                  <c:v>-2.032624999999999E-2</c:v>
                </c:pt>
                <c:pt idx="49">
                  <c:v>-1.7646249999999863E-2</c:v>
                </c:pt>
                <c:pt idx="50">
                  <c:v>-4.0506249999999966E-2</c:v>
                </c:pt>
                <c:pt idx="51">
                  <c:v>-3.743249999999998E-2</c:v>
                </c:pt>
                <c:pt idx="52">
                  <c:v>-5.025500000000005E-2</c:v>
                </c:pt>
                <c:pt idx="53">
                  <c:v>-5.163625000000005E-2</c:v>
                </c:pt>
                <c:pt idx="54">
                  <c:v>-3.9916249999999986E-2</c:v>
                </c:pt>
                <c:pt idx="55">
                  <c:v>-1.6135624999999987E-2</c:v>
                </c:pt>
                <c:pt idx="56">
                  <c:v>-7.0299999999999807E-3</c:v>
                </c:pt>
                <c:pt idx="57">
                  <c:v>7.3125000000000551E-3</c:v>
                </c:pt>
                <c:pt idx="58">
                  <c:v>5.0924999999999443E-3</c:v>
                </c:pt>
                <c:pt idx="59">
                  <c:v>1.5276250000000102E-2</c:v>
                </c:pt>
                <c:pt idx="60">
                  <c:v>2.3200942000000113E-2</c:v>
                </c:pt>
                <c:pt idx="61">
                  <c:v>2.8048442000000007E-2</c:v>
                </c:pt>
                <c:pt idx="62">
                  <c:v>2.9419692000000053E-2</c:v>
                </c:pt>
                <c:pt idx="63">
                  <c:v>3.4532192000000128E-2</c:v>
                </c:pt>
                <c:pt idx="64">
                  <c:v>4.213719199999999E-2</c:v>
                </c:pt>
                <c:pt idx="65">
                  <c:v>1.5675942000000109E-2</c:v>
                </c:pt>
                <c:pt idx="66">
                  <c:v>4.745942000000003E-3</c:v>
                </c:pt>
                <c:pt idx="67">
                  <c:v>6.780942000000012E-3</c:v>
                </c:pt>
                <c:pt idx="68">
                  <c:v>1.5973441999999949E-2</c:v>
                </c:pt>
                <c:pt idx="69">
                  <c:v>6.5709419999999685E-3</c:v>
                </c:pt>
                <c:pt idx="70">
                  <c:v>-5.4165579999999602E-3</c:v>
                </c:pt>
                <c:pt idx="71">
                  <c:v>-1.2475307999999852E-2</c:v>
                </c:pt>
                <c:pt idx="72">
                  <c:v>-1.4290579999999276E-3</c:v>
                </c:pt>
                <c:pt idx="73">
                  <c:v>-1.9690308000000045E-2</c:v>
                </c:pt>
                <c:pt idx="74">
                  <c:v>-4.6557999999974342E-5</c:v>
                </c:pt>
                <c:pt idx="75">
                  <c:v>5.0594199999998146E-4</c:v>
                </c:pt>
                <c:pt idx="76">
                  <c:v>-1.4290580000000386E-3</c:v>
                </c:pt>
                <c:pt idx="77">
                  <c:v>1.4780942000000241E-2</c:v>
                </c:pt>
                <c:pt idx="78">
                  <c:v>3.0707191999999939E-2</c:v>
                </c:pt>
                <c:pt idx="79">
                  <c:v>3.216844200000013E-2</c:v>
                </c:pt>
                <c:pt idx="80">
                  <c:v>3.1617192000000127E-2</c:v>
                </c:pt>
                <c:pt idx="81">
                  <c:v>3.459344200000003E-2</c:v>
                </c:pt>
                <c:pt idx="82">
                  <c:v>1.6742191999999934E-2</c:v>
                </c:pt>
                <c:pt idx="83">
                  <c:v>2.0668442000000065E-2</c:v>
                </c:pt>
                <c:pt idx="84">
                  <c:v>2.593844199999995E-2</c:v>
                </c:pt>
                <c:pt idx="85">
                  <c:v>4.1458291999999952E-2</c:v>
                </c:pt>
                <c:pt idx="86">
                  <c:v>4.996459200000003E-2</c:v>
                </c:pt>
                <c:pt idx="87">
                  <c:v>4.4304661999999828E-2</c:v>
                </c:pt>
                <c:pt idx="88">
                  <c:v>5.1449952000000021E-2</c:v>
                </c:pt>
                <c:pt idx="89">
                  <c:v>5.0517491999999997E-2</c:v>
                </c:pt>
                <c:pt idx="90">
                  <c:v>5.1843762000000071E-2</c:v>
                </c:pt>
                <c:pt idx="91">
                  <c:v>5.1462541999999889E-2</c:v>
                </c:pt>
                <c:pt idx="92">
                  <c:v>5.2799191999999939E-2</c:v>
                </c:pt>
                <c:pt idx="93">
                  <c:v>5.8320912000000114E-2</c:v>
                </c:pt>
                <c:pt idx="94">
                  <c:v>6.1807251999999924E-2</c:v>
                </c:pt>
                <c:pt idx="95">
                  <c:v>6.4048931999999947E-2</c:v>
                </c:pt>
                <c:pt idx="96">
                  <c:v>5.8051631999999964E-2</c:v>
                </c:pt>
                <c:pt idx="97">
                  <c:v>5.7322611999999884E-2</c:v>
                </c:pt>
                <c:pt idx="98">
                  <c:v>5.5699111999999884E-2</c:v>
                </c:pt>
                <c:pt idx="99">
                  <c:v>5.4590672000000007E-2</c:v>
                </c:pt>
                <c:pt idx="100">
                  <c:v>5.3686581999999872E-2</c:v>
                </c:pt>
                <c:pt idx="101">
                  <c:v>5.9224391999999959E-2</c:v>
                </c:pt>
                <c:pt idx="102">
                  <c:v>6.0369592000000027E-2</c:v>
                </c:pt>
                <c:pt idx="103">
                  <c:v>6.1039212000000065E-2</c:v>
                </c:pt>
                <c:pt idx="104">
                  <c:v>6.3368432000000086E-2</c:v>
                </c:pt>
                <c:pt idx="105">
                  <c:v>5.7706562000000128E-2</c:v>
                </c:pt>
                <c:pt idx="106">
                  <c:v>5.5505581999999887E-2</c:v>
                </c:pt>
                <c:pt idx="107">
                  <c:v>5.6179181999999939E-2</c:v>
                </c:pt>
                <c:pt idx="108">
                  <c:v>4.7395011999999959E-2</c:v>
                </c:pt>
                <c:pt idx="109">
                  <c:v>3.8642332000000001E-2</c:v>
                </c:pt>
                <c:pt idx="110">
                  <c:v>2.7257201999999925E-2</c:v>
                </c:pt>
                <c:pt idx="111">
                  <c:v>3.3543372000000016E-2</c:v>
                </c:pt>
                <c:pt idx="112">
                  <c:v>3.640379199999999E-2</c:v>
                </c:pt>
                <c:pt idx="113">
                  <c:v>3.1679371999999928E-2</c:v>
                </c:pt>
                <c:pt idx="114">
                  <c:v>3.8490811999999819E-2</c:v>
                </c:pt>
                <c:pt idx="115">
                  <c:v>4.2209651999999931E-2</c:v>
                </c:pt>
                <c:pt idx="116">
                  <c:v>4.5926641999999962E-2</c:v>
                </c:pt>
                <c:pt idx="117">
                  <c:v>4.0191271999999945E-2</c:v>
                </c:pt>
                <c:pt idx="118">
                  <c:v>4.8836882000000026E-2</c:v>
                </c:pt>
                <c:pt idx="119">
                  <c:v>4.741081200000008E-2</c:v>
                </c:pt>
                <c:pt idx="120">
                  <c:v>5.4180471999999869E-2</c:v>
                </c:pt>
                <c:pt idx="121">
                  <c:v>4.9155792000000087E-2</c:v>
                </c:pt>
                <c:pt idx="122">
                  <c:v>4.8644882000000056E-2</c:v>
                </c:pt>
                <c:pt idx="123">
                  <c:v>4.682964200000006E-2</c:v>
                </c:pt>
                <c:pt idx="124">
                  <c:v>4.7669321999999958E-2</c:v>
                </c:pt>
                <c:pt idx="125">
                  <c:v>4.8658761999999856E-2</c:v>
                </c:pt>
                <c:pt idx="126">
                  <c:v>5.3353642000000034E-2</c:v>
                </c:pt>
                <c:pt idx="127">
                  <c:v>5.8786911999999969E-2</c:v>
                </c:pt>
                <c:pt idx="128">
                  <c:v>6.8811681999999985E-2</c:v>
                </c:pt>
                <c:pt idx="129">
                  <c:v>7.2567072000000232E-2</c:v>
                </c:pt>
                <c:pt idx="130">
                  <c:v>7.4539931999999975E-2</c:v>
                </c:pt>
                <c:pt idx="131">
                  <c:v>8.2960182000000104E-2</c:v>
                </c:pt>
                <c:pt idx="132">
                  <c:v>8.8539101999999925E-2</c:v>
                </c:pt>
                <c:pt idx="133">
                  <c:v>8.9086591999999909E-2</c:v>
                </c:pt>
                <c:pt idx="134">
                  <c:v>8.7931701999999889E-2</c:v>
                </c:pt>
                <c:pt idx="135">
                  <c:v>9.6119941999999847E-2</c:v>
                </c:pt>
                <c:pt idx="136">
                  <c:v>9.1096611999999855E-2</c:v>
                </c:pt>
                <c:pt idx="137">
                  <c:v>8.8002472000000109E-2</c:v>
                </c:pt>
                <c:pt idx="138">
                  <c:v>9.1906511999999774E-2</c:v>
                </c:pt>
                <c:pt idx="139">
                  <c:v>8.7612791999999828E-2</c:v>
                </c:pt>
                <c:pt idx="140">
                  <c:v>8.368648199999984E-2</c:v>
                </c:pt>
                <c:pt idx="141">
                  <c:v>9.2731121999999999E-2</c:v>
                </c:pt>
                <c:pt idx="142">
                  <c:v>9.3945372000000082E-2</c:v>
                </c:pt>
                <c:pt idx="143">
                  <c:v>8.7985371999999673E-2</c:v>
                </c:pt>
                <c:pt idx="144">
                  <c:v>8.8736081999999827E-2</c:v>
                </c:pt>
                <c:pt idx="145">
                  <c:v>8.9808311999999946E-2</c:v>
                </c:pt>
                <c:pt idx="146">
                  <c:v>8.2058211999999964E-2</c:v>
                </c:pt>
                <c:pt idx="147">
                  <c:v>9.0731991999999817E-2</c:v>
                </c:pt>
                <c:pt idx="148">
                  <c:v>9.1446512000000091E-2</c:v>
                </c:pt>
                <c:pt idx="149">
                  <c:v>7.6980512000000001E-2</c:v>
                </c:pt>
                <c:pt idx="150">
                  <c:v>5.6597462000000043E-2</c:v>
                </c:pt>
                <c:pt idx="151">
                  <c:v>5.6073411999999934E-2</c:v>
                </c:pt>
                <c:pt idx="152">
                  <c:v>6.4972552000000183E-2</c:v>
                </c:pt>
                <c:pt idx="153">
                  <c:v>6.3947031999999959E-2</c:v>
                </c:pt>
                <c:pt idx="154">
                  <c:v>5.3822162000000118E-2</c:v>
                </c:pt>
                <c:pt idx="155">
                  <c:v>5.0880362000000012E-2</c:v>
                </c:pt>
                <c:pt idx="156">
                  <c:v>5.3269821999999856E-2</c:v>
                </c:pt>
                <c:pt idx="157">
                  <c:v>5.9134932000000084E-2</c:v>
                </c:pt>
                <c:pt idx="158">
                  <c:v>6.0450802000000081E-2</c:v>
                </c:pt>
                <c:pt idx="159">
                  <c:v>5.8365072000000184E-2</c:v>
                </c:pt>
                <c:pt idx="160">
                  <c:v>6.8169582000000117E-2</c:v>
                </c:pt>
                <c:pt idx="161">
                  <c:v>7.0082672000000068E-2</c:v>
                </c:pt>
                <c:pt idx="162">
                  <c:v>7.0645861999999893E-2</c:v>
                </c:pt>
                <c:pt idx="163">
                  <c:v>6.3025622000000281E-2</c:v>
                </c:pt>
                <c:pt idx="164">
                  <c:v>6.6596922000000003E-2</c:v>
                </c:pt>
                <c:pt idx="165">
                  <c:v>6.4039351999999994E-2</c:v>
                </c:pt>
                <c:pt idx="166">
                  <c:v>5.8966611999999863E-2</c:v>
                </c:pt>
                <c:pt idx="167">
                  <c:v>6.0894422000000059E-2</c:v>
                </c:pt>
                <c:pt idx="168">
                  <c:v>6.2636742000000023E-2</c:v>
                </c:pt>
                <c:pt idx="169">
                  <c:v>6.6796252000000056E-2</c:v>
                </c:pt>
                <c:pt idx="170">
                  <c:v>5.8961741999999928E-2</c:v>
                </c:pt>
                <c:pt idx="171">
                  <c:v>5.6567231999999912E-2</c:v>
                </c:pt>
                <c:pt idx="172">
                  <c:v>4.2049191999999902E-2</c:v>
                </c:pt>
                <c:pt idx="173">
                  <c:v>4.6445872000000055E-2</c:v>
                </c:pt>
                <c:pt idx="174">
                  <c:v>4.9014702000000021E-2</c:v>
                </c:pt>
                <c:pt idx="175">
                  <c:v>4.4819581999999913E-2</c:v>
                </c:pt>
                <c:pt idx="176">
                  <c:v>4.0827002000000112E-2</c:v>
                </c:pt>
                <c:pt idx="177">
                  <c:v>4.0643031999999968E-2</c:v>
                </c:pt>
                <c:pt idx="178">
                  <c:v>4.2576042000000092E-2</c:v>
                </c:pt>
                <c:pt idx="179">
                  <c:v>3.9613321999999895E-2</c:v>
                </c:pt>
                <c:pt idx="180">
                  <c:v>3.9889402000000018E-2</c:v>
                </c:pt>
                <c:pt idx="181">
                  <c:v>3.0428122000000002E-2</c:v>
                </c:pt>
                <c:pt idx="182">
                  <c:v>3.9133042000000007E-2</c:v>
                </c:pt>
                <c:pt idx="183">
                  <c:v>4.738332199999995E-2</c:v>
                </c:pt>
                <c:pt idx="184">
                  <c:v>5.0145152000000026E-2</c:v>
                </c:pt>
                <c:pt idx="185">
                  <c:v>4.4932132000000014E-2</c:v>
                </c:pt>
                <c:pt idx="186">
                  <c:v>3.8475121999999917E-2</c:v>
                </c:pt>
                <c:pt idx="187">
                  <c:v>1.9335442000000036E-2</c:v>
                </c:pt>
                <c:pt idx="188">
                  <c:v>2.3421122000000016E-2</c:v>
                </c:pt>
                <c:pt idx="189">
                  <c:v>2.69218120000001E-2</c:v>
                </c:pt>
                <c:pt idx="190">
                  <c:v>2.6426072000000245E-2</c:v>
                </c:pt>
                <c:pt idx="191">
                  <c:v>2.1347702000000135E-2</c:v>
                </c:pt>
                <c:pt idx="192">
                  <c:v>2.4263562000000016E-2</c:v>
                </c:pt>
                <c:pt idx="193">
                  <c:v>1.1431202000000029E-2</c:v>
                </c:pt>
                <c:pt idx="194">
                  <c:v>3.6379319999999549E-3</c:v>
                </c:pt>
                <c:pt idx="195">
                  <c:v>9.7010519999998213E-3</c:v>
                </c:pt>
                <c:pt idx="196">
                  <c:v>1.9429281999999937E-2</c:v>
                </c:pt>
                <c:pt idx="197">
                  <c:v>2.3522092000000105E-2</c:v>
                </c:pt>
                <c:pt idx="198">
                  <c:v>2.6032392000000071E-2</c:v>
                </c:pt>
                <c:pt idx="199">
                  <c:v>2.7372892000000038E-2</c:v>
                </c:pt>
                <c:pt idx="200">
                  <c:v>2.2285431999999883E-2</c:v>
                </c:pt>
                <c:pt idx="201">
                  <c:v>7.6399819999999341E-3</c:v>
                </c:pt>
                <c:pt idx="202">
                  <c:v>7.243552000000042E-3</c:v>
                </c:pt>
                <c:pt idx="203">
                  <c:v>1.3550119999998778E-3</c:v>
                </c:pt>
                <c:pt idx="204">
                  <c:v>-6.2560280000000246E-3</c:v>
                </c:pt>
                <c:pt idx="205">
                  <c:v>-1.2177608000000006E-2</c:v>
                </c:pt>
                <c:pt idx="206">
                  <c:v>-2.5512508000000045E-2</c:v>
                </c:pt>
                <c:pt idx="207">
                  <c:v>-1.5349857999999883E-2</c:v>
                </c:pt>
                <c:pt idx="208">
                  <c:v>-5.7618799999981096E-4</c:v>
                </c:pt>
                <c:pt idx="209">
                  <c:v>1.1195920000000026E-3</c:v>
                </c:pt>
                <c:pt idx="210">
                  <c:v>6.8179120000000371E-3</c:v>
                </c:pt>
                <c:pt idx="211">
                  <c:v>8.5806219999999822E-3</c:v>
                </c:pt>
                <c:pt idx="212">
                  <c:v>6.2098520000000157E-3</c:v>
                </c:pt>
                <c:pt idx="213">
                  <c:v>3.2668819999999155E-3</c:v>
                </c:pt>
                <c:pt idx="214">
                  <c:v>-5.9735080000000718E-3</c:v>
                </c:pt>
                <c:pt idx="215">
                  <c:v>6.3717220000001351E-3</c:v>
                </c:pt>
                <c:pt idx="216">
                  <c:v>-1.5128800000008269E-4</c:v>
                </c:pt>
                <c:pt idx="217">
                  <c:v>-1.1042380000000351E-3</c:v>
                </c:pt>
                <c:pt idx="218">
                  <c:v>-9.8727879999999102E-3</c:v>
                </c:pt>
                <c:pt idx="219">
                  <c:v>-7.2352679999999614E-3</c:v>
                </c:pt>
                <c:pt idx="220">
                  <c:v>-1.1272137999999932E-2</c:v>
                </c:pt>
                <c:pt idx="221">
                  <c:v>-1.515850800000007E-2</c:v>
                </c:pt>
                <c:pt idx="222">
                  <c:v>-2.3908878000000189E-2</c:v>
                </c:pt>
                <c:pt idx="223">
                  <c:v>-4.2901808000000097E-2</c:v>
                </c:pt>
                <c:pt idx="224">
                  <c:v>-5.9466547999999952E-2</c:v>
                </c:pt>
                <c:pt idx="225">
                  <c:v>-8.2592757999999877E-2</c:v>
                </c:pt>
                <c:pt idx="226">
                  <c:v>-8.2233198000000063E-2</c:v>
                </c:pt>
                <c:pt idx="227">
                  <c:v>-6.5994887999999974E-2</c:v>
                </c:pt>
                <c:pt idx="228">
                  <c:v>-4.2935637999999998E-2</c:v>
                </c:pt>
                <c:pt idx="229">
                  <c:v>-3.1868018000000053E-2</c:v>
                </c:pt>
                <c:pt idx="230">
                  <c:v>-2.9063468000000037E-2</c:v>
                </c:pt>
                <c:pt idx="231">
                  <c:v>-5.4268368000000011E-2</c:v>
                </c:pt>
                <c:pt idx="232">
                  <c:v>-5.7010087999999959E-2</c:v>
                </c:pt>
                <c:pt idx="233">
                  <c:v>-5.6549637999999902E-2</c:v>
                </c:pt>
                <c:pt idx="234">
                  <c:v>-6.1987098000000018E-2</c:v>
                </c:pt>
                <c:pt idx="235">
                  <c:v>-5.2453717999999872E-2</c:v>
                </c:pt>
                <c:pt idx="236">
                  <c:v>-6.016126799999999E-2</c:v>
                </c:pt>
                <c:pt idx="237">
                  <c:v>-5.715048800000011E-2</c:v>
                </c:pt>
                <c:pt idx="238">
                  <c:v>-6.2710118000000037E-2</c:v>
                </c:pt>
                <c:pt idx="239">
                  <c:v>-6.6556687999999919E-2</c:v>
                </c:pt>
                <c:pt idx="240">
                  <c:v>-6.0888967999999988E-2</c:v>
                </c:pt>
                <c:pt idx="241">
                  <c:v>-4.1149208000000104E-2</c:v>
                </c:pt>
                <c:pt idx="242">
                  <c:v>-4.0601588000000022E-2</c:v>
                </c:pt>
                <c:pt idx="243">
                  <c:v>-4.9088718000000031E-2</c:v>
                </c:pt>
                <c:pt idx="244">
                  <c:v>-4.1221007999999948E-2</c:v>
                </c:pt>
                <c:pt idx="245">
                  <c:v>-5.6569357999999959E-2</c:v>
                </c:pt>
                <c:pt idx="246">
                  <c:v>-6.5607218000000023E-2</c:v>
                </c:pt>
                <c:pt idx="247">
                  <c:v>-7.0921487999999977E-2</c:v>
                </c:pt>
                <c:pt idx="248">
                  <c:v>-7.258954800000017E-2</c:v>
                </c:pt>
                <c:pt idx="249">
                  <c:v>-9.1414728000000167E-2</c:v>
                </c:pt>
                <c:pt idx="250">
                  <c:v>-9.2267368000000016E-2</c:v>
                </c:pt>
                <c:pt idx="251">
                  <c:v>-7.6406998000000281E-2</c:v>
                </c:pt>
                <c:pt idx="252">
                  <c:v>-8.1645937999999973E-2</c:v>
                </c:pt>
                <c:pt idx="253">
                  <c:v>-7.272713800000008E-2</c:v>
                </c:pt>
                <c:pt idx="254">
                  <c:v>-5.7588188000000096E-2</c:v>
                </c:pt>
                <c:pt idx="255">
                  <c:v>-4.9164597999999948E-2</c:v>
                </c:pt>
                <c:pt idx="256">
                  <c:v>-3.513564800000013E-2</c:v>
                </c:pt>
                <c:pt idx="257">
                  <c:v>-2.7519178000000033E-2</c:v>
                </c:pt>
                <c:pt idx="258">
                  <c:v>-2.5660798000000096E-2</c:v>
                </c:pt>
                <c:pt idx="259">
                  <c:v>-3.671593800000017E-2</c:v>
                </c:pt>
                <c:pt idx="260">
                  <c:v>-3.5897158000000151E-2</c:v>
                </c:pt>
                <c:pt idx="261">
                  <c:v>-3.6489548000000038E-2</c:v>
                </c:pt>
                <c:pt idx="262">
                  <c:v>-3.6477058000000118E-2</c:v>
                </c:pt>
                <c:pt idx="263">
                  <c:v>-4.0608128000000132E-2</c:v>
                </c:pt>
                <c:pt idx="264">
                  <c:v>-3.5134418000000056E-2</c:v>
                </c:pt>
                <c:pt idx="265">
                  <c:v>-4.2556338000000027E-2</c:v>
                </c:pt>
                <c:pt idx="266">
                  <c:v>-2.9843228000000166E-2</c:v>
                </c:pt>
                <c:pt idx="267">
                  <c:v>-2.3099748000000031E-2</c:v>
                </c:pt>
                <c:pt idx="268">
                  <c:v>-3.3327708000000067E-2</c:v>
                </c:pt>
                <c:pt idx="269">
                  <c:v>-4.2724207999999986E-2</c:v>
                </c:pt>
                <c:pt idx="270">
                  <c:v>-2.7887208000000108E-2</c:v>
                </c:pt>
                <c:pt idx="271">
                  <c:v>-3.0864848E-2</c:v>
                </c:pt>
                <c:pt idx="272">
                  <c:v>-4.474872799999996E-2</c:v>
                </c:pt>
                <c:pt idx="273">
                  <c:v>-3.9603318000000054E-2</c:v>
                </c:pt>
                <c:pt idx="274">
                  <c:v>-3.2112398000000208E-2</c:v>
                </c:pt>
                <c:pt idx="275">
                  <c:v>-3.8306628000000176E-2</c:v>
                </c:pt>
                <c:pt idx="276">
                  <c:v>-4.2122687999999964E-2</c:v>
                </c:pt>
                <c:pt idx="277">
                  <c:v>-3.7756938000000129E-2</c:v>
                </c:pt>
                <c:pt idx="278">
                  <c:v>-3.6790668000000082E-2</c:v>
                </c:pt>
                <c:pt idx="279">
                  <c:v>-5.0136208000000071E-2</c:v>
                </c:pt>
                <c:pt idx="280">
                  <c:v>-5.6800668000000054E-2</c:v>
                </c:pt>
                <c:pt idx="281">
                  <c:v>-7.2138197999999987E-2</c:v>
                </c:pt>
                <c:pt idx="282">
                  <c:v>-7.7968258000000179E-2</c:v>
                </c:pt>
                <c:pt idx="283">
                  <c:v>-6.5634998000000166E-2</c:v>
                </c:pt>
                <c:pt idx="284">
                  <c:v>-6.537906800000004E-2</c:v>
                </c:pt>
                <c:pt idx="285">
                  <c:v>-5.7122917999999911E-2</c:v>
                </c:pt>
                <c:pt idx="286">
                  <c:v>-5.0625407999999816E-2</c:v>
                </c:pt>
                <c:pt idx="287">
                  <c:v>-5.3202407999999979E-2</c:v>
                </c:pt>
                <c:pt idx="288">
                  <c:v>-5.4723657999999897E-2</c:v>
                </c:pt>
                <c:pt idx="289">
                  <c:v>-5.1862957999999848E-2</c:v>
                </c:pt>
                <c:pt idx="290">
                  <c:v>-5.2304748000000068E-2</c:v>
                </c:pt>
                <c:pt idx="291">
                  <c:v>-5.1865157999999911E-2</c:v>
                </c:pt>
                <c:pt idx="292">
                  <c:v>-5.4955328000000025E-2</c:v>
                </c:pt>
                <c:pt idx="293">
                  <c:v>-4.8803867999999917E-2</c:v>
                </c:pt>
                <c:pt idx="294">
                  <c:v>-3.7465717999999981E-2</c:v>
                </c:pt>
                <c:pt idx="295">
                  <c:v>-4.8162507999999882E-2</c:v>
                </c:pt>
                <c:pt idx="296">
                  <c:v>-5.5223147999999944E-2</c:v>
                </c:pt>
                <c:pt idx="297">
                  <c:v>-5.4467127999999976E-2</c:v>
                </c:pt>
                <c:pt idx="298">
                  <c:v>-7.6257757999999898E-2</c:v>
                </c:pt>
                <c:pt idx="299">
                  <c:v>-8.3309198000000029E-2</c:v>
                </c:pt>
                <c:pt idx="300">
                  <c:v>-8.5086638000000048E-2</c:v>
                </c:pt>
                <c:pt idx="301">
                  <c:v>-7.5712657999999933E-2</c:v>
                </c:pt>
                <c:pt idx="302">
                  <c:v>-8.8765472999999928E-2</c:v>
                </c:pt>
                <c:pt idx="303">
                  <c:v>-9.7091723000000019E-2</c:v>
                </c:pt>
                <c:pt idx="304">
                  <c:v>-8.0579053000000012E-2</c:v>
                </c:pt>
                <c:pt idx="305">
                  <c:v>-6.5282442999999857E-2</c:v>
                </c:pt>
                <c:pt idx="306">
                  <c:v>-7.318270299999996E-2</c:v>
                </c:pt>
                <c:pt idx="307">
                  <c:v>-6.4300123000000098E-2</c:v>
                </c:pt>
                <c:pt idx="308">
                  <c:v>-6.4533963000000027E-2</c:v>
                </c:pt>
                <c:pt idx="309">
                  <c:v>-5.8962592999999841E-2</c:v>
                </c:pt>
                <c:pt idx="310">
                  <c:v>-4.6295272999999915E-2</c:v>
                </c:pt>
                <c:pt idx="311">
                  <c:v>-4.6159193000000043E-2</c:v>
                </c:pt>
                <c:pt idx="312">
                  <c:v>-4.7692263000000179E-2</c:v>
                </c:pt>
                <c:pt idx="313">
                  <c:v>-5.1741872999999994E-2</c:v>
                </c:pt>
                <c:pt idx="314">
                  <c:v>-5.8780063000000049E-2</c:v>
                </c:pt>
                <c:pt idx="315">
                  <c:v>-6.3904663000000084E-2</c:v>
                </c:pt>
                <c:pt idx="316">
                  <c:v>-6.6825503000000008E-2</c:v>
                </c:pt>
                <c:pt idx="317">
                  <c:v>-7.7733763000000011E-2</c:v>
                </c:pt>
                <c:pt idx="318">
                  <c:v>-0.10312404300000011</c:v>
                </c:pt>
                <c:pt idx="319">
                  <c:v>-0.10308178300000004</c:v>
                </c:pt>
                <c:pt idx="320">
                  <c:v>-0.11337669299999997</c:v>
                </c:pt>
                <c:pt idx="321">
                  <c:v>-0.11046696300000014</c:v>
                </c:pt>
                <c:pt idx="322">
                  <c:v>-0.12337936300000008</c:v>
                </c:pt>
                <c:pt idx="323">
                  <c:v>-0.11266988300000003</c:v>
                </c:pt>
                <c:pt idx="324">
                  <c:v>-0.12916203300000006</c:v>
                </c:pt>
                <c:pt idx="325">
                  <c:v>-0.13979235300000015</c:v>
                </c:pt>
                <c:pt idx="326">
                  <c:v>-0.137410633</c:v>
                </c:pt>
                <c:pt idx="327">
                  <c:v>-0.14547989299999997</c:v>
                </c:pt>
                <c:pt idx="328">
                  <c:v>-0.13344453299999992</c:v>
                </c:pt>
                <c:pt idx="329">
                  <c:v>-0.11111291300000004</c:v>
                </c:pt>
                <c:pt idx="330">
                  <c:v>-0.12515087300000005</c:v>
                </c:pt>
                <c:pt idx="331">
                  <c:v>-0.11158226300000007</c:v>
                </c:pt>
                <c:pt idx="332">
                  <c:v>-0.10711529300000011</c:v>
                </c:pt>
                <c:pt idx="333">
                  <c:v>-9.5023203000000001E-2</c:v>
                </c:pt>
                <c:pt idx="334">
                  <c:v>-0.10445212299999984</c:v>
                </c:pt>
                <c:pt idx="335">
                  <c:v>-0.11251299300000006</c:v>
                </c:pt>
                <c:pt idx="336">
                  <c:v>-0.12838531299999989</c:v>
                </c:pt>
                <c:pt idx="337">
                  <c:v>-0.12068783299999997</c:v>
                </c:pt>
                <c:pt idx="338">
                  <c:v>-0.10485604300000007</c:v>
                </c:pt>
                <c:pt idx="339">
                  <c:v>-0.10538204299999998</c:v>
                </c:pt>
                <c:pt idx="340">
                  <c:v>-0.11205493299999991</c:v>
                </c:pt>
                <c:pt idx="341">
                  <c:v>-0.12740667300000008</c:v>
                </c:pt>
                <c:pt idx="342">
                  <c:v>-0.12907532299999991</c:v>
                </c:pt>
                <c:pt idx="343">
                  <c:v>-0.12785223299999993</c:v>
                </c:pt>
                <c:pt idx="344">
                  <c:v>-0.11824210299999993</c:v>
                </c:pt>
                <c:pt idx="345">
                  <c:v>-0.10948909299999998</c:v>
                </c:pt>
                <c:pt idx="346">
                  <c:v>-8.6361252999999971E-2</c:v>
                </c:pt>
                <c:pt idx="347">
                  <c:v>-7.8907462999999955E-2</c:v>
                </c:pt>
                <c:pt idx="348">
                  <c:v>-8.7125503000000104E-2</c:v>
                </c:pt>
                <c:pt idx="349">
                  <c:v>-8.4103953000000065E-2</c:v>
                </c:pt>
                <c:pt idx="350">
                  <c:v>-8.8956483000000031E-2</c:v>
                </c:pt>
                <c:pt idx="351">
                  <c:v>-9.0006472999999865E-2</c:v>
                </c:pt>
                <c:pt idx="352">
                  <c:v>-8.8050053000000128E-2</c:v>
                </c:pt>
                <c:pt idx="353">
                  <c:v>-8.9921723000000009E-2</c:v>
                </c:pt>
                <c:pt idx="354">
                  <c:v>-8.3656623000000097E-2</c:v>
                </c:pt>
                <c:pt idx="355">
                  <c:v>-8.3525633000000044E-2</c:v>
                </c:pt>
                <c:pt idx="356">
                  <c:v>-7.3955563000000057E-2</c:v>
                </c:pt>
                <c:pt idx="357">
                  <c:v>-6.0304552999999927E-2</c:v>
                </c:pt>
                <c:pt idx="358">
                  <c:v>-5.2627003000000006E-2</c:v>
                </c:pt>
                <c:pt idx="359">
                  <c:v>-3.9262653000000203E-2</c:v>
                </c:pt>
                <c:pt idx="360">
                  <c:v>-4.4758943000000051E-2</c:v>
                </c:pt>
                <c:pt idx="361">
                  <c:v>-4.2817653000000067E-2</c:v>
                </c:pt>
                <c:pt idx="362">
                  <c:v>-3.3977573000000039E-2</c:v>
                </c:pt>
                <c:pt idx="363">
                  <c:v>-2.8366143000000066E-2</c:v>
                </c:pt>
                <c:pt idx="364">
                  <c:v>-2.9783932999999929E-2</c:v>
                </c:pt>
                <c:pt idx="365">
                  <c:v>-3.7010113000000011E-2</c:v>
                </c:pt>
                <c:pt idx="366">
                  <c:v>-3.0645243000000155E-2</c:v>
                </c:pt>
                <c:pt idx="367">
                  <c:v>-2.7806523000000083E-2</c:v>
                </c:pt>
                <c:pt idx="368">
                  <c:v>-2.9335573000000115E-2</c:v>
                </c:pt>
                <c:pt idx="369">
                  <c:v>-2.900329299999993E-2</c:v>
                </c:pt>
                <c:pt idx="370">
                  <c:v>-3.1990322999999821E-2</c:v>
                </c:pt>
                <c:pt idx="371">
                  <c:v>-3.6466382999999936E-2</c:v>
                </c:pt>
                <c:pt idx="372">
                  <c:v>-4.0993993000000284E-2</c:v>
                </c:pt>
                <c:pt idx="373">
                  <c:v>-4.0726028000000025E-2</c:v>
                </c:pt>
                <c:pt idx="374">
                  <c:v>-3.5994428000000078E-2</c:v>
                </c:pt>
                <c:pt idx="375">
                  <c:v>-2.6580488000000013E-2</c:v>
                </c:pt>
                <c:pt idx="376">
                  <c:v>-3.1040248000000048E-2</c:v>
                </c:pt>
                <c:pt idx="377">
                  <c:v>-3.7015327999999958E-2</c:v>
                </c:pt>
                <c:pt idx="378">
                  <c:v>-4.2753918000000057E-2</c:v>
                </c:pt>
                <c:pt idx="379">
                  <c:v>-4.4470152999999901E-2</c:v>
                </c:pt>
                <c:pt idx="380">
                  <c:v>-4.3957788000000053E-2</c:v>
                </c:pt>
                <c:pt idx="381">
                  <c:v>-4.7036907999999933E-2</c:v>
                </c:pt>
                <c:pt idx="382">
                  <c:v>-4.3091078000000116E-2</c:v>
                </c:pt>
                <c:pt idx="383">
                  <c:v>-4.2596118000000072E-2</c:v>
                </c:pt>
                <c:pt idx="384">
                  <c:v>-3.6003118000000112E-2</c:v>
                </c:pt>
                <c:pt idx="385">
                  <c:v>-3.2117827999999959E-2</c:v>
                </c:pt>
                <c:pt idx="386">
                  <c:v>-3.418996799999996E-2</c:v>
                </c:pt>
                <c:pt idx="387">
                  <c:v>-3.0579148000000056E-2</c:v>
                </c:pt>
                <c:pt idx="388">
                  <c:v>-2.2321617999999988E-2</c:v>
                </c:pt>
                <c:pt idx="389">
                  <c:v>-1.257076800000001E-2</c:v>
                </c:pt>
                <c:pt idx="390">
                  <c:v>-6.6326130000000649E-3</c:v>
                </c:pt>
                <c:pt idx="391">
                  <c:v>-1.0817938000000082E-2</c:v>
                </c:pt>
                <c:pt idx="392">
                  <c:v>-8.1622779999999118E-3</c:v>
                </c:pt>
                <c:pt idx="393">
                  <c:v>-1.3367738000000129E-2</c:v>
                </c:pt>
                <c:pt idx="394">
                  <c:v>-1.3432088000000064E-2</c:v>
                </c:pt>
                <c:pt idx="395">
                  <c:v>-9.7726180000000662E-3</c:v>
                </c:pt>
                <c:pt idx="396">
                  <c:v>-1.1382058000000028E-2</c:v>
                </c:pt>
                <c:pt idx="397">
                  <c:v>-6.1132280000000261E-3</c:v>
                </c:pt>
                <c:pt idx="398">
                  <c:v>-1.2642758000000143E-2</c:v>
                </c:pt>
                <c:pt idx="399">
                  <c:v>-2.1486808000000024E-2</c:v>
                </c:pt>
                <c:pt idx="400">
                  <c:v>-2.3978667999999925E-2</c:v>
                </c:pt>
                <c:pt idx="401">
                  <c:v>-2.6183227999999947E-2</c:v>
                </c:pt>
                <c:pt idx="402">
                  <c:v>-1.8708897999999974E-2</c:v>
                </c:pt>
                <c:pt idx="403">
                  <c:v>-3.0241512999999998E-2</c:v>
                </c:pt>
                <c:pt idx="404">
                  <c:v>-1.5716477999999978E-2</c:v>
                </c:pt>
                <c:pt idx="405">
                  <c:v>-1.6972047999999962E-2</c:v>
                </c:pt>
                <c:pt idx="406">
                  <c:v>-1.4539838000000249E-2</c:v>
                </c:pt>
                <c:pt idx="407">
                  <c:v>-1.7991068000000054E-2</c:v>
                </c:pt>
                <c:pt idx="408">
                  <c:v>-8.4095480000000444E-3</c:v>
                </c:pt>
                <c:pt idx="409">
                  <c:v>-6.3555979999999623E-3</c:v>
                </c:pt>
                <c:pt idx="410">
                  <c:v>-1.4086807999999951E-2</c:v>
                </c:pt>
                <c:pt idx="411">
                  <c:v>-1.4521787999999924E-2</c:v>
                </c:pt>
                <c:pt idx="412">
                  <c:v>-9.2035879999999848E-3</c:v>
                </c:pt>
                <c:pt idx="413">
                  <c:v>-9.8809979999998632E-3</c:v>
                </c:pt>
                <c:pt idx="414">
                  <c:v>-1.3008079999999866E-3</c:v>
                </c:pt>
                <c:pt idx="415">
                  <c:v>-2.5362279999999737E-3</c:v>
                </c:pt>
                <c:pt idx="416">
                  <c:v>-6.837379999999893E-4</c:v>
                </c:pt>
                <c:pt idx="417">
                  <c:v>-1.5204079999999731E-3</c:v>
                </c:pt>
                <c:pt idx="418">
                  <c:v>3.3701819999998328E-3</c:v>
                </c:pt>
                <c:pt idx="419">
                  <c:v>-5.0444800000004619E-4</c:v>
                </c:pt>
                <c:pt idx="420">
                  <c:v>2.1819819999997492E-3</c:v>
                </c:pt>
                <c:pt idx="421">
                  <c:v>9.9978320000000398E-3</c:v>
                </c:pt>
                <c:pt idx="422">
                  <c:v>1.1575311999999949E-2</c:v>
                </c:pt>
                <c:pt idx="423">
                  <c:v>1.3658171999999968E-2</c:v>
                </c:pt>
                <c:pt idx="424">
                  <c:v>1.2739601999999906E-2</c:v>
                </c:pt>
                <c:pt idx="425">
                  <c:v>1.1917652000000167E-2</c:v>
                </c:pt>
                <c:pt idx="426">
                  <c:v>-5.6730799999993309E-4</c:v>
                </c:pt>
                <c:pt idx="427">
                  <c:v>-8.8968780000000525E-3</c:v>
                </c:pt>
                <c:pt idx="428">
                  <c:v>-1.704894800000023E-2</c:v>
                </c:pt>
                <c:pt idx="429">
                  <c:v>-1.3047278000000162E-2</c:v>
                </c:pt>
                <c:pt idx="430">
                  <c:v>-1.4612538000000064E-2</c:v>
                </c:pt>
                <c:pt idx="431">
                  <c:v>-1.4018227999999855E-2</c:v>
                </c:pt>
                <c:pt idx="432">
                  <c:v>-7.1389880000000128E-3</c:v>
                </c:pt>
                <c:pt idx="433">
                  <c:v>-9.1760779999999764E-3</c:v>
                </c:pt>
                <c:pt idx="434">
                  <c:v>-1.2232388000000038E-2</c:v>
                </c:pt>
                <c:pt idx="435">
                  <c:v>-4.414018000000075E-3</c:v>
                </c:pt>
                <c:pt idx="436">
                  <c:v>-1.6562818000000035E-2</c:v>
                </c:pt>
                <c:pt idx="437">
                  <c:v>-2.2912307999999992E-2</c:v>
                </c:pt>
                <c:pt idx="438">
                  <c:v>-1.4800368000000064E-2</c:v>
                </c:pt>
                <c:pt idx="439">
                  <c:v>-6.5158580000002075E-3</c:v>
                </c:pt>
                <c:pt idx="440">
                  <c:v>-3.764707999999839E-3</c:v>
                </c:pt>
                <c:pt idx="441">
                  <c:v>1.171331199999992E-2</c:v>
                </c:pt>
                <c:pt idx="442">
                  <c:v>8.9539419999999925E-3</c:v>
                </c:pt>
                <c:pt idx="443">
                  <c:v>1.0626661999999953E-2</c:v>
                </c:pt>
                <c:pt idx="444">
                  <c:v>9.9110320000002083E-3</c:v>
                </c:pt>
                <c:pt idx="445">
                  <c:v>1.7445922000000058E-2</c:v>
                </c:pt>
                <c:pt idx="446">
                  <c:v>2.6052512000000139E-2</c:v>
                </c:pt>
                <c:pt idx="447">
                  <c:v>3.3589002000000034E-2</c:v>
                </c:pt>
                <c:pt idx="448">
                  <c:v>3.3627422000000129E-2</c:v>
                </c:pt>
                <c:pt idx="449">
                  <c:v>3.6147482000000064E-2</c:v>
                </c:pt>
                <c:pt idx="450">
                  <c:v>3.3006772000000018E-2</c:v>
                </c:pt>
                <c:pt idx="451">
                  <c:v>3.7684811999999956E-2</c:v>
                </c:pt>
                <c:pt idx="452">
                  <c:v>3.5781522000000177E-2</c:v>
                </c:pt>
                <c:pt idx="453">
                  <c:v>3.1893271999999806E-2</c:v>
                </c:pt>
                <c:pt idx="454">
                  <c:v>3.8290741999999822E-2</c:v>
                </c:pt>
                <c:pt idx="455">
                  <c:v>4.1122982000000086E-2</c:v>
                </c:pt>
                <c:pt idx="456">
                  <c:v>3.4599802000000013E-2</c:v>
                </c:pt>
                <c:pt idx="457">
                  <c:v>3.8013231999999952E-2</c:v>
                </c:pt>
                <c:pt idx="458">
                  <c:v>4.5380332000000134E-2</c:v>
                </c:pt>
                <c:pt idx="459">
                  <c:v>4.6143952800000054E-2</c:v>
                </c:pt>
                <c:pt idx="460">
                  <c:v>5.0830062000000176E-2</c:v>
                </c:pt>
                <c:pt idx="461">
                  <c:v>5.1686610199999983E-2</c:v>
                </c:pt>
                <c:pt idx="462">
                  <c:v>5.4125272000000058E-2</c:v>
                </c:pt>
                <c:pt idx="463">
                  <c:v>5.4355901999999956E-2</c:v>
                </c:pt>
                <c:pt idx="464">
                  <c:v>6.0620022000000162E-2</c:v>
                </c:pt>
                <c:pt idx="465">
                  <c:v>6.7730502000000081E-2</c:v>
                </c:pt>
                <c:pt idx="466">
                  <c:v>7.0204681999999963E-2</c:v>
                </c:pt>
                <c:pt idx="467">
                  <c:v>7.4860821999999994E-2</c:v>
                </c:pt>
                <c:pt idx="468">
                  <c:v>7.9581702000000032E-2</c:v>
                </c:pt>
                <c:pt idx="469">
                  <c:v>7.7745262000000093E-2</c:v>
                </c:pt>
                <c:pt idx="470">
                  <c:v>7.9942521999999849E-2</c:v>
                </c:pt>
                <c:pt idx="471">
                  <c:v>7.0567561999999917E-2</c:v>
                </c:pt>
                <c:pt idx="472">
                  <c:v>6.7078852000000078E-2</c:v>
                </c:pt>
                <c:pt idx="473">
                  <c:v>6.9540771999999862E-2</c:v>
                </c:pt>
                <c:pt idx="474">
                  <c:v>7.125324200000005E-2</c:v>
                </c:pt>
                <c:pt idx="475">
                  <c:v>7.5793972000000043E-2</c:v>
                </c:pt>
                <c:pt idx="476">
                  <c:v>7.7846622000000032E-2</c:v>
                </c:pt>
                <c:pt idx="477">
                  <c:v>6.4956362000000212E-2</c:v>
                </c:pt>
                <c:pt idx="478">
                  <c:v>7.0464341999999958E-2</c:v>
                </c:pt>
                <c:pt idx="479">
                  <c:v>7.3167101999999984E-2</c:v>
                </c:pt>
                <c:pt idx="480">
                  <c:v>7.4822612000000177E-2</c:v>
                </c:pt>
                <c:pt idx="481">
                  <c:v>6.8946422000000007E-2</c:v>
                </c:pt>
                <c:pt idx="482">
                  <c:v>6.3702402000000102E-2</c:v>
                </c:pt>
                <c:pt idx="483">
                  <c:v>6.9531792000000037E-2</c:v>
                </c:pt>
                <c:pt idx="484">
                  <c:v>7.7845692000000133E-2</c:v>
                </c:pt>
                <c:pt idx="485">
                  <c:v>8.3562922000000039E-2</c:v>
                </c:pt>
                <c:pt idx="486">
                  <c:v>8.0147582000000162E-2</c:v>
                </c:pt>
                <c:pt idx="487">
                  <c:v>7.9390851999999956E-2</c:v>
                </c:pt>
                <c:pt idx="488">
                  <c:v>6.6389771999999958E-2</c:v>
                </c:pt>
                <c:pt idx="489">
                  <c:v>7.4485161999999994E-2</c:v>
                </c:pt>
                <c:pt idx="490">
                  <c:v>5.6123482000000058E-2</c:v>
                </c:pt>
                <c:pt idx="491">
                  <c:v>5.902209199999997E-2</c:v>
                </c:pt>
                <c:pt idx="492">
                  <c:v>6.7199672000000099E-2</c:v>
                </c:pt>
                <c:pt idx="493">
                  <c:v>6.1904511999999912E-2</c:v>
                </c:pt>
                <c:pt idx="494">
                  <c:v>6.5057611999999931E-2</c:v>
                </c:pt>
                <c:pt idx="495">
                  <c:v>7.0239941999999944E-2</c:v>
                </c:pt>
                <c:pt idx="496">
                  <c:v>8.5575422000000012E-2</c:v>
                </c:pt>
                <c:pt idx="497">
                  <c:v>8.5936482000000147E-2</c:v>
                </c:pt>
                <c:pt idx="498">
                  <c:v>7.7409752000000109E-2</c:v>
                </c:pt>
                <c:pt idx="499">
                  <c:v>7.2871372000000045E-2</c:v>
                </c:pt>
                <c:pt idx="500">
                  <c:v>6.7223481999999946E-2</c:v>
                </c:pt>
                <c:pt idx="501">
                  <c:v>8.2890462000000165E-2</c:v>
                </c:pt>
                <c:pt idx="502">
                  <c:v>8.4620562000000232E-2</c:v>
                </c:pt>
                <c:pt idx="503">
                  <c:v>8.2395352000000255E-2</c:v>
                </c:pt>
                <c:pt idx="504">
                  <c:v>7.5859032000000104E-2</c:v>
                </c:pt>
                <c:pt idx="505">
                  <c:v>5.2811271999999798E-2</c:v>
                </c:pt>
                <c:pt idx="506">
                  <c:v>6.4105481999999991E-2</c:v>
                </c:pt>
                <c:pt idx="507">
                  <c:v>6.1885552000000121E-2</c:v>
                </c:pt>
                <c:pt idx="508">
                  <c:v>5.9560771999999984E-2</c:v>
                </c:pt>
                <c:pt idx="509">
                  <c:v>5.6503572000000002E-2</c:v>
                </c:pt>
                <c:pt idx="510">
                  <c:v>6.4237281999999896E-2</c:v>
                </c:pt>
                <c:pt idx="511">
                  <c:v>6.678764199999998E-2</c:v>
                </c:pt>
                <c:pt idx="512">
                  <c:v>6.1415862000000265E-2</c:v>
                </c:pt>
                <c:pt idx="513">
                  <c:v>6.0636042000000057E-2</c:v>
                </c:pt>
                <c:pt idx="514">
                  <c:v>7.1663452000000127E-2</c:v>
                </c:pt>
                <c:pt idx="515">
                  <c:v>7.7607651999999971E-2</c:v>
                </c:pt>
                <c:pt idx="516">
                  <c:v>7.8114222000000177E-2</c:v>
                </c:pt>
                <c:pt idx="517">
                  <c:v>8.1539621999999978E-2</c:v>
                </c:pt>
                <c:pt idx="518">
                  <c:v>7.9062161999999825E-2</c:v>
                </c:pt>
                <c:pt idx="519">
                  <c:v>7.7506552000000006E-2</c:v>
                </c:pt>
                <c:pt idx="520">
                  <c:v>7.6963561999999985E-2</c:v>
                </c:pt>
                <c:pt idx="521">
                  <c:v>7.3063482000000013E-2</c:v>
                </c:pt>
                <c:pt idx="522">
                  <c:v>7.3733842000000216E-2</c:v>
                </c:pt>
                <c:pt idx="523">
                  <c:v>7.2720201999999956E-2</c:v>
                </c:pt>
                <c:pt idx="524">
                  <c:v>7.3469761999999772E-2</c:v>
                </c:pt>
                <c:pt idx="525">
                  <c:v>6.1020502000000088E-2</c:v>
                </c:pt>
                <c:pt idx="526">
                  <c:v>5.8756531999999861E-2</c:v>
                </c:pt>
                <c:pt idx="527">
                  <c:v>4.5534361999999939E-2</c:v>
                </c:pt>
                <c:pt idx="528">
                  <c:v>4.9259051999999803E-2</c:v>
                </c:pt>
                <c:pt idx="529">
                  <c:v>4.9560282000000067E-2</c:v>
                </c:pt>
                <c:pt idx="530">
                  <c:v>5.112592199999999E-2</c:v>
                </c:pt>
                <c:pt idx="531">
                  <c:v>4.9695712000000114E-2</c:v>
                </c:pt>
                <c:pt idx="532">
                  <c:v>3.2280427899999964E-2</c:v>
                </c:pt>
                <c:pt idx="533">
                  <c:v>4.3208286400000073E-2</c:v>
                </c:pt>
                <c:pt idx="534">
                  <c:v>5.5840398099999966E-2</c:v>
                </c:pt>
                <c:pt idx="535">
                  <c:v>5.7679952700000037E-2</c:v>
                </c:pt>
                <c:pt idx="536">
                  <c:v>6.805435510000013E-2</c:v>
                </c:pt>
                <c:pt idx="537">
                  <c:v>7.2752783599999704E-2</c:v>
                </c:pt>
                <c:pt idx="538">
                  <c:v>7.9973056099999829E-2</c:v>
                </c:pt>
                <c:pt idx="539">
                  <c:v>8.6966325400000155E-2</c:v>
                </c:pt>
                <c:pt idx="540">
                  <c:v>8.8083724600000135E-2</c:v>
                </c:pt>
                <c:pt idx="541">
                  <c:v>9.1888464599999997E-2</c:v>
                </c:pt>
                <c:pt idx="542">
                  <c:v>9.2174174599999992E-2</c:v>
                </c:pt>
                <c:pt idx="543">
                  <c:v>9.2209758000000086E-2</c:v>
                </c:pt>
                <c:pt idx="544">
                  <c:v>8.9603008000000317E-2</c:v>
                </c:pt>
                <c:pt idx="545">
                  <c:v>8.9886642700000019E-2</c:v>
                </c:pt>
                <c:pt idx="546">
                  <c:v>8.7587428800000033E-2</c:v>
                </c:pt>
                <c:pt idx="547">
                  <c:v>9.2107831900000159E-2</c:v>
                </c:pt>
                <c:pt idx="548">
                  <c:v>9.3996038100000012E-2</c:v>
                </c:pt>
                <c:pt idx="549">
                  <c:v>9.1824801200000028E-2</c:v>
                </c:pt>
                <c:pt idx="550">
                  <c:v>9.6036862100000064E-2</c:v>
                </c:pt>
                <c:pt idx="551">
                  <c:v>0.10047406370000034</c:v>
                </c:pt>
                <c:pt idx="552">
                  <c:v>9.8408049099999895E-2</c:v>
                </c:pt>
                <c:pt idx="553">
                  <c:v>9.3029483700000304E-2</c:v>
                </c:pt>
                <c:pt idx="554">
                  <c:v>9.4733341499999568E-2</c:v>
                </c:pt>
                <c:pt idx="555">
                  <c:v>8.2215751299999917E-2</c:v>
                </c:pt>
                <c:pt idx="556">
                  <c:v>8.3503286700000068E-2</c:v>
                </c:pt>
                <c:pt idx="557">
                  <c:v>8.497860519999989E-2</c:v>
                </c:pt>
                <c:pt idx="558">
                  <c:v>8.1666068299999894E-2</c:v>
                </c:pt>
                <c:pt idx="559">
                  <c:v>8.4213029099999837E-2</c:v>
                </c:pt>
                <c:pt idx="560">
                  <c:v>8.4555086800000234E-2</c:v>
                </c:pt>
                <c:pt idx="561">
                  <c:v>8.8001817600000143E-2</c:v>
                </c:pt>
                <c:pt idx="562">
                  <c:v>8.6793057600000223E-2</c:v>
                </c:pt>
                <c:pt idx="563">
                  <c:v>9.450267329999984E-2</c:v>
                </c:pt>
                <c:pt idx="564">
                  <c:v>0.10202684260000017</c:v>
                </c:pt>
                <c:pt idx="565">
                  <c:v>9.8333861700000247E-2</c:v>
                </c:pt>
                <c:pt idx="566">
                  <c:v>0.11158555949999993</c:v>
                </c:pt>
                <c:pt idx="567">
                  <c:v>0.12272915270000007</c:v>
                </c:pt>
                <c:pt idx="568">
                  <c:v>0.12687432199999993</c:v>
                </c:pt>
                <c:pt idx="569">
                  <c:v>0.11740582730000004</c:v>
                </c:pt>
                <c:pt idx="570">
                  <c:v>0.11429846950000022</c:v>
                </c:pt>
                <c:pt idx="571">
                  <c:v>0.12366163569999999</c:v>
                </c:pt>
                <c:pt idx="572">
                  <c:v>0.12736978960000012</c:v>
                </c:pt>
                <c:pt idx="573">
                  <c:v>0.1321300556999998</c:v>
                </c:pt>
                <c:pt idx="574">
                  <c:v>0.13974239730000004</c:v>
                </c:pt>
                <c:pt idx="575">
                  <c:v>0.13606043960000025</c:v>
                </c:pt>
                <c:pt idx="576">
                  <c:v>0.13831118339999993</c:v>
                </c:pt>
                <c:pt idx="577">
                  <c:v>0.13313078260000011</c:v>
                </c:pt>
                <c:pt idx="578">
                  <c:v>0.13205219029999982</c:v>
                </c:pt>
                <c:pt idx="579">
                  <c:v>0.13687351889999988</c:v>
                </c:pt>
                <c:pt idx="580">
                  <c:v>0.13677854190000005</c:v>
                </c:pt>
                <c:pt idx="581">
                  <c:v>0.15100652819999993</c:v>
                </c:pt>
                <c:pt idx="582">
                  <c:v>0.15424527318299996</c:v>
                </c:pt>
                <c:pt idx="583">
                  <c:v>0.1502505636</c:v>
                </c:pt>
                <c:pt idx="584">
                  <c:v>0.15364228010000014</c:v>
                </c:pt>
                <c:pt idx="585">
                  <c:v>0.10241861618700021</c:v>
                </c:pt>
                <c:pt idx="586">
                  <c:v>0.10377830981299985</c:v>
                </c:pt>
                <c:pt idx="587">
                  <c:v>0.10900772078699994</c:v>
                </c:pt>
                <c:pt idx="588">
                  <c:v>0.11180248029999995</c:v>
                </c:pt>
                <c:pt idx="589">
                  <c:v>0.11762005729999991</c:v>
                </c:pt>
                <c:pt idx="590">
                  <c:v>0.12541010681300002</c:v>
                </c:pt>
                <c:pt idx="591">
                  <c:v>0.1256948315769999</c:v>
                </c:pt>
                <c:pt idx="592">
                  <c:v>0.12975792708699996</c:v>
                </c:pt>
                <c:pt idx="593">
                  <c:v>0.13708962245000023</c:v>
                </c:pt>
                <c:pt idx="594">
                  <c:v>0.14577892171299989</c:v>
                </c:pt>
                <c:pt idx="595">
                  <c:v>0.14459609529999984</c:v>
                </c:pt>
                <c:pt idx="596">
                  <c:v>0.14728657609999996</c:v>
                </c:pt>
                <c:pt idx="597">
                  <c:v>0.14863595500000004</c:v>
                </c:pt>
                <c:pt idx="598">
                  <c:v>0.14910788088700011</c:v>
                </c:pt>
                <c:pt idx="599">
                  <c:v>0.14345849548700018</c:v>
                </c:pt>
                <c:pt idx="600">
                  <c:v>0.14128595478700001</c:v>
                </c:pt>
                <c:pt idx="601">
                  <c:v>0.14815660269999986</c:v>
                </c:pt>
                <c:pt idx="602">
                  <c:v>0.14250711340000022</c:v>
                </c:pt>
                <c:pt idx="603">
                  <c:v>0.13190694470000008</c:v>
                </c:pt>
                <c:pt idx="604">
                  <c:v>0.12527025978700013</c:v>
                </c:pt>
                <c:pt idx="605">
                  <c:v>0.11916151641300021</c:v>
                </c:pt>
                <c:pt idx="606">
                  <c:v>0.14457148891299987</c:v>
                </c:pt>
                <c:pt idx="607">
                  <c:v>0.13121796961300003</c:v>
                </c:pt>
                <c:pt idx="608">
                  <c:v>0.13512490939999999</c:v>
                </c:pt>
                <c:pt idx="609">
                  <c:v>0.12516796710000011</c:v>
                </c:pt>
                <c:pt idx="610">
                  <c:v>0.12117879939999998</c:v>
                </c:pt>
                <c:pt idx="611">
                  <c:v>0.11174806160000017</c:v>
                </c:pt>
                <c:pt idx="612">
                  <c:v>0.10955256160000015</c:v>
                </c:pt>
                <c:pt idx="613">
                  <c:v>0.1157584292999998</c:v>
                </c:pt>
                <c:pt idx="614">
                  <c:v>0.12426151320000001</c:v>
                </c:pt>
                <c:pt idx="615">
                  <c:v>0.11133530658699997</c:v>
                </c:pt>
                <c:pt idx="616">
                  <c:v>0.12690677509999992</c:v>
                </c:pt>
                <c:pt idx="617">
                  <c:v>0.12728340129999971</c:v>
                </c:pt>
                <c:pt idx="618">
                  <c:v>0.12221314429999985</c:v>
                </c:pt>
                <c:pt idx="619">
                  <c:v>0.11540144088699966</c:v>
                </c:pt>
                <c:pt idx="620">
                  <c:v>0.10450421719999992</c:v>
                </c:pt>
                <c:pt idx="621">
                  <c:v>0.10319293799999985</c:v>
                </c:pt>
                <c:pt idx="622">
                  <c:v>0.10658361040000019</c:v>
                </c:pt>
                <c:pt idx="623">
                  <c:v>0.10294247301299997</c:v>
                </c:pt>
                <c:pt idx="624">
                  <c:v>0.1033537846999999</c:v>
                </c:pt>
                <c:pt idx="625">
                  <c:v>0.10109751478700013</c:v>
                </c:pt>
                <c:pt idx="626">
                  <c:v>0.10679581851300002</c:v>
                </c:pt>
                <c:pt idx="627">
                  <c:v>0.10249747381300001</c:v>
                </c:pt>
                <c:pt idx="628">
                  <c:v>0.10727139841300026</c:v>
                </c:pt>
                <c:pt idx="629">
                  <c:v>0.11278237700000004</c:v>
                </c:pt>
                <c:pt idx="630">
                  <c:v>0.11895983900000018</c:v>
                </c:pt>
                <c:pt idx="631">
                  <c:v>0.11592362900000008</c:v>
                </c:pt>
                <c:pt idx="632">
                  <c:v>0.11652365011300003</c:v>
                </c:pt>
                <c:pt idx="633">
                  <c:v>0.11384967159999992</c:v>
                </c:pt>
                <c:pt idx="634">
                  <c:v>0.11725279811300005</c:v>
                </c:pt>
                <c:pt idx="635">
                  <c:v>0.11616098041300016</c:v>
                </c:pt>
                <c:pt idx="636">
                  <c:v>0.11571623390000019</c:v>
                </c:pt>
                <c:pt idx="637">
                  <c:v>0.10533977799999983</c:v>
                </c:pt>
                <c:pt idx="638">
                  <c:v>0.11249157739999993</c:v>
                </c:pt>
                <c:pt idx="639">
                  <c:v>0.10803157809999986</c:v>
                </c:pt>
                <c:pt idx="640">
                  <c:v>0.10379993109999996</c:v>
                </c:pt>
                <c:pt idx="641">
                  <c:v>0.11106890039999984</c:v>
                </c:pt>
                <c:pt idx="642">
                  <c:v>0.10933752088699999</c:v>
                </c:pt>
                <c:pt idx="643">
                  <c:v>0.11186038820000022</c:v>
                </c:pt>
                <c:pt idx="644">
                  <c:v>0.11235668678699962</c:v>
                </c:pt>
                <c:pt idx="645">
                  <c:v>0.11168296921299969</c:v>
                </c:pt>
                <c:pt idx="646">
                  <c:v>0.10615087570000004</c:v>
                </c:pt>
                <c:pt idx="647">
                  <c:v>0.11020025269999989</c:v>
                </c:pt>
                <c:pt idx="648">
                  <c:v>0.10948888499999998</c:v>
                </c:pt>
                <c:pt idx="649">
                  <c:v>0.10965235579999999</c:v>
                </c:pt>
                <c:pt idx="650">
                  <c:v>0.10196568371300008</c:v>
                </c:pt>
                <c:pt idx="651">
                  <c:v>9.0108667413000054E-2</c:v>
                </c:pt>
                <c:pt idx="652">
                  <c:v>9.6070049599999985E-2</c:v>
                </c:pt>
                <c:pt idx="653">
                  <c:v>0.10151243429999979</c:v>
                </c:pt>
                <c:pt idx="654">
                  <c:v>9.7041499112999974E-2</c:v>
                </c:pt>
                <c:pt idx="655">
                  <c:v>9.6561286287000003E-2</c:v>
                </c:pt>
                <c:pt idx="656">
                  <c:v>9.4986164200000056E-2</c:v>
                </c:pt>
                <c:pt idx="657">
                  <c:v>8.8630094200000009E-2</c:v>
                </c:pt>
                <c:pt idx="658">
                  <c:v>9.330232159999996E-2</c:v>
                </c:pt>
                <c:pt idx="659">
                  <c:v>9.7996870160000027E-2</c:v>
                </c:pt>
                <c:pt idx="660">
                  <c:v>8.0346056913000119E-2</c:v>
                </c:pt>
                <c:pt idx="661">
                  <c:v>7.8684957400000144E-2</c:v>
                </c:pt>
                <c:pt idx="662">
                  <c:v>8.709320449999991E-2</c:v>
                </c:pt>
                <c:pt idx="663">
                  <c:v>9.314872268700003E-2</c:v>
                </c:pt>
                <c:pt idx="664">
                  <c:v>8.8116173700000244E-2</c:v>
                </c:pt>
                <c:pt idx="665">
                  <c:v>8.7284990913000016E-2</c:v>
                </c:pt>
                <c:pt idx="666">
                  <c:v>8.715951370000008E-2</c:v>
                </c:pt>
                <c:pt idx="667">
                  <c:v>8.935754600000001E-2</c:v>
                </c:pt>
                <c:pt idx="668">
                  <c:v>7.9998198575000012E-2</c:v>
                </c:pt>
                <c:pt idx="669">
                  <c:v>7.688022488699997E-2</c:v>
                </c:pt>
                <c:pt idx="670">
                  <c:v>9.119845038700003E-2</c:v>
                </c:pt>
                <c:pt idx="671">
                  <c:v>9.0898672200000252E-2</c:v>
                </c:pt>
                <c:pt idx="672">
                  <c:v>8.7991708613000208E-2</c:v>
                </c:pt>
                <c:pt idx="673">
                  <c:v>9.6910185300000062E-2</c:v>
                </c:pt>
                <c:pt idx="674">
                  <c:v>9.3874733387000253E-2</c:v>
                </c:pt>
                <c:pt idx="675">
                  <c:v>9.8428507287000144E-2</c:v>
                </c:pt>
                <c:pt idx="676">
                  <c:v>9.2751937913000182E-2</c:v>
                </c:pt>
                <c:pt idx="677">
                  <c:v>8.6401945513000067E-2</c:v>
                </c:pt>
                <c:pt idx="678">
                  <c:v>9.4580945513000003E-2</c:v>
                </c:pt>
                <c:pt idx="679">
                  <c:v>7.9086233186999699E-2</c:v>
                </c:pt>
                <c:pt idx="680">
                  <c:v>7.6077674912999882E-2</c:v>
                </c:pt>
                <c:pt idx="681">
                  <c:v>7.6702573900000015E-2</c:v>
                </c:pt>
                <c:pt idx="682">
                  <c:v>8.6291480587000091E-2</c:v>
                </c:pt>
                <c:pt idx="683">
                  <c:v>7.9901492300000099E-2</c:v>
                </c:pt>
                <c:pt idx="684">
                  <c:v>7.9413922299999884E-2</c:v>
                </c:pt>
                <c:pt idx="685">
                  <c:v>8.3941918812999949E-2</c:v>
                </c:pt>
                <c:pt idx="686">
                  <c:v>8.5113316612999812E-2</c:v>
                </c:pt>
                <c:pt idx="687">
                  <c:v>8.9206454313000005E-2</c:v>
                </c:pt>
                <c:pt idx="688">
                  <c:v>8.5313003100000007E-2</c:v>
                </c:pt>
                <c:pt idx="689">
                  <c:v>9.6777915012999927E-2</c:v>
                </c:pt>
                <c:pt idx="690">
                  <c:v>9.0902966413000108E-2</c:v>
                </c:pt>
                <c:pt idx="691">
                  <c:v>8.8838041187000227E-2</c:v>
                </c:pt>
                <c:pt idx="692">
                  <c:v>8.0365874500000212E-2</c:v>
                </c:pt>
                <c:pt idx="693">
                  <c:v>8.482561529999999E-2</c:v>
                </c:pt>
                <c:pt idx="694">
                  <c:v>8.5653326000000085E-2</c:v>
                </c:pt>
                <c:pt idx="695">
                  <c:v>8.0891074400000207E-2</c:v>
                </c:pt>
                <c:pt idx="696">
                  <c:v>8.9629621887000077E-2</c:v>
                </c:pt>
                <c:pt idx="697">
                  <c:v>9.2673900387000074E-2</c:v>
                </c:pt>
                <c:pt idx="698">
                  <c:v>9.3091244813000129E-2</c:v>
                </c:pt>
                <c:pt idx="699">
                  <c:v>8.9019049900000091E-2</c:v>
                </c:pt>
                <c:pt idx="700">
                  <c:v>8.7951068400000221E-2</c:v>
                </c:pt>
                <c:pt idx="701">
                  <c:v>9.0630855212999961E-2</c:v>
                </c:pt>
                <c:pt idx="702">
                  <c:v>8.8932182600000242E-2</c:v>
                </c:pt>
                <c:pt idx="703">
                  <c:v>9.2442930399999845E-2</c:v>
                </c:pt>
                <c:pt idx="704">
                  <c:v>8.9901523500000025E-2</c:v>
                </c:pt>
                <c:pt idx="705">
                  <c:v>8.7217216013000032E-2</c:v>
                </c:pt>
                <c:pt idx="706">
                  <c:v>8.5241665387000065E-2</c:v>
                </c:pt>
                <c:pt idx="707">
                  <c:v>8.8580649599999894E-2</c:v>
                </c:pt>
                <c:pt idx="708">
                  <c:v>9.1697246499999885E-2</c:v>
                </c:pt>
                <c:pt idx="709">
                  <c:v>8.9361794200000011E-2</c:v>
                </c:pt>
                <c:pt idx="710">
                  <c:v>8.638616751299999E-2</c:v>
                </c:pt>
                <c:pt idx="711">
                  <c:v>8.7033633887000139E-2</c:v>
                </c:pt>
                <c:pt idx="712">
                  <c:v>8.9543315000000012E-2</c:v>
                </c:pt>
                <c:pt idx="713">
                  <c:v>9.2486358412999792E-2</c:v>
                </c:pt>
                <c:pt idx="714">
                  <c:v>8.6834749599999927E-2</c:v>
                </c:pt>
                <c:pt idx="715">
                  <c:v>8.3684551200000179E-2</c:v>
                </c:pt>
                <c:pt idx="716">
                  <c:v>7.9752446287000067E-2</c:v>
                </c:pt>
                <c:pt idx="717">
                  <c:v>7.7917075486999998E-2</c:v>
                </c:pt>
                <c:pt idx="718">
                  <c:v>7.9530848699999934E-2</c:v>
                </c:pt>
                <c:pt idx="719">
                  <c:v>8.2909175599999996E-2</c:v>
                </c:pt>
                <c:pt idx="720">
                  <c:v>8.5925900300000135E-2</c:v>
                </c:pt>
                <c:pt idx="721">
                  <c:v>8.6325109899999752E-2</c:v>
                </c:pt>
                <c:pt idx="722">
                  <c:v>9.8570746800000109E-2</c:v>
                </c:pt>
                <c:pt idx="723">
                  <c:v>9.0555320113000048E-2</c:v>
                </c:pt>
                <c:pt idx="724">
                  <c:v>8.7806695412999902E-2</c:v>
                </c:pt>
                <c:pt idx="725">
                  <c:v>9.0198296871000005E-2</c:v>
                </c:pt>
                <c:pt idx="726">
                  <c:v>9.3645459412000198E-2</c:v>
                </c:pt>
                <c:pt idx="727">
                  <c:v>0.10019443631300007</c:v>
                </c:pt>
                <c:pt idx="728">
                  <c:v>0.10307958680000007</c:v>
                </c:pt>
                <c:pt idx="729">
                  <c:v>9.864864140000007E-2</c:v>
                </c:pt>
                <c:pt idx="730">
                  <c:v>0.10117876370000012</c:v>
                </c:pt>
                <c:pt idx="731">
                  <c:v>0.10018281220000014</c:v>
                </c:pt>
                <c:pt idx="732">
                  <c:v>9.4994093800000234E-2</c:v>
                </c:pt>
                <c:pt idx="733">
                  <c:v>0.10298466801299999</c:v>
                </c:pt>
                <c:pt idx="734">
                  <c:v>0.10696053261299987</c:v>
                </c:pt>
                <c:pt idx="735">
                  <c:v>0.10339595989999983</c:v>
                </c:pt>
                <c:pt idx="736">
                  <c:v>9.9153217287000217E-2</c:v>
                </c:pt>
                <c:pt idx="737">
                  <c:v>9.4699183213000193E-2</c:v>
                </c:pt>
                <c:pt idx="738">
                  <c:v>8.2779712412999862E-2</c:v>
                </c:pt>
                <c:pt idx="739">
                  <c:v>7.9949376313000142E-2</c:v>
                </c:pt>
                <c:pt idx="740">
                  <c:v>8.8844941500000107E-2</c:v>
                </c:pt>
                <c:pt idx="741">
                  <c:v>8.6476713800000216E-2</c:v>
                </c:pt>
                <c:pt idx="742">
                  <c:v>9.4333474912999815E-2</c:v>
                </c:pt>
                <c:pt idx="743">
                  <c:v>9.407680761300008E-2</c:v>
                </c:pt>
                <c:pt idx="744">
                  <c:v>0.10102801199999978</c:v>
                </c:pt>
                <c:pt idx="745">
                  <c:v>0.10276017868700027</c:v>
                </c:pt>
                <c:pt idx="746">
                  <c:v>0.11017525370000003</c:v>
                </c:pt>
                <c:pt idx="747">
                  <c:v>0.10906191069999993</c:v>
                </c:pt>
                <c:pt idx="748">
                  <c:v>0.10920310791299981</c:v>
                </c:pt>
                <c:pt idx="749">
                  <c:v>0.11069215000000021</c:v>
                </c:pt>
                <c:pt idx="750">
                  <c:v>0.10510379003699999</c:v>
                </c:pt>
                <c:pt idx="751">
                  <c:v>0.11104623641299982</c:v>
                </c:pt>
                <c:pt idx="752">
                  <c:v>0.11853121508700015</c:v>
                </c:pt>
                <c:pt idx="753">
                  <c:v>0.12802708309999988</c:v>
                </c:pt>
                <c:pt idx="754">
                  <c:v>0.13124195239999992</c:v>
                </c:pt>
                <c:pt idx="755">
                  <c:v>0.13371513319999995</c:v>
                </c:pt>
                <c:pt idx="756">
                  <c:v>0.13191494089999978</c:v>
                </c:pt>
                <c:pt idx="757">
                  <c:v>0.13331606431300003</c:v>
                </c:pt>
                <c:pt idx="758">
                  <c:v>0.13370295368700003</c:v>
                </c:pt>
                <c:pt idx="759">
                  <c:v>0.14148609210000007</c:v>
                </c:pt>
                <c:pt idx="760">
                  <c:v>0.1411299151130001</c:v>
                </c:pt>
                <c:pt idx="761">
                  <c:v>0.13830138400000003</c:v>
                </c:pt>
                <c:pt idx="762">
                  <c:v>0.14336782789999991</c:v>
                </c:pt>
                <c:pt idx="763">
                  <c:v>0.14242036520000001</c:v>
                </c:pt>
                <c:pt idx="764">
                  <c:v>0.14006082060000025</c:v>
                </c:pt>
                <c:pt idx="765">
                  <c:v>0.13550675749999974</c:v>
                </c:pt>
                <c:pt idx="766">
                  <c:v>0.13583591338700018</c:v>
                </c:pt>
                <c:pt idx="767">
                  <c:v>0.13322103449999978</c:v>
                </c:pt>
                <c:pt idx="768">
                  <c:v>0.13420865680000005</c:v>
                </c:pt>
                <c:pt idx="769">
                  <c:v>0.13374425791299993</c:v>
                </c:pt>
                <c:pt idx="770">
                  <c:v>0.13063858220000002</c:v>
                </c:pt>
                <c:pt idx="771">
                  <c:v>0.12988501021300025</c:v>
                </c:pt>
                <c:pt idx="772">
                  <c:v>0.1295506773870001</c:v>
                </c:pt>
                <c:pt idx="773">
                  <c:v>0.13319579898700029</c:v>
                </c:pt>
                <c:pt idx="774">
                  <c:v>0.13311341978699986</c:v>
                </c:pt>
                <c:pt idx="775">
                  <c:v>0.134765694213</c:v>
                </c:pt>
                <c:pt idx="776">
                  <c:v>0.13173595159999985</c:v>
                </c:pt>
                <c:pt idx="777">
                  <c:v>0.12888454815000006</c:v>
                </c:pt>
                <c:pt idx="778">
                  <c:v>0.13793656630000006</c:v>
                </c:pt>
                <c:pt idx="779">
                  <c:v>0.1320142848000001</c:v>
                </c:pt>
                <c:pt idx="780">
                  <c:v>0.13554281351300013</c:v>
                </c:pt>
                <c:pt idx="781">
                  <c:v>0.13335438320000015</c:v>
                </c:pt>
                <c:pt idx="782">
                  <c:v>0.12332131470000007</c:v>
                </c:pt>
                <c:pt idx="783">
                  <c:v>0.11698191160000015</c:v>
                </c:pt>
                <c:pt idx="784">
                  <c:v>0.10645151919999996</c:v>
                </c:pt>
                <c:pt idx="785">
                  <c:v>0.10647381570000003</c:v>
                </c:pt>
                <c:pt idx="786">
                  <c:v>0.11660598730000005</c:v>
                </c:pt>
                <c:pt idx="787">
                  <c:v>0.11669321841300007</c:v>
                </c:pt>
                <c:pt idx="788">
                  <c:v>0.11606079978699979</c:v>
                </c:pt>
                <c:pt idx="789">
                  <c:v>0.12089691630000021</c:v>
                </c:pt>
                <c:pt idx="790">
                  <c:v>0.12370549360000016</c:v>
                </c:pt>
                <c:pt idx="791">
                  <c:v>0.12488732129999991</c:v>
                </c:pt>
                <c:pt idx="792">
                  <c:v>0.12867144095000005</c:v>
                </c:pt>
                <c:pt idx="793">
                  <c:v>0.12767939820000018</c:v>
                </c:pt>
                <c:pt idx="794">
                  <c:v>0.12893417558699993</c:v>
                </c:pt>
                <c:pt idx="795">
                  <c:v>0.12325274071299996</c:v>
                </c:pt>
                <c:pt idx="796">
                  <c:v>0.12729253669999996</c:v>
                </c:pt>
                <c:pt idx="797">
                  <c:v>0.12413060820000021</c:v>
                </c:pt>
                <c:pt idx="798">
                  <c:v>0.11817196381299988</c:v>
                </c:pt>
                <c:pt idx="799">
                  <c:v>0.11179943730000019</c:v>
                </c:pt>
                <c:pt idx="800">
                  <c:v>0.11078631221299995</c:v>
                </c:pt>
                <c:pt idx="801">
                  <c:v>0.11524428279999999</c:v>
                </c:pt>
                <c:pt idx="802">
                  <c:v>0.12053506979999984</c:v>
                </c:pt>
                <c:pt idx="803">
                  <c:v>0.127980826263</c:v>
                </c:pt>
                <c:pt idx="804">
                  <c:v>0.13048907829999989</c:v>
                </c:pt>
                <c:pt idx="805">
                  <c:v>0.13481587829999997</c:v>
                </c:pt>
                <c:pt idx="806">
                  <c:v>0.12662089819999989</c:v>
                </c:pt>
                <c:pt idx="807">
                  <c:v>0.13522488629999985</c:v>
                </c:pt>
                <c:pt idx="808">
                  <c:v>0.14334549754999992</c:v>
                </c:pt>
                <c:pt idx="809">
                  <c:v>0.14275153361300008</c:v>
                </c:pt>
                <c:pt idx="810">
                  <c:v>0.15566362998700001</c:v>
                </c:pt>
                <c:pt idx="811">
                  <c:v>0.158414271399</c:v>
                </c:pt>
                <c:pt idx="812">
                  <c:v>0.16021714604999993</c:v>
                </c:pt>
                <c:pt idx="813">
                  <c:v>0.16059336790000023</c:v>
                </c:pt>
                <c:pt idx="814">
                  <c:v>0.16647090100000006</c:v>
                </c:pt>
                <c:pt idx="815">
                  <c:v>0.16281496870000001</c:v>
                </c:pt>
                <c:pt idx="816">
                  <c:v>0.17210284388700003</c:v>
                </c:pt>
                <c:pt idx="817">
                  <c:v>0.18093220810000021</c:v>
                </c:pt>
                <c:pt idx="818">
                  <c:v>0.18069798938699999</c:v>
                </c:pt>
                <c:pt idx="819">
                  <c:v>0.17663309499999991</c:v>
                </c:pt>
                <c:pt idx="820">
                  <c:v>0.17403824649999988</c:v>
                </c:pt>
                <c:pt idx="821">
                  <c:v>0.17345603420000022</c:v>
                </c:pt>
                <c:pt idx="822">
                  <c:v>0.16619157998700018</c:v>
                </c:pt>
                <c:pt idx="823">
                  <c:v>0.16952954061299974</c:v>
                </c:pt>
                <c:pt idx="824">
                  <c:v>0.17269510649999997</c:v>
                </c:pt>
                <c:pt idx="825">
                  <c:v>0.1804892526130002</c:v>
                </c:pt>
                <c:pt idx="826">
                  <c:v>0.17166328101299988</c:v>
                </c:pt>
                <c:pt idx="827">
                  <c:v>0.17278188181300003</c:v>
                </c:pt>
                <c:pt idx="828">
                  <c:v>0.162924207913</c:v>
                </c:pt>
                <c:pt idx="829">
                  <c:v>0.16594006933700012</c:v>
                </c:pt>
                <c:pt idx="830">
                  <c:v>0.16851771721300013</c:v>
                </c:pt>
                <c:pt idx="831">
                  <c:v>0.1694255131000002</c:v>
                </c:pt>
                <c:pt idx="832">
                  <c:v>0.16463931149999977</c:v>
                </c:pt>
                <c:pt idx="833">
                  <c:v>0.16101473680000011</c:v>
                </c:pt>
                <c:pt idx="834">
                  <c:v>0.16355499875000024</c:v>
                </c:pt>
                <c:pt idx="835">
                  <c:v>0.15263326360000029</c:v>
                </c:pt>
                <c:pt idx="836">
                  <c:v>0.14030110730000001</c:v>
                </c:pt>
                <c:pt idx="837">
                  <c:v>0.14370152500000022</c:v>
                </c:pt>
                <c:pt idx="838">
                  <c:v>0.14435141768700022</c:v>
                </c:pt>
                <c:pt idx="839">
                  <c:v>0.13505331540000021</c:v>
                </c:pt>
                <c:pt idx="840">
                  <c:v>0.12353462788699976</c:v>
                </c:pt>
                <c:pt idx="841">
                  <c:v>0.12588910448700008</c:v>
                </c:pt>
                <c:pt idx="842">
                  <c:v>0.11501093359999981</c:v>
                </c:pt>
                <c:pt idx="843">
                  <c:v>0.10104670099999979</c:v>
                </c:pt>
                <c:pt idx="844">
                  <c:v>9.611146741300014E-2</c:v>
                </c:pt>
                <c:pt idx="845">
                  <c:v>0.10798797531299997</c:v>
                </c:pt>
                <c:pt idx="846">
                  <c:v>0.10612017500000004</c:v>
                </c:pt>
                <c:pt idx="847">
                  <c:v>0.11847814589999994</c:v>
                </c:pt>
                <c:pt idx="848">
                  <c:v>0.12014859723700022</c:v>
                </c:pt>
                <c:pt idx="849">
                  <c:v>0.12446122720000008</c:v>
                </c:pt>
                <c:pt idx="850">
                  <c:v>0.12205100671300007</c:v>
                </c:pt>
                <c:pt idx="851">
                  <c:v>0.12951346880000014</c:v>
                </c:pt>
                <c:pt idx="852">
                  <c:v>0.12912433601299989</c:v>
                </c:pt>
                <c:pt idx="853">
                  <c:v>0.13657936921299996</c:v>
                </c:pt>
                <c:pt idx="854">
                  <c:v>0.1419891444000001</c:v>
                </c:pt>
                <c:pt idx="855">
                  <c:v>0.13463721098699977</c:v>
                </c:pt>
                <c:pt idx="856">
                  <c:v>0.12562884530000007</c:v>
                </c:pt>
                <c:pt idx="857">
                  <c:v>0.11913049281299992</c:v>
                </c:pt>
                <c:pt idx="858">
                  <c:v>0.1293368410000002</c:v>
                </c:pt>
                <c:pt idx="859">
                  <c:v>0.13399815548699978</c:v>
                </c:pt>
                <c:pt idx="860">
                  <c:v>0.13320275778699986</c:v>
                </c:pt>
                <c:pt idx="861">
                  <c:v>0.13017625339999994</c:v>
                </c:pt>
                <c:pt idx="862">
                  <c:v>0.13987363778700002</c:v>
                </c:pt>
                <c:pt idx="863">
                  <c:v>0.137349636113</c:v>
                </c:pt>
                <c:pt idx="864">
                  <c:v>0.13971864151300006</c:v>
                </c:pt>
                <c:pt idx="865">
                  <c:v>0.13884132541299987</c:v>
                </c:pt>
                <c:pt idx="866">
                  <c:v>0.14342420589999993</c:v>
                </c:pt>
                <c:pt idx="867">
                  <c:v>0.14626186399999996</c:v>
                </c:pt>
                <c:pt idx="868">
                  <c:v>0.14754450971299993</c:v>
                </c:pt>
                <c:pt idx="869">
                  <c:v>0.15893751651300003</c:v>
                </c:pt>
                <c:pt idx="870">
                  <c:v>0.16024610009999996</c:v>
                </c:pt>
                <c:pt idx="871">
                  <c:v>0.16429953480000004</c:v>
                </c:pt>
                <c:pt idx="872">
                  <c:v>0.15005903361299988</c:v>
                </c:pt>
                <c:pt idx="873">
                  <c:v>0.14001954199999989</c:v>
                </c:pt>
                <c:pt idx="874">
                  <c:v>0.14468368300000001</c:v>
                </c:pt>
                <c:pt idx="875">
                  <c:v>0.13269872601300015</c:v>
                </c:pt>
                <c:pt idx="876">
                  <c:v>0.12912544963700001</c:v>
                </c:pt>
                <c:pt idx="877">
                  <c:v>0.13223952435400022</c:v>
                </c:pt>
                <c:pt idx="878">
                  <c:v>0.12242135911300012</c:v>
                </c:pt>
                <c:pt idx="879">
                  <c:v>0.11728458110000006</c:v>
                </c:pt>
                <c:pt idx="880">
                  <c:v>0.11671496339999998</c:v>
                </c:pt>
                <c:pt idx="881">
                  <c:v>0.12676274791300024</c:v>
                </c:pt>
                <c:pt idx="882">
                  <c:v>0.1189618442</c:v>
                </c:pt>
                <c:pt idx="883">
                  <c:v>0.12003219039999991</c:v>
                </c:pt>
                <c:pt idx="884">
                  <c:v>0.12476007350000007</c:v>
                </c:pt>
                <c:pt idx="885">
                  <c:v>0.12158234580000005</c:v>
                </c:pt>
                <c:pt idx="886">
                  <c:v>0.12282890611300012</c:v>
                </c:pt>
                <c:pt idx="887">
                  <c:v>0.12104846889999998</c:v>
                </c:pt>
                <c:pt idx="888">
                  <c:v>0.12324913748699995</c:v>
                </c:pt>
                <c:pt idx="889">
                  <c:v>0.13121646859999991</c:v>
                </c:pt>
                <c:pt idx="890">
                  <c:v>0.1366073617000001</c:v>
                </c:pt>
                <c:pt idx="891">
                  <c:v>0.13580327869999986</c:v>
                </c:pt>
                <c:pt idx="892">
                  <c:v>0.1384405359130001</c:v>
                </c:pt>
                <c:pt idx="893">
                  <c:v>0.13632065649999991</c:v>
                </c:pt>
                <c:pt idx="894">
                  <c:v>0.1336434272</c:v>
                </c:pt>
                <c:pt idx="895">
                  <c:v>0.13485642799999997</c:v>
                </c:pt>
                <c:pt idx="896">
                  <c:v>0.14434857208699992</c:v>
                </c:pt>
                <c:pt idx="897">
                  <c:v>0.14333983739999989</c:v>
                </c:pt>
                <c:pt idx="898">
                  <c:v>0.14192306628699991</c:v>
                </c:pt>
                <c:pt idx="899">
                  <c:v>0.14078469120000014</c:v>
                </c:pt>
                <c:pt idx="900">
                  <c:v>0.14456133338699995</c:v>
                </c:pt>
                <c:pt idx="901">
                  <c:v>0.14413464889999994</c:v>
                </c:pt>
                <c:pt idx="902">
                  <c:v>0.14927735948699961</c:v>
                </c:pt>
                <c:pt idx="903">
                  <c:v>0.15259584370000012</c:v>
                </c:pt>
                <c:pt idx="904">
                  <c:v>0.14975041700000014</c:v>
                </c:pt>
                <c:pt idx="905">
                  <c:v>0.15232249840000023</c:v>
                </c:pt>
                <c:pt idx="906">
                  <c:v>0.15616855310000011</c:v>
                </c:pt>
                <c:pt idx="907">
                  <c:v>0.15650774940000001</c:v>
                </c:pt>
                <c:pt idx="908">
                  <c:v>0.16015783170000009</c:v>
                </c:pt>
                <c:pt idx="909">
                  <c:v>0.16397647729999987</c:v>
                </c:pt>
                <c:pt idx="910">
                  <c:v>0.16440560074400001</c:v>
                </c:pt>
                <c:pt idx="911">
                  <c:v>0.16634730600000003</c:v>
                </c:pt>
                <c:pt idx="912">
                  <c:v>0.17399344139999995</c:v>
                </c:pt>
                <c:pt idx="913">
                  <c:v>0.17281592608699992</c:v>
                </c:pt>
                <c:pt idx="914">
                  <c:v>0.17481602060000001</c:v>
                </c:pt>
                <c:pt idx="915">
                  <c:v>0.17029205520000001</c:v>
                </c:pt>
                <c:pt idx="916">
                  <c:v>0.16914990869999991</c:v>
                </c:pt>
                <c:pt idx="917">
                  <c:v>0.16686254011199986</c:v>
                </c:pt>
                <c:pt idx="918">
                  <c:v>0.16152792039999997</c:v>
                </c:pt>
                <c:pt idx="919">
                  <c:v>0.16574535359999998</c:v>
                </c:pt>
                <c:pt idx="920">
                  <c:v>0.16695876670000009</c:v>
                </c:pt>
                <c:pt idx="921">
                  <c:v>0.16525881904799999</c:v>
                </c:pt>
                <c:pt idx="922">
                  <c:v>0.16870505670000013</c:v>
                </c:pt>
                <c:pt idx="923">
                  <c:v>0.17592995690000013</c:v>
                </c:pt>
                <c:pt idx="924">
                  <c:v>0.18090631299999993</c:v>
                </c:pt>
                <c:pt idx="925">
                  <c:v>0.17724065760000007</c:v>
                </c:pt>
                <c:pt idx="926">
                  <c:v>0.1793376753</c:v>
                </c:pt>
                <c:pt idx="927">
                  <c:v>0.17942333508700026</c:v>
                </c:pt>
                <c:pt idx="928">
                  <c:v>0.18170496540000003</c:v>
                </c:pt>
                <c:pt idx="929">
                  <c:v>0.18241671951299998</c:v>
                </c:pt>
                <c:pt idx="930">
                  <c:v>0.18320186929999993</c:v>
                </c:pt>
                <c:pt idx="931">
                  <c:v>0.18417291381300016</c:v>
                </c:pt>
                <c:pt idx="932">
                  <c:v>0.18974459098699992</c:v>
                </c:pt>
                <c:pt idx="933">
                  <c:v>0.18601143429999989</c:v>
                </c:pt>
                <c:pt idx="934">
                  <c:v>0.19003515161300011</c:v>
                </c:pt>
                <c:pt idx="935">
                  <c:v>0.18599379199999988</c:v>
                </c:pt>
                <c:pt idx="936">
                  <c:v>0.18492500519999999</c:v>
                </c:pt>
                <c:pt idx="937">
                  <c:v>0.16831289569999996</c:v>
                </c:pt>
                <c:pt idx="938">
                  <c:v>0.16861813579999985</c:v>
                </c:pt>
                <c:pt idx="939">
                  <c:v>0.16297610410000019</c:v>
                </c:pt>
                <c:pt idx="940">
                  <c:v>0.15863964790000007</c:v>
                </c:pt>
                <c:pt idx="941">
                  <c:v>0.1602306403</c:v>
                </c:pt>
                <c:pt idx="942">
                  <c:v>0.16089887030000005</c:v>
                </c:pt>
                <c:pt idx="943">
                  <c:v>0.1648601019</c:v>
                </c:pt>
                <c:pt idx="944">
                  <c:v>0.16506538915000002</c:v>
                </c:pt>
                <c:pt idx="945">
                  <c:v>0.17333014729999996</c:v>
                </c:pt>
                <c:pt idx="946">
                  <c:v>0.1789074974</c:v>
                </c:pt>
                <c:pt idx="947">
                  <c:v>0.18210302322900018</c:v>
                </c:pt>
                <c:pt idx="948">
                  <c:v>0.17988375200000006</c:v>
                </c:pt>
                <c:pt idx="949">
                  <c:v>0.18631194011300001</c:v>
                </c:pt>
                <c:pt idx="950">
                  <c:v>0.18795434059999994</c:v>
                </c:pt>
                <c:pt idx="951">
                  <c:v>0.18308265860000028</c:v>
                </c:pt>
                <c:pt idx="952">
                  <c:v>0.18268333400000003</c:v>
                </c:pt>
                <c:pt idx="953">
                  <c:v>0.18101151090000034</c:v>
                </c:pt>
                <c:pt idx="954">
                  <c:v>0.18170490250000015</c:v>
                </c:pt>
                <c:pt idx="955">
                  <c:v>0.17619381700000014</c:v>
                </c:pt>
                <c:pt idx="956">
                  <c:v>0.22684236594300011</c:v>
                </c:pt>
                <c:pt idx="957">
                  <c:v>0.22400238022999974</c:v>
                </c:pt>
                <c:pt idx="958">
                  <c:v>0.22736744921700014</c:v>
                </c:pt>
                <c:pt idx="959">
                  <c:v>0.23076697222999987</c:v>
                </c:pt>
                <c:pt idx="960">
                  <c:v>0.22235211062999993</c:v>
                </c:pt>
                <c:pt idx="961">
                  <c:v>0.21697657451700003</c:v>
                </c:pt>
                <c:pt idx="962">
                  <c:v>0.22604497412999991</c:v>
                </c:pt>
                <c:pt idx="963">
                  <c:v>0.22146833753000017</c:v>
                </c:pt>
                <c:pt idx="964">
                  <c:v>0.22611829373000014</c:v>
                </c:pt>
                <c:pt idx="965">
                  <c:v>0.23023201070400012</c:v>
                </c:pt>
                <c:pt idx="966">
                  <c:v>0.22469597274299979</c:v>
                </c:pt>
                <c:pt idx="967">
                  <c:v>0.22792250633000011</c:v>
                </c:pt>
                <c:pt idx="968">
                  <c:v>0.236182648567</c:v>
                </c:pt>
                <c:pt idx="969">
                  <c:v>0.2282483217300002</c:v>
                </c:pt>
                <c:pt idx="970">
                  <c:v>0.22529543981699973</c:v>
                </c:pt>
                <c:pt idx="971">
                  <c:v>0.22594524942999983</c:v>
                </c:pt>
                <c:pt idx="972">
                  <c:v>0.2136133822270001</c:v>
                </c:pt>
                <c:pt idx="973">
                  <c:v>0.21994964548000029</c:v>
                </c:pt>
                <c:pt idx="974">
                  <c:v>0.22466736164299994</c:v>
                </c:pt>
                <c:pt idx="975">
                  <c:v>0.22521376325599984</c:v>
                </c:pt>
                <c:pt idx="976">
                  <c:v>0.22814528017999991</c:v>
                </c:pt>
                <c:pt idx="977">
                  <c:v>0.22790071022999991</c:v>
                </c:pt>
                <c:pt idx="978">
                  <c:v>0.22614752491699996</c:v>
                </c:pt>
                <c:pt idx="979">
                  <c:v>0.22973022514300001</c:v>
                </c:pt>
                <c:pt idx="980">
                  <c:v>0.23164365024300015</c:v>
                </c:pt>
                <c:pt idx="981">
                  <c:v>0.22818270319999989</c:v>
                </c:pt>
                <c:pt idx="982">
                  <c:v>0.22738671912999986</c:v>
                </c:pt>
                <c:pt idx="983">
                  <c:v>0.22479049103000026</c:v>
                </c:pt>
                <c:pt idx="984">
                  <c:v>0.22137546263499996</c:v>
                </c:pt>
                <c:pt idx="985">
                  <c:v>0.21797563974800016</c:v>
                </c:pt>
                <c:pt idx="986">
                  <c:v>0.21482302055800018</c:v>
                </c:pt>
                <c:pt idx="987">
                  <c:v>0.2107045355349999</c:v>
                </c:pt>
                <c:pt idx="988">
                  <c:v>0.20949197783499995</c:v>
                </c:pt>
                <c:pt idx="989">
                  <c:v>0.21363135401799993</c:v>
                </c:pt>
                <c:pt idx="990">
                  <c:v>0.21643182996099997</c:v>
                </c:pt>
                <c:pt idx="991">
                  <c:v>0.21510395376100022</c:v>
                </c:pt>
                <c:pt idx="992">
                  <c:v>0.21079787583499998</c:v>
                </c:pt>
                <c:pt idx="993">
                  <c:v>0.21642170566100005</c:v>
                </c:pt>
                <c:pt idx="994">
                  <c:v>0.21805053694300014</c:v>
                </c:pt>
                <c:pt idx="995">
                  <c:v>0.22046027824799985</c:v>
                </c:pt>
                <c:pt idx="996">
                  <c:v>0.21758714474800001</c:v>
                </c:pt>
                <c:pt idx="997">
                  <c:v>0.21736449134799996</c:v>
                </c:pt>
                <c:pt idx="998">
                  <c:v>0.21405216904800017</c:v>
                </c:pt>
                <c:pt idx="999">
                  <c:v>0.21172173776800007</c:v>
                </c:pt>
                <c:pt idx="1000">
                  <c:v>0.212914707935</c:v>
                </c:pt>
                <c:pt idx="1001">
                  <c:v>0.20496656194800011</c:v>
                </c:pt>
                <c:pt idx="1002">
                  <c:v>0.20708699118500018</c:v>
                </c:pt>
                <c:pt idx="1003">
                  <c:v>0.20885117813499998</c:v>
                </c:pt>
                <c:pt idx="1004">
                  <c:v>0.20595825844799975</c:v>
                </c:pt>
                <c:pt idx="1005">
                  <c:v>0.19929231548799997</c:v>
                </c:pt>
                <c:pt idx="1006">
                  <c:v>0.20208675858299996</c:v>
                </c:pt>
                <c:pt idx="1007">
                  <c:v>0.19165673826100016</c:v>
                </c:pt>
                <c:pt idx="1008">
                  <c:v>0.18645963869899984</c:v>
                </c:pt>
                <c:pt idx="1009">
                  <c:v>0.18235833394799994</c:v>
                </c:pt>
                <c:pt idx="1010">
                  <c:v>0.16273517466099996</c:v>
                </c:pt>
                <c:pt idx="1011">
                  <c:v>0.1544181071609998</c:v>
                </c:pt>
                <c:pt idx="1012">
                  <c:v>0.16110699283499996</c:v>
                </c:pt>
                <c:pt idx="1013">
                  <c:v>0.15772913097600005</c:v>
                </c:pt>
                <c:pt idx="1014">
                  <c:v>0.16860814170900018</c:v>
                </c:pt>
                <c:pt idx="1015">
                  <c:v>0.16983806506100008</c:v>
                </c:pt>
                <c:pt idx="1016">
                  <c:v>0.15907114654800014</c:v>
                </c:pt>
                <c:pt idx="1017">
                  <c:v>0.16091839633500005</c:v>
                </c:pt>
                <c:pt idx="1018">
                  <c:v>0.15122260694799983</c:v>
                </c:pt>
                <c:pt idx="1019">
                  <c:v>0.13878141334799987</c:v>
                </c:pt>
                <c:pt idx="1020">
                  <c:v>0.12597199104800039</c:v>
                </c:pt>
                <c:pt idx="1021">
                  <c:v>0.13001595861199999</c:v>
                </c:pt>
                <c:pt idx="1022">
                  <c:v>0.12580014024800001</c:v>
                </c:pt>
                <c:pt idx="1023">
                  <c:v>0.11566520862700003</c:v>
                </c:pt>
                <c:pt idx="1024">
                  <c:v>0.122152793348</c:v>
                </c:pt>
                <c:pt idx="1025">
                  <c:v>0.13251110194800009</c:v>
                </c:pt>
                <c:pt idx="1026">
                  <c:v>0.14558494063499983</c:v>
                </c:pt>
                <c:pt idx="1027">
                  <c:v>0.1432777778169998</c:v>
                </c:pt>
                <c:pt idx="1028">
                  <c:v>0.14516541427299989</c:v>
                </c:pt>
                <c:pt idx="1029">
                  <c:v>0.14546234914800005</c:v>
                </c:pt>
                <c:pt idx="1030">
                  <c:v>0.15165294884800029</c:v>
                </c:pt>
                <c:pt idx="1031">
                  <c:v>0.15139597508500002</c:v>
                </c:pt>
                <c:pt idx="1032">
                  <c:v>0.14765274644799997</c:v>
                </c:pt>
                <c:pt idx="1033">
                  <c:v>0.142961029761</c:v>
                </c:pt>
              </c:numCache>
            </c:numRef>
          </c:val>
          <c:smooth val="0"/>
          <c:extLst>
            <c:ext xmlns:c16="http://schemas.microsoft.com/office/drawing/2014/chart" uri="{C3380CC4-5D6E-409C-BE32-E72D297353CC}">
              <c16:uniqueId val="{00000000-2267-4B4F-B159-F2A2CCABEBBC}"/>
            </c:ext>
          </c:extLst>
        </c:ser>
        <c:ser>
          <c:idx val="3"/>
          <c:order val="1"/>
          <c:tx>
            <c:strRef>
              <c:f>Returns!$U$16</c:f>
              <c:strCache>
                <c:ptCount val="1"/>
                <c:pt idx="0">
                  <c:v>Index</c:v>
                </c:pt>
              </c:strCache>
            </c:strRef>
          </c:tx>
          <c:spPr>
            <a:ln>
              <a:solidFill>
                <a:schemeClr val="accent2">
                  <a:lumMod val="60000"/>
                  <a:lumOff val="40000"/>
                </a:schemeClr>
              </a:solidFill>
            </a:ln>
          </c:spPr>
          <c:marker>
            <c:symbol val="none"/>
          </c:marker>
          <c:cat>
            <c:strRef>
              <c:f>Returns!$Q$17:$Q$1050</c:f>
              <c:strCache>
                <c:ptCount val="1034"/>
                <c:pt idx="0">
                  <c:v>Date</c:v>
                </c:pt>
                <c:pt idx="1">
                  <c:v>2014-10-01</c:v>
                </c:pt>
                <c:pt idx="2">
                  <c:v>2014-10-02</c:v>
                </c:pt>
                <c:pt idx="3">
                  <c:v>2014-10-03</c:v>
                </c:pt>
                <c:pt idx="4">
                  <c:v>2014-10-06</c:v>
                </c:pt>
                <c:pt idx="5">
                  <c:v>2014-10-07</c:v>
                </c:pt>
                <c:pt idx="6">
                  <c:v>2014-10-08</c:v>
                </c:pt>
                <c:pt idx="7">
                  <c:v>2014-10-09</c:v>
                </c:pt>
                <c:pt idx="8">
                  <c:v>2014-10-10</c:v>
                </c:pt>
                <c:pt idx="9">
                  <c:v>2014-10-14</c:v>
                </c:pt>
                <c:pt idx="10">
                  <c:v>2014-10-15</c:v>
                </c:pt>
                <c:pt idx="11">
                  <c:v>2014-10-16</c:v>
                </c:pt>
                <c:pt idx="12">
                  <c:v>2014-10-17</c:v>
                </c:pt>
                <c:pt idx="13">
                  <c:v>2014-10-20</c:v>
                </c:pt>
                <c:pt idx="14">
                  <c:v>2014-10-21</c:v>
                </c:pt>
                <c:pt idx="15">
                  <c:v>2014-10-22</c:v>
                </c:pt>
                <c:pt idx="16">
                  <c:v>2014-10-23</c:v>
                </c:pt>
                <c:pt idx="17">
                  <c:v>2014-10-24</c:v>
                </c:pt>
                <c:pt idx="18">
                  <c:v>2014-10-27</c:v>
                </c:pt>
                <c:pt idx="19">
                  <c:v>2014-10-28</c:v>
                </c:pt>
                <c:pt idx="20">
                  <c:v>2014-10-29</c:v>
                </c:pt>
                <c:pt idx="21">
                  <c:v>2014-10-30</c:v>
                </c:pt>
                <c:pt idx="22">
                  <c:v>2014-10-31</c:v>
                </c:pt>
                <c:pt idx="23">
                  <c:v>2014-11-03</c:v>
                </c:pt>
                <c:pt idx="24">
                  <c:v>2014-11-04</c:v>
                </c:pt>
                <c:pt idx="25">
                  <c:v>2014-11-05</c:v>
                </c:pt>
                <c:pt idx="26">
                  <c:v>2014-11-06</c:v>
                </c:pt>
                <c:pt idx="27">
                  <c:v>2014-11-07</c:v>
                </c:pt>
                <c:pt idx="28">
                  <c:v>2014-11-10</c:v>
                </c:pt>
                <c:pt idx="29">
                  <c:v>2014-11-11</c:v>
                </c:pt>
                <c:pt idx="30">
                  <c:v>2014-11-12</c:v>
                </c:pt>
                <c:pt idx="31">
                  <c:v>2014-11-13</c:v>
                </c:pt>
                <c:pt idx="32">
                  <c:v>2014-11-14</c:v>
                </c:pt>
                <c:pt idx="33">
                  <c:v>2014-11-17</c:v>
                </c:pt>
                <c:pt idx="34">
                  <c:v>2014-11-18</c:v>
                </c:pt>
                <c:pt idx="35">
                  <c:v>2014-11-19</c:v>
                </c:pt>
                <c:pt idx="36">
                  <c:v>2014-11-20</c:v>
                </c:pt>
                <c:pt idx="37">
                  <c:v>2014-11-21</c:v>
                </c:pt>
                <c:pt idx="38">
                  <c:v>2014-11-24</c:v>
                </c:pt>
                <c:pt idx="39">
                  <c:v>2014-11-25</c:v>
                </c:pt>
                <c:pt idx="40">
                  <c:v>2014-11-26</c:v>
                </c:pt>
                <c:pt idx="41">
                  <c:v>2014-11-27</c:v>
                </c:pt>
                <c:pt idx="42">
                  <c:v>2014-11-28</c:v>
                </c:pt>
                <c:pt idx="43">
                  <c:v>2014-12-01</c:v>
                </c:pt>
                <c:pt idx="44">
                  <c:v>2014-12-02</c:v>
                </c:pt>
                <c:pt idx="45">
                  <c:v>2014-12-03</c:v>
                </c:pt>
                <c:pt idx="46">
                  <c:v>2014-12-04</c:v>
                </c:pt>
                <c:pt idx="47">
                  <c:v>2014-12-05</c:v>
                </c:pt>
                <c:pt idx="48">
                  <c:v>2014-12-08</c:v>
                </c:pt>
                <c:pt idx="49">
                  <c:v>2014-12-09</c:v>
                </c:pt>
                <c:pt idx="50">
                  <c:v>2014-12-10</c:v>
                </c:pt>
                <c:pt idx="51">
                  <c:v>2014-12-11</c:v>
                </c:pt>
                <c:pt idx="52">
                  <c:v>2014-12-12</c:v>
                </c:pt>
                <c:pt idx="53">
                  <c:v>2014-12-15</c:v>
                </c:pt>
                <c:pt idx="54">
                  <c:v>2014-12-16</c:v>
                </c:pt>
                <c:pt idx="55">
                  <c:v>2014-12-17</c:v>
                </c:pt>
                <c:pt idx="56">
                  <c:v>2014-12-18</c:v>
                </c:pt>
                <c:pt idx="57">
                  <c:v>2014-12-19</c:v>
                </c:pt>
                <c:pt idx="58">
                  <c:v>2014-12-22</c:v>
                </c:pt>
                <c:pt idx="59">
                  <c:v>2014-12-23</c:v>
                </c:pt>
                <c:pt idx="60">
                  <c:v>2014-12-24</c:v>
                </c:pt>
                <c:pt idx="61">
                  <c:v>2014-12-29</c:v>
                </c:pt>
                <c:pt idx="62">
                  <c:v>2014-12-30</c:v>
                </c:pt>
                <c:pt idx="63">
                  <c:v>2014-12-31</c:v>
                </c:pt>
                <c:pt idx="64">
                  <c:v>2015-01-02</c:v>
                </c:pt>
                <c:pt idx="65">
                  <c:v>2015-01-05</c:v>
                </c:pt>
                <c:pt idx="66">
                  <c:v>2015-01-06</c:v>
                </c:pt>
                <c:pt idx="67">
                  <c:v>2015-01-07</c:v>
                </c:pt>
                <c:pt idx="68">
                  <c:v>2015-01-08</c:v>
                </c:pt>
                <c:pt idx="69">
                  <c:v>2015-01-09</c:v>
                </c:pt>
                <c:pt idx="70">
                  <c:v>2015-01-12</c:v>
                </c:pt>
                <c:pt idx="71">
                  <c:v>2015-01-13</c:v>
                </c:pt>
                <c:pt idx="72">
                  <c:v>2015-01-14</c:v>
                </c:pt>
                <c:pt idx="73">
                  <c:v>2015-01-15</c:v>
                </c:pt>
                <c:pt idx="74">
                  <c:v>2015-01-16</c:v>
                </c:pt>
                <c:pt idx="75">
                  <c:v>2015-01-19</c:v>
                </c:pt>
                <c:pt idx="76">
                  <c:v>2015-01-20</c:v>
                </c:pt>
                <c:pt idx="77">
                  <c:v>2015-01-21</c:v>
                </c:pt>
                <c:pt idx="78">
                  <c:v>2015-01-22</c:v>
                </c:pt>
                <c:pt idx="79">
                  <c:v>2015-01-23</c:v>
                </c:pt>
                <c:pt idx="80">
                  <c:v>2015-01-26</c:v>
                </c:pt>
                <c:pt idx="81">
                  <c:v>2015-01-27</c:v>
                </c:pt>
                <c:pt idx="82">
                  <c:v>2015-01-28</c:v>
                </c:pt>
                <c:pt idx="83">
                  <c:v>2015-01-29</c:v>
                </c:pt>
                <c:pt idx="84">
                  <c:v>2015-01-30</c:v>
                </c:pt>
                <c:pt idx="85">
                  <c:v>2015-02-02</c:v>
                </c:pt>
                <c:pt idx="86">
                  <c:v>2015-02-03</c:v>
                </c:pt>
                <c:pt idx="87">
                  <c:v>2015-02-04</c:v>
                </c:pt>
                <c:pt idx="88">
                  <c:v>2015-02-05</c:v>
                </c:pt>
                <c:pt idx="89">
                  <c:v>2015-02-06</c:v>
                </c:pt>
                <c:pt idx="90">
                  <c:v>2015-02-09</c:v>
                </c:pt>
                <c:pt idx="91">
                  <c:v>2015-02-10</c:v>
                </c:pt>
                <c:pt idx="92">
                  <c:v>2015-02-11</c:v>
                </c:pt>
                <c:pt idx="93">
                  <c:v>2015-02-12</c:v>
                </c:pt>
                <c:pt idx="94">
                  <c:v>2015-02-13</c:v>
                </c:pt>
                <c:pt idx="95">
                  <c:v>2015-02-17</c:v>
                </c:pt>
                <c:pt idx="96">
                  <c:v>2015-02-18</c:v>
                </c:pt>
                <c:pt idx="97">
                  <c:v>2015-02-19</c:v>
                </c:pt>
                <c:pt idx="98">
                  <c:v>2015-02-20</c:v>
                </c:pt>
                <c:pt idx="99">
                  <c:v>2015-02-23</c:v>
                </c:pt>
                <c:pt idx="100">
                  <c:v>2015-02-24</c:v>
                </c:pt>
                <c:pt idx="101">
                  <c:v>2015-02-25</c:v>
                </c:pt>
                <c:pt idx="102">
                  <c:v>2015-02-26</c:v>
                </c:pt>
                <c:pt idx="103">
                  <c:v>2015-02-27</c:v>
                </c:pt>
                <c:pt idx="104">
                  <c:v>2015-03-02</c:v>
                </c:pt>
                <c:pt idx="105">
                  <c:v>2015-03-03</c:v>
                </c:pt>
                <c:pt idx="106">
                  <c:v>2015-03-04</c:v>
                </c:pt>
                <c:pt idx="107">
                  <c:v>2015-03-05</c:v>
                </c:pt>
                <c:pt idx="108">
                  <c:v>2015-03-06</c:v>
                </c:pt>
                <c:pt idx="109">
                  <c:v>2015-03-09</c:v>
                </c:pt>
                <c:pt idx="110">
                  <c:v>2015-03-10</c:v>
                </c:pt>
                <c:pt idx="111">
                  <c:v>2015-03-11</c:v>
                </c:pt>
                <c:pt idx="112">
                  <c:v>2015-03-12</c:v>
                </c:pt>
                <c:pt idx="113">
                  <c:v>2015-03-13</c:v>
                </c:pt>
                <c:pt idx="114">
                  <c:v>2015-03-16</c:v>
                </c:pt>
                <c:pt idx="115">
                  <c:v>2015-03-17</c:v>
                </c:pt>
                <c:pt idx="116">
                  <c:v>2015-03-18</c:v>
                </c:pt>
                <c:pt idx="117">
                  <c:v>2015-03-19</c:v>
                </c:pt>
                <c:pt idx="118">
                  <c:v>2015-03-20</c:v>
                </c:pt>
                <c:pt idx="119">
                  <c:v>2015-03-23</c:v>
                </c:pt>
                <c:pt idx="120">
                  <c:v>2015-03-24</c:v>
                </c:pt>
                <c:pt idx="121">
                  <c:v>2015-03-25</c:v>
                </c:pt>
                <c:pt idx="122">
                  <c:v>2015-03-26</c:v>
                </c:pt>
                <c:pt idx="123">
                  <c:v>2015-03-27</c:v>
                </c:pt>
                <c:pt idx="124">
                  <c:v>2015-03-30</c:v>
                </c:pt>
                <c:pt idx="125">
                  <c:v>2015-03-31</c:v>
                </c:pt>
                <c:pt idx="126">
                  <c:v>2015-04-01</c:v>
                </c:pt>
                <c:pt idx="127">
                  <c:v>2015-04-02</c:v>
                </c:pt>
                <c:pt idx="128">
                  <c:v>2015-04-06</c:v>
                </c:pt>
                <c:pt idx="129">
                  <c:v>2015-04-07</c:v>
                </c:pt>
                <c:pt idx="130">
                  <c:v>2015-04-08</c:v>
                </c:pt>
                <c:pt idx="131">
                  <c:v>2015-04-09</c:v>
                </c:pt>
                <c:pt idx="132">
                  <c:v>2015-04-10</c:v>
                </c:pt>
                <c:pt idx="133">
                  <c:v>2015-04-13</c:v>
                </c:pt>
                <c:pt idx="134">
                  <c:v>2015-04-14</c:v>
                </c:pt>
                <c:pt idx="135">
                  <c:v>2015-04-15</c:v>
                </c:pt>
                <c:pt idx="136">
                  <c:v>2015-04-16</c:v>
                </c:pt>
                <c:pt idx="137">
                  <c:v>2015-04-17</c:v>
                </c:pt>
                <c:pt idx="138">
                  <c:v>2015-04-20</c:v>
                </c:pt>
                <c:pt idx="139">
                  <c:v>2015-04-21</c:v>
                </c:pt>
                <c:pt idx="140">
                  <c:v>2015-04-22</c:v>
                </c:pt>
                <c:pt idx="141">
                  <c:v>2015-04-23</c:v>
                </c:pt>
                <c:pt idx="142">
                  <c:v>2015-04-24</c:v>
                </c:pt>
                <c:pt idx="143">
                  <c:v>2015-04-27</c:v>
                </c:pt>
                <c:pt idx="144">
                  <c:v>2015-04-28</c:v>
                </c:pt>
                <c:pt idx="145">
                  <c:v>2015-04-29</c:v>
                </c:pt>
                <c:pt idx="146">
                  <c:v>2015-04-30</c:v>
                </c:pt>
                <c:pt idx="147">
                  <c:v>2015-05-01</c:v>
                </c:pt>
                <c:pt idx="148">
                  <c:v>2015-05-04</c:v>
                </c:pt>
                <c:pt idx="149">
                  <c:v>2015-05-05</c:v>
                </c:pt>
                <c:pt idx="150">
                  <c:v>2015-05-06</c:v>
                </c:pt>
                <c:pt idx="151">
                  <c:v>2015-05-07</c:v>
                </c:pt>
                <c:pt idx="152">
                  <c:v>2015-05-08</c:v>
                </c:pt>
                <c:pt idx="153">
                  <c:v>2015-05-11</c:v>
                </c:pt>
                <c:pt idx="154">
                  <c:v>2015-05-12</c:v>
                </c:pt>
                <c:pt idx="155">
                  <c:v>2015-05-13</c:v>
                </c:pt>
                <c:pt idx="156">
                  <c:v>2015-05-14</c:v>
                </c:pt>
                <c:pt idx="157">
                  <c:v>2015-05-15</c:v>
                </c:pt>
                <c:pt idx="158">
                  <c:v>2015-05-19</c:v>
                </c:pt>
                <c:pt idx="159">
                  <c:v>2015-05-20</c:v>
                </c:pt>
                <c:pt idx="160">
                  <c:v>2015-05-21</c:v>
                </c:pt>
                <c:pt idx="161">
                  <c:v>2015-05-22</c:v>
                </c:pt>
                <c:pt idx="162">
                  <c:v>2015-05-25</c:v>
                </c:pt>
                <c:pt idx="163">
                  <c:v>2015-05-26</c:v>
                </c:pt>
                <c:pt idx="164">
                  <c:v>2015-05-27</c:v>
                </c:pt>
                <c:pt idx="165">
                  <c:v>2015-05-28</c:v>
                </c:pt>
                <c:pt idx="166">
                  <c:v>2015-05-29</c:v>
                </c:pt>
                <c:pt idx="167">
                  <c:v>2015-06-01</c:v>
                </c:pt>
                <c:pt idx="168">
                  <c:v>2015-06-02</c:v>
                </c:pt>
                <c:pt idx="169">
                  <c:v>2015-06-03</c:v>
                </c:pt>
                <c:pt idx="170">
                  <c:v>2015-06-04</c:v>
                </c:pt>
                <c:pt idx="171">
                  <c:v>2015-06-05</c:v>
                </c:pt>
                <c:pt idx="172">
                  <c:v>2015-06-08</c:v>
                </c:pt>
                <c:pt idx="173">
                  <c:v>2015-06-09</c:v>
                </c:pt>
                <c:pt idx="174">
                  <c:v>2015-06-10</c:v>
                </c:pt>
                <c:pt idx="175">
                  <c:v>2015-06-11</c:v>
                </c:pt>
                <c:pt idx="176">
                  <c:v>2015-06-12</c:v>
                </c:pt>
                <c:pt idx="177">
                  <c:v>2015-06-15</c:v>
                </c:pt>
                <c:pt idx="178">
                  <c:v>2015-06-16</c:v>
                </c:pt>
                <c:pt idx="179">
                  <c:v>2015-06-17</c:v>
                </c:pt>
                <c:pt idx="180">
                  <c:v>2015-06-18</c:v>
                </c:pt>
                <c:pt idx="181">
                  <c:v>2015-06-19</c:v>
                </c:pt>
                <c:pt idx="182">
                  <c:v>2015-06-22</c:v>
                </c:pt>
                <c:pt idx="183">
                  <c:v>2015-06-23</c:v>
                </c:pt>
                <c:pt idx="184">
                  <c:v>2015-06-24</c:v>
                </c:pt>
                <c:pt idx="185">
                  <c:v>2015-06-25</c:v>
                </c:pt>
                <c:pt idx="186">
                  <c:v>2015-06-26</c:v>
                </c:pt>
                <c:pt idx="187">
                  <c:v>2015-06-29</c:v>
                </c:pt>
                <c:pt idx="188">
                  <c:v>2015-06-30</c:v>
                </c:pt>
                <c:pt idx="189">
                  <c:v>2015-07-02</c:v>
                </c:pt>
                <c:pt idx="190">
                  <c:v>2015-07-03</c:v>
                </c:pt>
                <c:pt idx="191">
                  <c:v>2015-07-06</c:v>
                </c:pt>
                <c:pt idx="192">
                  <c:v>2015-07-07</c:v>
                </c:pt>
                <c:pt idx="193">
                  <c:v>2015-07-08</c:v>
                </c:pt>
                <c:pt idx="194">
                  <c:v>2015-07-09</c:v>
                </c:pt>
                <c:pt idx="195">
                  <c:v>2015-07-10</c:v>
                </c:pt>
                <c:pt idx="196">
                  <c:v>2015-07-13</c:v>
                </c:pt>
                <c:pt idx="197">
                  <c:v>2015-07-14</c:v>
                </c:pt>
                <c:pt idx="198">
                  <c:v>2015-07-15</c:v>
                </c:pt>
                <c:pt idx="199">
                  <c:v>2015-07-16</c:v>
                </c:pt>
                <c:pt idx="200">
                  <c:v>2015-07-17</c:v>
                </c:pt>
                <c:pt idx="201">
                  <c:v>2015-07-20</c:v>
                </c:pt>
                <c:pt idx="202">
                  <c:v>2015-07-21</c:v>
                </c:pt>
                <c:pt idx="203">
                  <c:v>2015-07-22</c:v>
                </c:pt>
                <c:pt idx="204">
                  <c:v>2015-07-23</c:v>
                </c:pt>
                <c:pt idx="205">
                  <c:v>2015-07-24</c:v>
                </c:pt>
                <c:pt idx="206">
                  <c:v>2015-07-27</c:v>
                </c:pt>
                <c:pt idx="207">
                  <c:v>2015-07-28</c:v>
                </c:pt>
                <c:pt idx="208">
                  <c:v>2015-07-29</c:v>
                </c:pt>
                <c:pt idx="209">
                  <c:v>2015-07-30</c:v>
                </c:pt>
                <c:pt idx="210">
                  <c:v>2015-07-31</c:v>
                </c:pt>
                <c:pt idx="211">
                  <c:v>2015-08-04</c:v>
                </c:pt>
                <c:pt idx="212">
                  <c:v>2015-08-05</c:v>
                </c:pt>
                <c:pt idx="213">
                  <c:v>2015-08-06</c:v>
                </c:pt>
                <c:pt idx="214">
                  <c:v>2015-08-07</c:v>
                </c:pt>
                <c:pt idx="215">
                  <c:v>2015-08-10</c:v>
                </c:pt>
                <c:pt idx="216">
                  <c:v>2015-08-11</c:v>
                </c:pt>
                <c:pt idx="217">
                  <c:v>2015-08-12</c:v>
                </c:pt>
                <c:pt idx="218">
                  <c:v>2015-08-13</c:v>
                </c:pt>
                <c:pt idx="219">
                  <c:v>2015-08-14</c:v>
                </c:pt>
                <c:pt idx="220">
                  <c:v>2015-08-17</c:v>
                </c:pt>
                <c:pt idx="221">
                  <c:v>2015-08-18</c:v>
                </c:pt>
                <c:pt idx="222">
                  <c:v>2015-08-19</c:v>
                </c:pt>
                <c:pt idx="223">
                  <c:v>2015-08-20</c:v>
                </c:pt>
                <c:pt idx="224">
                  <c:v>2015-08-21</c:v>
                </c:pt>
                <c:pt idx="225">
                  <c:v>2015-08-24</c:v>
                </c:pt>
                <c:pt idx="226">
                  <c:v>2015-08-25</c:v>
                </c:pt>
                <c:pt idx="227">
                  <c:v>2015-08-26</c:v>
                </c:pt>
                <c:pt idx="228">
                  <c:v>2015-08-27</c:v>
                </c:pt>
                <c:pt idx="229">
                  <c:v>2015-08-28</c:v>
                </c:pt>
                <c:pt idx="230">
                  <c:v>2015-08-31</c:v>
                </c:pt>
                <c:pt idx="231">
                  <c:v>2015-09-01</c:v>
                </c:pt>
                <c:pt idx="232">
                  <c:v>2015-09-02</c:v>
                </c:pt>
                <c:pt idx="233">
                  <c:v>2015-09-03</c:v>
                </c:pt>
                <c:pt idx="234">
                  <c:v>2015-09-04</c:v>
                </c:pt>
                <c:pt idx="235">
                  <c:v>2015-09-08</c:v>
                </c:pt>
                <c:pt idx="236">
                  <c:v>2015-09-09</c:v>
                </c:pt>
                <c:pt idx="237">
                  <c:v>2015-09-10</c:v>
                </c:pt>
                <c:pt idx="238">
                  <c:v>2015-09-11</c:v>
                </c:pt>
                <c:pt idx="239">
                  <c:v>2015-09-14</c:v>
                </c:pt>
                <c:pt idx="240">
                  <c:v>2015-09-15</c:v>
                </c:pt>
                <c:pt idx="241">
                  <c:v>2015-09-16</c:v>
                </c:pt>
                <c:pt idx="242">
                  <c:v>2015-09-17</c:v>
                </c:pt>
                <c:pt idx="243">
                  <c:v>2015-09-18</c:v>
                </c:pt>
                <c:pt idx="244">
                  <c:v>2015-09-21</c:v>
                </c:pt>
                <c:pt idx="245">
                  <c:v>2015-09-22</c:v>
                </c:pt>
                <c:pt idx="246">
                  <c:v>2015-09-23</c:v>
                </c:pt>
                <c:pt idx="247">
                  <c:v>2015-09-24</c:v>
                </c:pt>
                <c:pt idx="248">
                  <c:v>2015-09-25</c:v>
                </c:pt>
                <c:pt idx="249">
                  <c:v>2015-09-28</c:v>
                </c:pt>
                <c:pt idx="250">
                  <c:v>2015-09-29</c:v>
                </c:pt>
                <c:pt idx="251">
                  <c:v>2015-09-30</c:v>
                </c:pt>
                <c:pt idx="252">
                  <c:v>2015-10-01</c:v>
                </c:pt>
                <c:pt idx="253">
                  <c:v>2015-10-02</c:v>
                </c:pt>
                <c:pt idx="254">
                  <c:v>2015-10-05</c:v>
                </c:pt>
                <c:pt idx="255">
                  <c:v>2015-10-06</c:v>
                </c:pt>
                <c:pt idx="256">
                  <c:v>2015-10-07</c:v>
                </c:pt>
                <c:pt idx="257">
                  <c:v>2015-10-08</c:v>
                </c:pt>
                <c:pt idx="258">
                  <c:v>2015-10-09</c:v>
                </c:pt>
                <c:pt idx="259">
                  <c:v>2015-10-13</c:v>
                </c:pt>
                <c:pt idx="260">
                  <c:v>2015-10-14</c:v>
                </c:pt>
                <c:pt idx="261">
                  <c:v>2015-10-15</c:v>
                </c:pt>
                <c:pt idx="262">
                  <c:v>2015-10-16</c:v>
                </c:pt>
                <c:pt idx="263">
                  <c:v>2015-10-19</c:v>
                </c:pt>
                <c:pt idx="264">
                  <c:v>2015-10-20</c:v>
                </c:pt>
                <c:pt idx="265">
                  <c:v>2015-10-21</c:v>
                </c:pt>
                <c:pt idx="266">
                  <c:v>2015-10-22</c:v>
                </c:pt>
                <c:pt idx="267">
                  <c:v>2015-10-23</c:v>
                </c:pt>
                <c:pt idx="268">
                  <c:v>2015-10-26</c:v>
                </c:pt>
                <c:pt idx="269">
                  <c:v>2015-10-27</c:v>
                </c:pt>
                <c:pt idx="270">
                  <c:v>2015-10-28</c:v>
                </c:pt>
                <c:pt idx="271">
                  <c:v>2015-10-29</c:v>
                </c:pt>
                <c:pt idx="272">
                  <c:v>2015-10-30</c:v>
                </c:pt>
                <c:pt idx="273">
                  <c:v>2015-11-02</c:v>
                </c:pt>
                <c:pt idx="274">
                  <c:v>2015-11-03</c:v>
                </c:pt>
                <c:pt idx="275">
                  <c:v>2015-11-04</c:v>
                </c:pt>
                <c:pt idx="276">
                  <c:v>2015-11-05</c:v>
                </c:pt>
                <c:pt idx="277">
                  <c:v>2015-11-06</c:v>
                </c:pt>
                <c:pt idx="278">
                  <c:v>2015-11-09</c:v>
                </c:pt>
                <c:pt idx="279">
                  <c:v>2015-11-10</c:v>
                </c:pt>
                <c:pt idx="280">
                  <c:v>2015-11-11</c:v>
                </c:pt>
                <c:pt idx="281">
                  <c:v>2015-11-12</c:v>
                </c:pt>
                <c:pt idx="282">
                  <c:v>2015-11-13</c:v>
                </c:pt>
                <c:pt idx="283">
                  <c:v>2015-11-16</c:v>
                </c:pt>
                <c:pt idx="284">
                  <c:v>2015-11-17</c:v>
                </c:pt>
                <c:pt idx="285">
                  <c:v>2015-11-18</c:v>
                </c:pt>
                <c:pt idx="286">
                  <c:v>2015-11-19</c:v>
                </c:pt>
                <c:pt idx="287">
                  <c:v>2015-11-20</c:v>
                </c:pt>
                <c:pt idx="288">
                  <c:v>2015-11-23</c:v>
                </c:pt>
                <c:pt idx="289">
                  <c:v>2015-11-24</c:v>
                </c:pt>
                <c:pt idx="290">
                  <c:v>2015-11-25</c:v>
                </c:pt>
                <c:pt idx="291">
                  <c:v>2015-11-26</c:v>
                </c:pt>
                <c:pt idx="292">
                  <c:v>2015-11-27</c:v>
                </c:pt>
                <c:pt idx="293">
                  <c:v>2015-11-30</c:v>
                </c:pt>
                <c:pt idx="294">
                  <c:v>2015-12-01</c:v>
                </c:pt>
                <c:pt idx="295">
                  <c:v>2015-12-02</c:v>
                </c:pt>
                <c:pt idx="296">
                  <c:v>2015-12-03</c:v>
                </c:pt>
                <c:pt idx="297">
                  <c:v>2015-12-04</c:v>
                </c:pt>
                <c:pt idx="298">
                  <c:v>2015-12-07</c:v>
                </c:pt>
                <c:pt idx="299">
                  <c:v>2015-12-08</c:v>
                </c:pt>
                <c:pt idx="300">
                  <c:v>2015-12-09</c:v>
                </c:pt>
                <c:pt idx="301">
                  <c:v>2015-12-10</c:v>
                </c:pt>
                <c:pt idx="302">
                  <c:v>2015-12-11</c:v>
                </c:pt>
                <c:pt idx="303">
                  <c:v>2015-12-14</c:v>
                </c:pt>
                <c:pt idx="304">
                  <c:v>2015-12-15</c:v>
                </c:pt>
                <c:pt idx="305">
                  <c:v>2015-12-16</c:v>
                </c:pt>
                <c:pt idx="306">
                  <c:v>2015-12-17</c:v>
                </c:pt>
                <c:pt idx="307">
                  <c:v>2015-12-18</c:v>
                </c:pt>
                <c:pt idx="308">
                  <c:v>2015-12-21</c:v>
                </c:pt>
                <c:pt idx="309">
                  <c:v>2015-12-22</c:v>
                </c:pt>
                <c:pt idx="310">
                  <c:v>2015-12-23</c:v>
                </c:pt>
                <c:pt idx="311">
                  <c:v>2015-12-24</c:v>
                </c:pt>
                <c:pt idx="312">
                  <c:v>2015-12-29</c:v>
                </c:pt>
                <c:pt idx="313">
                  <c:v>2015-12-30</c:v>
                </c:pt>
                <c:pt idx="314">
                  <c:v>2015-12-31</c:v>
                </c:pt>
                <c:pt idx="315">
                  <c:v>2016-01-04</c:v>
                </c:pt>
                <c:pt idx="316">
                  <c:v>2016-01-05</c:v>
                </c:pt>
                <c:pt idx="317">
                  <c:v>2016-01-06</c:v>
                </c:pt>
                <c:pt idx="318">
                  <c:v>2016-01-07</c:v>
                </c:pt>
                <c:pt idx="319">
                  <c:v>2016-01-08</c:v>
                </c:pt>
                <c:pt idx="320">
                  <c:v>2016-01-11</c:v>
                </c:pt>
                <c:pt idx="321">
                  <c:v>2016-01-12</c:v>
                </c:pt>
                <c:pt idx="322">
                  <c:v>2016-01-13</c:v>
                </c:pt>
                <c:pt idx="323">
                  <c:v>2016-01-14</c:v>
                </c:pt>
                <c:pt idx="324">
                  <c:v>2016-01-15</c:v>
                </c:pt>
                <c:pt idx="325">
                  <c:v>2016-01-18</c:v>
                </c:pt>
                <c:pt idx="326">
                  <c:v>2016-01-19</c:v>
                </c:pt>
                <c:pt idx="327">
                  <c:v>2016-01-20</c:v>
                </c:pt>
                <c:pt idx="328">
                  <c:v>2016-01-21</c:v>
                </c:pt>
                <c:pt idx="329">
                  <c:v>2016-01-22</c:v>
                </c:pt>
                <c:pt idx="330">
                  <c:v>2016-01-25</c:v>
                </c:pt>
                <c:pt idx="331">
                  <c:v>2016-01-26</c:v>
                </c:pt>
                <c:pt idx="332">
                  <c:v>2016-01-27</c:v>
                </c:pt>
                <c:pt idx="333">
                  <c:v>2016-01-28</c:v>
                </c:pt>
                <c:pt idx="334">
                  <c:v>2016-01-29</c:v>
                </c:pt>
                <c:pt idx="335">
                  <c:v>2016-02-01</c:v>
                </c:pt>
                <c:pt idx="336">
                  <c:v>2016-02-02</c:v>
                </c:pt>
                <c:pt idx="337">
                  <c:v>2016-02-03</c:v>
                </c:pt>
                <c:pt idx="338">
                  <c:v>2016-02-04</c:v>
                </c:pt>
                <c:pt idx="339">
                  <c:v>2016-02-05</c:v>
                </c:pt>
                <c:pt idx="340">
                  <c:v>2016-02-08</c:v>
                </c:pt>
                <c:pt idx="341">
                  <c:v>2016-02-09</c:v>
                </c:pt>
                <c:pt idx="342">
                  <c:v>2016-02-10</c:v>
                </c:pt>
                <c:pt idx="343">
                  <c:v>2016-02-11</c:v>
                </c:pt>
                <c:pt idx="344">
                  <c:v>2016-02-12</c:v>
                </c:pt>
                <c:pt idx="345">
                  <c:v>2016-02-16</c:v>
                </c:pt>
                <c:pt idx="346">
                  <c:v>2016-02-17</c:v>
                </c:pt>
                <c:pt idx="347">
                  <c:v>2016-02-18</c:v>
                </c:pt>
                <c:pt idx="348">
                  <c:v>2016-02-19</c:v>
                </c:pt>
                <c:pt idx="349">
                  <c:v>2016-02-22</c:v>
                </c:pt>
                <c:pt idx="350">
                  <c:v>2016-02-23</c:v>
                </c:pt>
                <c:pt idx="351">
                  <c:v>2016-02-24</c:v>
                </c:pt>
                <c:pt idx="352">
                  <c:v>2016-02-25</c:v>
                </c:pt>
                <c:pt idx="353">
                  <c:v>2016-02-26</c:v>
                </c:pt>
                <c:pt idx="354">
                  <c:v>2016-02-29</c:v>
                </c:pt>
                <c:pt idx="355">
                  <c:v>2016-03-01</c:v>
                </c:pt>
                <c:pt idx="356">
                  <c:v>2016-03-02</c:v>
                </c:pt>
                <c:pt idx="357">
                  <c:v>2016-03-03</c:v>
                </c:pt>
                <c:pt idx="358">
                  <c:v>2016-03-04</c:v>
                </c:pt>
                <c:pt idx="359">
                  <c:v>2016-03-07</c:v>
                </c:pt>
                <c:pt idx="360">
                  <c:v>2016-03-08</c:v>
                </c:pt>
                <c:pt idx="361">
                  <c:v>2016-03-09</c:v>
                </c:pt>
                <c:pt idx="362">
                  <c:v>2016-03-10</c:v>
                </c:pt>
                <c:pt idx="363">
                  <c:v>2016-03-11</c:v>
                </c:pt>
                <c:pt idx="364">
                  <c:v>2016-03-14</c:v>
                </c:pt>
                <c:pt idx="365">
                  <c:v>2016-03-15</c:v>
                </c:pt>
                <c:pt idx="366">
                  <c:v>2016-03-16</c:v>
                </c:pt>
                <c:pt idx="367">
                  <c:v>2016-03-17</c:v>
                </c:pt>
                <c:pt idx="368">
                  <c:v>2016-03-18</c:v>
                </c:pt>
                <c:pt idx="369">
                  <c:v>2016-03-21</c:v>
                </c:pt>
                <c:pt idx="370">
                  <c:v>2016-03-22</c:v>
                </c:pt>
                <c:pt idx="371">
                  <c:v>2016-03-23</c:v>
                </c:pt>
                <c:pt idx="372">
                  <c:v>2016-03-24</c:v>
                </c:pt>
                <c:pt idx="373">
                  <c:v>2016-03-28</c:v>
                </c:pt>
                <c:pt idx="374">
                  <c:v>2016-03-29</c:v>
                </c:pt>
                <c:pt idx="375">
                  <c:v>2016-03-30</c:v>
                </c:pt>
                <c:pt idx="376">
                  <c:v>2016-03-31</c:v>
                </c:pt>
                <c:pt idx="377">
                  <c:v>2016-04-01</c:v>
                </c:pt>
                <c:pt idx="378">
                  <c:v>2016-04-04</c:v>
                </c:pt>
                <c:pt idx="379">
                  <c:v>2016-04-05</c:v>
                </c:pt>
                <c:pt idx="380">
                  <c:v>2016-04-06</c:v>
                </c:pt>
                <c:pt idx="381">
                  <c:v>2016-04-07</c:v>
                </c:pt>
                <c:pt idx="382">
                  <c:v>2016-04-08</c:v>
                </c:pt>
                <c:pt idx="383">
                  <c:v>2016-04-11</c:v>
                </c:pt>
                <c:pt idx="384">
                  <c:v>2016-04-12</c:v>
                </c:pt>
                <c:pt idx="385">
                  <c:v>2016-04-13</c:v>
                </c:pt>
                <c:pt idx="386">
                  <c:v>2016-04-14</c:v>
                </c:pt>
                <c:pt idx="387">
                  <c:v>2016-04-15</c:v>
                </c:pt>
                <c:pt idx="388">
                  <c:v>2016-04-18</c:v>
                </c:pt>
                <c:pt idx="389">
                  <c:v>2016-04-19</c:v>
                </c:pt>
                <c:pt idx="390">
                  <c:v>2016-04-20</c:v>
                </c:pt>
                <c:pt idx="391">
                  <c:v>2016-04-21</c:v>
                </c:pt>
                <c:pt idx="392">
                  <c:v>2016-04-22</c:v>
                </c:pt>
                <c:pt idx="393">
                  <c:v>2016-04-25</c:v>
                </c:pt>
                <c:pt idx="394">
                  <c:v>2016-04-26</c:v>
                </c:pt>
                <c:pt idx="395">
                  <c:v>2016-04-27</c:v>
                </c:pt>
                <c:pt idx="396">
                  <c:v>2016-04-28</c:v>
                </c:pt>
                <c:pt idx="397">
                  <c:v>2016-04-29</c:v>
                </c:pt>
                <c:pt idx="398">
                  <c:v>2016-05-02</c:v>
                </c:pt>
                <c:pt idx="399">
                  <c:v>2016-05-03</c:v>
                </c:pt>
                <c:pt idx="400">
                  <c:v>2016-05-04</c:v>
                </c:pt>
                <c:pt idx="401">
                  <c:v>2016-05-05</c:v>
                </c:pt>
                <c:pt idx="402">
                  <c:v>2016-05-06</c:v>
                </c:pt>
                <c:pt idx="403">
                  <c:v>2016-05-09</c:v>
                </c:pt>
                <c:pt idx="404">
                  <c:v>2016-05-10</c:v>
                </c:pt>
                <c:pt idx="405">
                  <c:v>2016-05-11</c:v>
                </c:pt>
                <c:pt idx="406">
                  <c:v>2016-05-12</c:v>
                </c:pt>
                <c:pt idx="407">
                  <c:v>2016-05-13</c:v>
                </c:pt>
                <c:pt idx="408">
                  <c:v>2016-05-16</c:v>
                </c:pt>
                <c:pt idx="409">
                  <c:v>2016-05-17</c:v>
                </c:pt>
                <c:pt idx="410">
                  <c:v>2016-05-18</c:v>
                </c:pt>
                <c:pt idx="411">
                  <c:v>2016-05-19</c:v>
                </c:pt>
                <c:pt idx="412">
                  <c:v>2016-05-20</c:v>
                </c:pt>
                <c:pt idx="413">
                  <c:v>2016-05-24</c:v>
                </c:pt>
                <c:pt idx="414">
                  <c:v>2016-05-25</c:v>
                </c:pt>
                <c:pt idx="415">
                  <c:v>2016-05-26</c:v>
                </c:pt>
                <c:pt idx="416">
                  <c:v>2016-05-27</c:v>
                </c:pt>
                <c:pt idx="417">
                  <c:v>2016-05-30</c:v>
                </c:pt>
                <c:pt idx="418">
                  <c:v>2016-05-31</c:v>
                </c:pt>
                <c:pt idx="419">
                  <c:v>2016-06-01</c:v>
                </c:pt>
                <c:pt idx="420">
                  <c:v>2016-06-02</c:v>
                </c:pt>
                <c:pt idx="421">
                  <c:v>2016-06-03</c:v>
                </c:pt>
                <c:pt idx="422">
                  <c:v>2016-06-06</c:v>
                </c:pt>
                <c:pt idx="423">
                  <c:v>2016-06-07</c:v>
                </c:pt>
                <c:pt idx="424">
                  <c:v>2016-06-08</c:v>
                </c:pt>
                <c:pt idx="425">
                  <c:v>2016-06-09</c:v>
                </c:pt>
                <c:pt idx="426">
                  <c:v>2016-06-10</c:v>
                </c:pt>
                <c:pt idx="427">
                  <c:v>2016-06-13</c:v>
                </c:pt>
                <c:pt idx="428">
                  <c:v>2016-06-14</c:v>
                </c:pt>
                <c:pt idx="429">
                  <c:v>2016-06-15</c:v>
                </c:pt>
                <c:pt idx="430">
                  <c:v>2016-06-16</c:v>
                </c:pt>
                <c:pt idx="431">
                  <c:v>2016-06-17</c:v>
                </c:pt>
                <c:pt idx="432">
                  <c:v>2016-06-20</c:v>
                </c:pt>
                <c:pt idx="433">
                  <c:v>2016-06-21</c:v>
                </c:pt>
                <c:pt idx="434">
                  <c:v>2016-06-22</c:v>
                </c:pt>
                <c:pt idx="435">
                  <c:v>2016-06-23</c:v>
                </c:pt>
                <c:pt idx="436">
                  <c:v>2016-06-24</c:v>
                </c:pt>
                <c:pt idx="437">
                  <c:v>2016-06-27</c:v>
                </c:pt>
                <c:pt idx="438">
                  <c:v>2016-06-28</c:v>
                </c:pt>
                <c:pt idx="439">
                  <c:v>2016-06-29</c:v>
                </c:pt>
                <c:pt idx="440">
                  <c:v>2016-06-30</c:v>
                </c:pt>
                <c:pt idx="441">
                  <c:v>2016-07-04</c:v>
                </c:pt>
                <c:pt idx="442">
                  <c:v>2016-07-05</c:v>
                </c:pt>
                <c:pt idx="443">
                  <c:v>2016-07-06</c:v>
                </c:pt>
                <c:pt idx="444">
                  <c:v>2016-07-07</c:v>
                </c:pt>
                <c:pt idx="445">
                  <c:v>2016-07-08</c:v>
                </c:pt>
                <c:pt idx="446">
                  <c:v>2016-07-11</c:v>
                </c:pt>
                <c:pt idx="447">
                  <c:v>2016-07-12</c:v>
                </c:pt>
                <c:pt idx="448">
                  <c:v>2016-07-13</c:v>
                </c:pt>
                <c:pt idx="449">
                  <c:v>2016-07-14</c:v>
                </c:pt>
                <c:pt idx="450">
                  <c:v>2016-07-15</c:v>
                </c:pt>
                <c:pt idx="451">
                  <c:v>2016-07-18</c:v>
                </c:pt>
                <c:pt idx="452">
                  <c:v>2016-07-19</c:v>
                </c:pt>
                <c:pt idx="453">
                  <c:v>2016-07-20</c:v>
                </c:pt>
                <c:pt idx="454">
                  <c:v>2016-07-21</c:v>
                </c:pt>
                <c:pt idx="455">
                  <c:v>2016-07-22</c:v>
                </c:pt>
                <c:pt idx="456">
                  <c:v>2016-07-25</c:v>
                </c:pt>
                <c:pt idx="457">
                  <c:v>2016-07-26</c:v>
                </c:pt>
                <c:pt idx="458">
                  <c:v>2016-07-27</c:v>
                </c:pt>
                <c:pt idx="459">
                  <c:v>2016-07-28</c:v>
                </c:pt>
                <c:pt idx="460">
                  <c:v>2016-07-29</c:v>
                </c:pt>
                <c:pt idx="461">
                  <c:v>2016-08-02</c:v>
                </c:pt>
                <c:pt idx="462">
                  <c:v>2016-08-03</c:v>
                </c:pt>
                <c:pt idx="463">
                  <c:v>2016-08-04</c:v>
                </c:pt>
                <c:pt idx="464">
                  <c:v>2016-08-05</c:v>
                </c:pt>
                <c:pt idx="465">
                  <c:v>2016-08-08</c:v>
                </c:pt>
                <c:pt idx="466">
                  <c:v>2016-08-09</c:v>
                </c:pt>
                <c:pt idx="467">
                  <c:v>2016-08-10</c:v>
                </c:pt>
                <c:pt idx="468">
                  <c:v>2016-08-11</c:v>
                </c:pt>
                <c:pt idx="469">
                  <c:v>2016-08-12</c:v>
                </c:pt>
                <c:pt idx="470">
                  <c:v>2016-08-15</c:v>
                </c:pt>
                <c:pt idx="471">
                  <c:v>2016-08-16</c:v>
                </c:pt>
                <c:pt idx="472">
                  <c:v>2016-08-17</c:v>
                </c:pt>
                <c:pt idx="473">
                  <c:v>2016-08-18</c:v>
                </c:pt>
                <c:pt idx="474">
                  <c:v>2016-08-19</c:v>
                </c:pt>
                <c:pt idx="475">
                  <c:v>2016-08-22</c:v>
                </c:pt>
                <c:pt idx="476">
                  <c:v>2016-08-23</c:v>
                </c:pt>
                <c:pt idx="477">
                  <c:v>2016-08-24</c:v>
                </c:pt>
                <c:pt idx="478">
                  <c:v>2016-08-25</c:v>
                </c:pt>
                <c:pt idx="479">
                  <c:v>2016-08-26</c:v>
                </c:pt>
                <c:pt idx="480">
                  <c:v>2016-08-29</c:v>
                </c:pt>
                <c:pt idx="481">
                  <c:v>2016-08-30</c:v>
                </c:pt>
                <c:pt idx="482">
                  <c:v>2016-08-31</c:v>
                </c:pt>
                <c:pt idx="483">
                  <c:v>2016-09-01</c:v>
                </c:pt>
                <c:pt idx="484">
                  <c:v>2016-09-02</c:v>
                </c:pt>
                <c:pt idx="485">
                  <c:v>2016-09-06</c:v>
                </c:pt>
                <c:pt idx="486">
                  <c:v>2016-09-07</c:v>
                </c:pt>
                <c:pt idx="487">
                  <c:v>2016-09-08</c:v>
                </c:pt>
                <c:pt idx="488">
                  <c:v>2016-09-09</c:v>
                </c:pt>
                <c:pt idx="489">
                  <c:v>2016-09-12</c:v>
                </c:pt>
                <c:pt idx="490">
                  <c:v>2016-09-13</c:v>
                </c:pt>
                <c:pt idx="491">
                  <c:v>2016-09-14</c:v>
                </c:pt>
                <c:pt idx="492">
                  <c:v>2016-09-15</c:v>
                </c:pt>
                <c:pt idx="493">
                  <c:v>2016-09-16</c:v>
                </c:pt>
                <c:pt idx="494">
                  <c:v>2016-09-19</c:v>
                </c:pt>
                <c:pt idx="495">
                  <c:v>2016-09-20</c:v>
                </c:pt>
                <c:pt idx="496">
                  <c:v>2016-09-21</c:v>
                </c:pt>
                <c:pt idx="497">
                  <c:v>2016-09-22</c:v>
                </c:pt>
                <c:pt idx="498">
                  <c:v>2016-09-23</c:v>
                </c:pt>
                <c:pt idx="499">
                  <c:v>2016-09-26</c:v>
                </c:pt>
                <c:pt idx="500">
                  <c:v>2016-09-27</c:v>
                </c:pt>
                <c:pt idx="501">
                  <c:v>2016-09-28</c:v>
                </c:pt>
                <c:pt idx="502">
                  <c:v>2016-09-29</c:v>
                </c:pt>
                <c:pt idx="503">
                  <c:v>2016-09-30</c:v>
                </c:pt>
                <c:pt idx="504">
                  <c:v>2016-10-03</c:v>
                </c:pt>
                <c:pt idx="505">
                  <c:v>2016-10-04</c:v>
                </c:pt>
                <c:pt idx="506">
                  <c:v>2016-10-05</c:v>
                </c:pt>
                <c:pt idx="507">
                  <c:v>2016-10-06</c:v>
                </c:pt>
                <c:pt idx="508">
                  <c:v>2016-10-07</c:v>
                </c:pt>
                <c:pt idx="509">
                  <c:v>2016-10-11</c:v>
                </c:pt>
                <c:pt idx="510">
                  <c:v>2016-10-12</c:v>
                </c:pt>
                <c:pt idx="511">
                  <c:v>2016-10-13</c:v>
                </c:pt>
                <c:pt idx="512">
                  <c:v>2016-10-14</c:v>
                </c:pt>
                <c:pt idx="513">
                  <c:v>2016-10-17</c:v>
                </c:pt>
                <c:pt idx="514">
                  <c:v>2016-10-18</c:v>
                </c:pt>
                <c:pt idx="515">
                  <c:v>2016-10-19</c:v>
                </c:pt>
                <c:pt idx="516">
                  <c:v>2016-10-20</c:v>
                </c:pt>
                <c:pt idx="517">
                  <c:v>2016-10-21</c:v>
                </c:pt>
                <c:pt idx="518">
                  <c:v>2016-10-24</c:v>
                </c:pt>
                <c:pt idx="519">
                  <c:v>2016-10-25</c:v>
                </c:pt>
                <c:pt idx="520">
                  <c:v>2016-10-26</c:v>
                </c:pt>
                <c:pt idx="521">
                  <c:v>2016-10-27</c:v>
                </c:pt>
                <c:pt idx="522">
                  <c:v>2016-10-28</c:v>
                </c:pt>
                <c:pt idx="523">
                  <c:v>2016-10-31</c:v>
                </c:pt>
                <c:pt idx="524">
                  <c:v>2016-11-01</c:v>
                </c:pt>
                <c:pt idx="525">
                  <c:v>2016-11-02</c:v>
                </c:pt>
                <c:pt idx="526">
                  <c:v>2016-11-03</c:v>
                </c:pt>
                <c:pt idx="527">
                  <c:v>2016-11-04</c:v>
                </c:pt>
                <c:pt idx="528">
                  <c:v>2016-11-07</c:v>
                </c:pt>
                <c:pt idx="529">
                  <c:v>2016-11-08</c:v>
                </c:pt>
                <c:pt idx="530">
                  <c:v>2016-11-09</c:v>
                </c:pt>
                <c:pt idx="531">
                  <c:v>2016-11-10</c:v>
                </c:pt>
                <c:pt idx="532">
                  <c:v>2016-11-11</c:v>
                </c:pt>
                <c:pt idx="533">
                  <c:v>2016-11-14</c:v>
                </c:pt>
                <c:pt idx="534">
                  <c:v>2016-11-15</c:v>
                </c:pt>
                <c:pt idx="535">
                  <c:v>2016-11-16</c:v>
                </c:pt>
                <c:pt idx="536">
                  <c:v>2016-11-17</c:v>
                </c:pt>
                <c:pt idx="537">
                  <c:v>2016-11-18</c:v>
                </c:pt>
                <c:pt idx="538">
                  <c:v>2016-11-21</c:v>
                </c:pt>
                <c:pt idx="539">
                  <c:v>2016-11-22</c:v>
                </c:pt>
                <c:pt idx="540">
                  <c:v>2016-11-23</c:v>
                </c:pt>
                <c:pt idx="541">
                  <c:v>2016-11-24</c:v>
                </c:pt>
                <c:pt idx="542">
                  <c:v>2016-11-25</c:v>
                </c:pt>
                <c:pt idx="543">
                  <c:v>2016-11-28</c:v>
                </c:pt>
                <c:pt idx="544">
                  <c:v>2016-11-29</c:v>
                </c:pt>
                <c:pt idx="545">
                  <c:v>2016-11-30</c:v>
                </c:pt>
                <c:pt idx="546">
                  <c:v>2016-12-01</c:v>
                </c:pt>
                <c:pt idx="547">
                  <c:v>2016-12-02</c:v>
                </c:pt>
                <c:pt idx="548">
                  <c:v>2016-12-05</c:v>
                </c:pt>
                <c:pt idx="549">
                  <c:v>2016-12-06</c:v>
                </c:pt>
                <c:pt idx="550">
                  <c:v>2016-12-07</c:v>
                </c:pt>
                <c:pt idx="551">
                  <c:v>2016-12-08</c:v>
                </c:pt>
                <c:pt idx="552">
                  <c:v>2016-12-09</c:v>
                </c:pt>
                <c:pt idx="553">
                  <c:v>2016-12-12</c:v>
                </c:pt>
                <c:pt idx="554">
                  <c:v>2016-12-13</c:v>
                </c:pt>
                <c:pt idx="555">
                  <c:v>2016-12-14</c:v>
                </c:pt>
                <c:pt idx="556">
                  <c:v>2016-12-15</c:v>
                </c:pt>
                <c:pt idx="557">
                  <c:v>2016-12-16</c:v>
                </c:pt>
                <c:pt idx="558">
                  <c:v>2016-12-19</c:v>
                </c:pt>
                <c:pt idx="559">
                  <c:v>2016-12-20</c:v>
                </c:pt>
                <c:pt idx="560">
                  <c:v>2016-12-21</c:v>
                </c:pt>
                <c:pt idx="561">
                  <c:v>2016-12-22</c:v>
                </c:pt>
                <c:pt idx="562">
                  <c:v>2016-12-23</c:v>
                </c:pt>
                <c:pt idx="563">
                  <c:v>2016-12-28</c:v>
                </c:pt>
                <c:pt idx="564">
                  <c:v>2016-12-29</c:v>
                </c:pt>
                <c:pt idx="565">
                  <c:v>2016-12-30</c:v>
                </c:pt>
                <c:pt idx="566">
                  <c:v>2017-01-03</c:v>
                </c:pt>
                <c:pt idx="567">
                  <c:v>2017-01-04</c:v>
                </c:pt>
                <c:pt idx="568">
                  <c:v>2017-01-05</c:v>
                </c:pt>
                <c:pt idx="569">
                  <c:v>2017-01-06</c:v>
                </c:pt>
                <c:pt idx="570">
                  <c:v>2017-01-09</c:v>
                </c:pt>
                <c:pt idx="571">
                  <c:v>2017-01-10</c:v>
                </c:pt>
                <c:pt idx="572">
                  <c:v>2017-01-11</c:v>
                </c:pt>
                <c:pt idx="573">
                  <c:v>2017-01-12</c:v>
                </c:pt>
                <c:pt idx="574">
                  <c:v>2017-01-13</c:v>
                </c:pt>
                <c:pt idx="575">
                  <c:v>2017-01-16</c:v>
                </c:pt>
                <c:pt idx="576">
                  <c:v>2017-01-17</c:v>
                </c:pt>
                <c:pt idx="577">
                  <c:v>2017-01-18</c:v>
                </c:pt>
                <c:pt idx="578">
                  <c:v>2017-01-19</c:v>
                </c:pt>
                <c:pt idx="579">
                  <c:v>2017-01-20</c:v>
                </c:pt>
                <c:pt idx="580">
                  <c:v>2017-01-23</c:v>
                </c:pt>
                <c:pt idx="581">
                  <c:v>2017-01-24</c:v>
                </c:pt>
                <c:pt idx="582">
                  <c:v>2017-01-25</c:v>
                </c:pt>
                <c:pt idx="583">
                  <c:v>2017-01-26</c:v>
                </c:pt>
                <c:pt idx="584">
                  <c:v>2017-01-27</c:v>
                </c:pt>
                <c:pt idx="585">
                  <c:v>2017-01-30</c:v>
                </c:pt>
                <c:pt idx="586">
                  <c:v>2017-01-31</c:v>
                </c:pt>
                <c:pt idx="587">
                  <c:v>2017-02-01</c:v>
                </c:pt>
                <c:pt idx="588">
                  <c:v>2017-02-02</c:v>
                </c:pt>
                <c:pt idx="589">
                  <c:v>2017-02-03</c:v>
                </c:pt>
                <c:pt idx="590">
                  <c:v>2017-02-06</c:v>
                </c:pt>
                <c:pt idx="591">
                  <c:v>2017-02-07</c:v>
                </c:pt>
                <c:pt idx="592">
                  <c:v>2017-02-08</c:v>
                </c:pt>
                <c:pt idx="593">
                  <c:v>2017-02-09</c:v>
                </c:pt>
                <c:pt idx="594">
                  <c:v>2017-02-10</c:v>
                </c:pt>
                <c:pt idx="595">
                  <c:v>2017-02-13</c:v>
                </c:pt>
                <c:pt idx="596">
                  <c:v>2017-02-14</c:v>
                </c:pt>
                <c:pt idx="597">
                  <c:v>2017-02-15</c:v>
                </c:pt>
                <c:pt idx="598">
                  <c:v>2017-02-16</c:v>
                </c:pt>
                <c:pt idx="599">
                  <c:v>2017-02-17</c:v>
                </c:pt>
                <c:pt idx="600">
                  <c:v>2017-02-21</c:v>
                </c:pt>
                <c:pt idx="601">
                  <c:v>2017-02-22</c:v>
                </c:pt>
                <c:pt idx="602">
                  <c:v>2017-02-23</c:v>
                </c:pt>
                <c:pt idx="603">
                  <c:v>2017-02-24</c:v>
                </c:pt>
                <c:pt idx="604">
                  <c:v>2017-02-27</c:v>
                </c:pt>
                <c:pt idx="605">
                  <c:v>2017-02-28</c:v>
                </c:pt>
                <c:pt idx="606">
                  <c:v>2017-03-01</c:v>
                </c:pt>
                <c:pt idx="607">
                  <c:v>2017-03-02</c:v>
                </c:pt>
                <c:pt idx="608">
                  <c:v>2017-03-03</c:v>
                </c:pt>
                <c:pt idx="609">
                  <c:v>2017-03-06</c:v>
                </c:pt>
                <c:pt idx="610">
                  <c:v>2017-03-07</c:v>
                </c:pt>
                <c:pt idx="611">
                  <c:v>2017-03-08</c:v>
                </c:pt>
                <c:pt idx="612">
                  <c:v>2017-03-09</c:v>
                </c:pt>
                <c:pt idx="613">
                  <c:v>2017-03-10</c:v>
                </c:pt>
                <c:pt idx="614">
                  <c:v>2017-03-13</c:v>
                </c:pt>
                <c:pt idx="615">
                  <c:v>2017-03-14</c:v>
                </c:pt>
                <c:pt idx="616">
                  <c:v>2017-03-15</c:v>
                </c:pt>
                <c:pt idx="617">
                  <c:v>2017-03-16</c:v>
                </c:pt>
                <c:pt idx="618">
                  <c:v>2017-03-17</c:v>
                </c:pt>
                <c:pt idx="619">
                  <c:v>2017-03-20</c:v>
                </c:pt>
                <c:pt idx="620">
                  <c:v>2017-03-21</c:v>
                </c:pt>
                <c:pt idx="621">
                  <c:v>2017-03-22</c:v>
                </c:pt>
                <c:pt idx="622">
                  <c:v>2017-03-23</c:v>
                </c:pt>
                <c:pt idx="623">
                  <c:v>2017-03-24</c:v>
                </c:pt>
                <c:pt idx="624">
                  <c:v>2017-03-27</c:v>
                </c:pt>
                <c:pt idx="625">
                  <c:v>2017-03-28</c:v>
                </c:pt>
                <c:pt idx="626">
                  <c:v>2017-03-29</c:v>
                </c:pt>
                <c:pt idx="627">
                  <c:v>2017-03-30</c:v>
                </c:pt>
                <c:pt idx="628">
                  <c:v>2017-03-31</c:v>
                </c:pt>
                <c:pt idx="629">
                  <c:v>2017-04-03</c:v>
                </c:pt>
                <c:pt idx="630">
                  <c:v>2017-04-04</c:v>
                </c:pt>
                <c:pt idx="631">
                  <c:v>2017-04-05</c:v>
                </c:pt>
                <c:pt idx="632">
                  <c:v>2017-04-06</c:v>
                </c:pt>
                <c:pt idx="633">
                  <c:v>2017-04-07</c:v>
                </c:pt>
                <c:pt idx="634">
                  <c:v>2017-04-10</c:v>
                </c:pt>
                <c:pt idx="635">
                  <c:v>2017-04-11</c:v>
                </c:pt>
                <c:pt idx="636">
                  <c:v>2017-04-12</c:v>
                </c:pt>
                <c:pt idx="637">
                  <c:v>2017-04-13</c:v>
                </c:pt>
                <c:pt idx="638">
                  <c:v>2017-04-17</c:v>
                </c:pt>
                <c:pt idx="639">
                  <c:v>2017-04-18</c:v>
                </c:pt>
                <c:pt idx="640">
                  <c:v>2017-04-19</c:v>
                </c:pt>
                <c:pt idx="641">
                  <c:v>2017-04-20</c:v>
                </c:pt>
                <c:pt idx="642">
                  <c:v>2017-04-21</c:v>
                </c:pt>
                <c:pt idx="643">
                  <c:v>2017-04-24</c:v>
                </c:pt>
                <c:pt idx="644">
                  <c:v>2017-04-25</c:v>
                </c:pt>
                <c:pt idx="645">
                  <c:v>2017-04-26</c:v>
                </c:pt>
                <c:pt idx="646">
                  <c:v>2017-04-27</c:v>
                </c:pt>
                <c:pt idx="647">
                  <c:v>2017-04-28</c:v>
                </c:pt>
                <c:pt idx="648">
                  <c:v>2017-05-01</c:v>
                </c:pt>
                <c:pt idx="649">
                  <c:v>2017-05-02</c:v>
                </c:pt>
                <c:pt idx="650">
                  <c:v>2017-05-03</c:v>
                </c:pt>
                <c:pt idx="651">
                  <c:v>2017-05-04</c:v>
                </c:pt>
                <c:pt idx="652">
                  <c:v>2017-05-05</c:v>
                </c:pt>
                <c:pt idx="653">
                  <c:v>2017-05-08</c:v>
                </c:pt>
                <c:pt idx="654">
                  <c:v>2017-05-09</c:v>
                </c:pt>
                <c:pt idx="655">
                  <c:v>2017-05-10</c:v>
                </c:pt>
                <c:pt idx="656">
                  <c:v>2017-05-11</c:v>
                </c:pt>
                <c:pt idx="657">
                  <c:v>2017-05-12</c:v>
                </c:pt>
                <c:pt idx="658">
                  <c:v>2017-05-15</c:v>
                </c:pt>
                <c:pt idx="659">
                  <c:v>2017-05-16</c:v>
                </c:pt>
                <c:pt idx="660">
                  <c:v>2017-05-17</c:v>
                </c:pt>
                <c:pt idx="661">
                  <c:v>2017-05-18</c:v>
                </c:pt>
                <c:pt idx="662">
                  <c:v>2017-05-19</c:v>
                </c:pt>
                <c:pt idx="663">
                  <c:v>2017-05-23</c:v>
                </c:pt>
                <c:pt idx="664">
                  <c:v>2017-05-24</c:v>
                </c:pt>
                <c:pt idx="665">
                  <c:v>2017-05-25</c:v>
                </c:pt>
                <c:pt idx="666">
                  <c:v>2017-05-26</c:v>
                </c:pt>
                <c:pt idx="667">
                  <c:v>2017-05-29</c:v>
                </c:pt>
                <c:pt idx="668">
                  <c:v>2017-05-30</c:v>
                </c:pt>
                <c:pt idx="669">
                  <c:v>2017-05-31</c:v>
                </c:pt>
                <c:pt idx="670">
                  <c:v>2017-06-01</c:v>
                </c:pt>
                <c:pt idx="671">
                  <c:v>2017-06-02</c:v>
                </c:pt>
                <c:pt idx="672">
                  <c:v>2017-06-05</c:v>
                </c:pt>
                <c:pt idx="673">
                  <c:v>2017-06-06</c:v>
                </c:pt>
                <c:pt idx="674">
                  <c:v>2017-06-07</c:v>
                </c:pt>
                <c:pt idx="675">
                  <c:v>2017-06-08</c:v>
                </c:pt>
                <c:pt idx="676">
                  <c:v>2017-06-09</c:v>
                </c:pt>
                <c:pt idx="677">
                  <c:v>2017-06-12</c:v>
                </c:pt>
                <c:pt idx="678">
                  <c:v>2017-06-13</c:v>
                </c:pt>
                <c:pt idx="679">
                  <c:v>2017-06-14</c:v>
                </c:pt>
                <c:pt idx="680">
                  <c:v>2017-06-15</c:v>
                </c:pt>
                <c:pt idx="681">
                  <c:v>2017-06-16</c:v>
                </c:pt>
                <c:pt idx="682">
                  <c:v>2017-06-19</c:v>
                </c:pt>
                <c:pt idx="683">
                  <c:v>2017-06-20</c:v>
                </c:pt>
                <c:pt idx="684">
                  <c:v>2017-06-21</c:v>
                </c:pt>
                <c:pt idx="685">
                  <c:v>2017-06-22</c:v>
                </c:pt>
                <c:pt idx="686">
                  <c:v>2017-06-23</c:v>
                </c:pt>
                <c:pt idx="687">
                  <c:v>2017-06-26</c:v>
                </c:pt>
                <c:pt idx="688">
                  <c:v>2017-06-27</c:v>
                </c:pt>
                <c:pt idx="689">
                  <c:v>2017-06-28</c:v>
                </c:pt>
                <c:pt idx="690">
                  <c:v>2017-06-29</c:v>
                </c:pt>
                <c:pt idx="691">
                  <c:v>2017-06-30</c:v>
                </c:pt>
                <c:pt idx="692">
                  <c:v>2017-07-04</c:v>
                </c:pt>
                <c:pt idx="693">
                  <c:v>2017-07-05</c:v>
                </c:pt>
                <c:pt idx="694">
                  <c:v>2017-07-06</c:v>
                </c:pt>
                <c:pt idx="695">
                  <c:v>2017-07-07</c:v>
                </c:pt>
                <c:pt idx="696">
                  <c:v>2017-07-10</c:v>
                </c:pt>
                <c:pt idx="697">
                  <c:v>2017-07-11</c:v>
                </c:pt>
                <c:pt idx="698">
                  <c:v>2017-07-12</c:v>
                </c:pt>
                <c:pt idx="699">
                  <c:v>2017-07-13</c:v>
                </c:pt>
                <c:pt idx="700">
                  <c:v>2017-07-14</c:v>
                </c:pt>
                <c:pt idx="701">
                  <c:v>2017-07-17</c:v>
                </c:pt>
                <c:pt idx="702">
                  <c:v>2017-07-18</c:v>
                </c:pt>
                <c:pt idx="703">
                  <c:v>2017-07-19</c:v>
                </c:pt>
                <c:pt idx="704">
                  <c:v>2017-07-20</c:v>
                </c:pt>
                <c:pt idx="705">
                  <c:v>2017-07-21</c:v>
                </c:pt>
                <c:pt idx="706">
                  <c:v>2017-07-24</c:v>
                </c:pt>
                <c:pt idx="707">
                  <c:v>2017-07-25</c:v>
                </c:pt>
                <c:pt idx="708">
                  <c:v>2017-07-26</c:v>
                </c:pt>
                <c:pt idx="709">
                  <c:v>2017-07-27</c:v>
                </c:pt>
                <c:pt idx="710">
                  <c:v>2017-07-28</c:v>
                </c:pt>
                <c:pt idx="711">
                  <c:v>2017-07-31</c:v>
                </c:pt>
                <c:pt idx="712">
                  <c:v>2017-08-01</c:v>
                </c:pt>
                <c:pt idx="713">
                  <c:v>2017-08-02</c:v>
                </c:pt>
                <c:pt idx="714">
                  <c:v>2017-08-03</c:v>
                </c:pt>
                <c:pt idx="715">
                  <c:v>2017-08-04</c:v>
                </c:pt>
                <c:pt idx="716">
                  <c:v>2017-08-08</c:v>
                </c:pt>
                <c:pt idx="717">
                  <c:v>2017-08-09</c:v>
                </c:pt>
                <c:pt idx="718">
                  <c:v>2017-08-10</c:v>
                </c:pt>
                <c:pt idx="719">
                  <c:v>2017-08-11</c:v>
                </c:pt>
                <c:pt idx="720">
                  <c:v>2017-08-14</c:v>
                </c:pt>
                <c:pt idx="721">
                  <c:v>2017-08-15</c:v>
                </c:pt>
                <c:pt idx="722">
                  <c:v>2017-08-16</c:v>
                </c:pt>
                <c:pt idx="723">
                  <c:v>2017-08-17</c:v>
                </c:pt>
                <c:pt idx="724">
                  <c:v>2017-08-18</c:v>
                </c:pt>
                <c:pt idx="725">
                  <c:v>2017-08-21</c:v>
                </c:pt>
                <c:pt idx="726">
                  <c:v>2017-08-22</c:v>
                </c:pt>
                <c:pt idx="727">
                  <c:v>2017-08-23</c:v>
                </c:pt>
                <c:pt idx="728">
                  <c:v>2017-08-24</c:v>
                </c:pt>
                <c:pt idx="729">
                  <c:v>2017-08-25</c:v>
                </c:pt>
                <c:pt idx="730">
                  <c:v>2017-08-28</c:v>
                </c:pt>
                <c:pt idx="731">
                  <c:v>2017-08-29</c:v>
                </c:pt>
                <c:pt idx="732">
                  <c:v>2017-08-30</c:v>
                </c:pt>
                <c:pt idx="733">
                  <c:v>2017-08-31</c:v>
                </c:pt>
                <c:pt idx="734">
                  <c:v>2017-09-01</c:v>
                </c:pt>
                <c:pt idx="735">
                  <c:v>2017-09-05</c:v>
                </c:pt>
                <c:pt idx="736">
                  <c:v>2017-09-06</c:v>
                </c:pt>
                <c:pt idx="737">
                  <c:v>2017-09-07</c:v>
                </c:pt>
                <c:pt idx="738">
                  <c:v>2017-09-08</c:v>
                </c:pt>
                <c:pt idx="739">
                  <c:v>2017-09-11</c:v>
                </c:pt>
                <c:pt idx="740">
                  <c:v>2017-09-12</c:v>
                </c:pt>
                <c:pt idx="741">
                  <c:v>2017-09-13</c:v>
                </c:pt>
                <c:pt idx="742">
                  <c:v>2017-09-14</c:v>
                </c:pt>
                <c:pt idx="743">
                  <c:v>2017-09-15</c:v>
                </c:pt>
                <c:pt idx="744">
                  <c:v>2017-09-18</c:v>
                </c:pt>
                <c:pt idx="745">
                  <c:v>2017-09-19</c:v>
                </c:pt>
                <c:pt idx="746">
                  <c:v>2017-09-20</c:v>
                </c:pt>
                <c:pt idx="747">
                  <c:v>2017-09-21</c:v>
                </c:pt>
                <c:pt idx="748">
                  <c:v>2017-09-22</c:v>
                </c:pt>
                <c:pt idx="749">
                  <c:v>2017-09-25</c:v>
                </c:pt>
                <c:pt idx="750">
                  <c:v>2017-09-26</c:v>
                </c:pt>
                <c:pt idx="751">
                  <c:v>2017-09-27</c:v>
                </c:pt>
                <c:pt idx="752">
                  <c:v>2017-09-28</c:v>
                </c:pt>
                <c:pt idx="753">
                  <c:v>2017-09-29</c:v>
                </c:pt>
                <c:pt idx="754">
                  <c:v>2017-10-02</c:v>
                </c:pt>
                <c:pt idx="755">
                  <c:v>2017-10-03</c:v>
                </c:pt>
                <c:pt idx="756">
                  <c:v>2017-10-04</c:v>
                </c:pt>
                <c:pt idx="757">
                  <c:v>2017-10-05</c:v>
                </c:pt>
                <c:pt idx="758">
                  <c:v>2017-10-06</c:v>
                </c:pt>
                <c:pt idx="759">
                  <c:v>2017-10-10</c:v>
                </c:pt>
                <c:pt idx="760">
                  <c:v>2017-10-11</c:v>
                </c:pt>
                <c:pt idx="761">
                  <c:v>2017-10-12</c:v>
                </c:pt>
                <c:pt idx="762">
                  <c:v>2017-10-13</c:v>
                </c:pt>
                <c:pt idx="763">
                  <c:v>2017-10-16</c:v>
                </c:pt>
                <c:pt idx="764">
                  <c:v>2017-10-17</c:v>
                </c:pt>
                <c:pt idx="765">
                  <c:v>2017-10-18</c:v>
                </c:pt>
                <c:pt idx="766">
                  <c:v>2017-10-19</c:v>
                </c:pt>
                <c:pt idx="767">
                  <c:v>2017-10-20</c:v>
                </c:pt>
                <c:pt idx="768">
                  <c:v>2017-10-23</c:v>
                </c:pt>
                <c:pt idx="769">
                  <c:v>2017-10-24</c:v>
                </c:pt>
                <c:pt idx="770">
                  <c:v>2017-10-25</c:v>
                </c:pt>
                <c:pt idx="771">
                  <c:v>2017-10-26</c:v>
                </c:pt>
                <c:pt idx="772">
                  <c:v>2017-10-27</c:v>
                </c:pt>
                <c:pt idx="773">
                  <c:v>2017-10-30</c:v>
                </c:pt>
                <c:pt idx="774">
                  <c:v>2017-10-31</c:v>
                </c:pt>
                <c:pt idx="775">
                  <c:v>2017-11-01</c:v>
                </c:pt>
                <c:pt idx="776">
                  <c:v>2017-11-02</c:v>
                </c:pt>
                <c:pt idx="777">
                  <c:v>2017-11-03</c:v>
                </c:pt>
                <c:pt idx="778">
                  <c:v>2017-11-06</c:v>
                </c:pt>
                <c:pt idx="779">
                  <c:v>2017-11-07</c:v>
                </c:pt>
                <c:pt idx="780">
                  <c:v>2017-11-08</c:v>
                </c:pt>
                <c:pt idx="781">
                  <c:v>2017-11-09</c:v>
                </c:pt>
                <c:pt idx="782">
                  <c:v>2017-11-10</c:v>
                </c:pt>
                <c:pt idx="783">
                  <c:v>2017-11-13</c:v>
                </c:pt>
                <c:pt idx="784">
                  <c:v>2017-11-14</c:v>
                </c:pt>
                <c:pt idx="785">
                  <c:v>2017-11-15</c:v>
                </c:pt>
                <c:pt idx="786">
                  <c:v>2017-11-16</c:v>
                </c:pt>
                <c:pt idx="787">
                  <c:v>2017-11-17</c:v>
                </c:pt>
                <c:pt idx="788">
                  <c:v>2017-11-20</c:v>
                </c:pt>
                <c:pt idx="789">
                  <c:v>2017-11-21</c:v>
                </c:pt>
                <c:pt idx="790">
                  <c:v>2017-11-22</c:v>
                </c:pt>
                <c:pt idx="791">
                  <c:v>2017-11-23</c:v>
                </c:pt>
                <c:pt idx="792">
                  <c:v>2017-11-24</c:v>
                </c:pt>
                <c:pt idx="793">
                  <c:v>2017-11-27</c:v>
                </c:pt>
                <c:pt idx="794">
                  <c:v>2017-11-28</c:v>
                </c:pt>
                <c:pt idx="795">
                  <c:v>2017-11-29</c:v>
                </c:pt>
                <c:pt idx="796">
                  <c:v>2017-11-30</c:v>
                </c:pt>
                <c:pt idx="797">
                  <c:v>2017-12-01</c:v>
                </c:pt>
                <c:pt idx="798">
                  <c:v>2017-12-04</c:v>
                </c:pt>
                <c:pt idx="799">
                  <c:v>2017-12-05</c:v>
                </c:pt>
                <c:pt idx="800">
                  <c:v>2017-12-06</c:v>
                </c:pt>
                <c:pt idx="801">
                  <c:v>2017-12-07</c:v>
                </c:pt>
                <c:pt idx="802">
                  <c:v>2017-12-08</c:v>
                </c:pt>
                <c:pt idx="803">
                  <c:v>2017-12-11</c:v>
                </c:pt>
                <c:pt idx="804">
                  <c:v>2017-12-12</c:v>
                </c:pt>
                <c:pt idx="805">
                  <c:v>2017-12-13</c:v>
                </c:pt>
                <c:pt idx="806">
                  <c:v>2017-12-14</c:v>
                </c:pt>
                <c:pt idx="807">
                  <c:v>2017-12-15</c:v>
                </c:pt>
                <c:pt idx="808">
                  <c:v>2017-12-18</c:v>
                </c:pt>
                <c:pt idx="809">
                  <c:v>2017-12-19</c:v>
                </c:pt>
                <c:pt idx="810">
                  <c:v>2017-12-20</c:v>
                </c:pt>
                <c:pt idx="811">
                  <c:v>2017-12-21</c:v>
                </c:pt>
                <c:pt idx="812">
                  <c:v>2017-12-22</c:v>
                </c:pt>
                <c:pt idx="813">
                  <c:v>2017-12-27</c:v>
                </c:pt>
                <c:pt idx="814">
                  <c:v>2017-12-28</c:v>
                </c:pt>
                <c:pt idx="815">
                  <c:v>2017-12-29</c:v>
                </c:pt>
                <c:pt idx="816">
                  <c:v>2018-01-02</c:v>
                </c:pt>
                <c:pt idx="817">
                  <c:v>2018-01-03</c:v>
                </c:pt>
                <c:pt idx="818">
                  <c:v>2018-01-04</c:v>
                </c:pt>
                <c:pt idx="819">
                  <c:v>2018-01-05</c:v>
                </c:pt>
                <c:pt idx="820">
                  <c:v>2018-01-08</c:v>
                </c:pt>
                <c:pt idx="821">
                  <c:v>2018-01-09</c:v>
                </c:pt>
                <c:pt idx="822">
                  <c:v>2018-01-10</c:v>
                </c:pt>
                <c:pt idx="823">
                  <c:v>2018-01-11</c:v>
                </c:pt>
                <c:pt idx="824">
                  <c:v>2018-01-12</c:v>
                </c:pt>
                <c:pt idx="825">
                  <c:v>2018-01-15</c:v>
                </c:pt>
                <c:pt idx="826">
                  <c:v>2018-01-16</c:v>
                </c:pt>
                <c:pt idx="827">
                  <c:v>2018-01-17</c:v>
                </c:pt>
                <c:pt idx="828">
                  <c:v>2018-01-18</c:v>
                </c:pt>
                <c:pt idx="829">
                  <c:v>2018-01-19</c:v>
                </c:pt>
                <c:pt idx="830">
                  <c:v>2018-01-22</c:v>
                </c:pt>
                <c:pt idx="831">
                  <c:v>2018-01-23</c:v>
                </c:pt>
                <c:pt idx="832">
                  <c:v>2018-01-24</c:v>
                </c:pt>
                <c:pt idx="833">
                  <c:v>2018-01-25</c:v>
                </c:pt>
                <c:pt idx="834">
                  <c:v>2018-01-26</c:v>
                </c:pt>
                <c:pt idx="835">
                  <c:v>2018-01-29</c:v>
                </c:pt>
                <c:pt idx="836">
                  <c:v>2018-01-30</c:v>
                </c:pt>
                <c:pt idx="837">
                  <c:v>2018-01-31</c:v>
                </c:pt>
                <c:pt idx="838">
                  <c:v>2018-02-01</c:v>
                </c:pt>
                <c:pt idx="839">
                  <c:v>2018-02-02</c:v>
                </c:pt>
                <c:pt idx="840">
                  <c:v>2018-02-05</c:v>
                </c:pt>
                <c:pt idx="841">
                  <c:v>2018-02-06</c:v>
                </c:pt>
                <c:pt idx="842">
                  <c:v>2018-02-07</c:v>
                </c:pt>
                <c:pt idx="843">
                  <c:v>2018-02-08</c:v>
                </c:pt>
                <c:pt idx="844">
                  <c:v>2018-02-09</c:v>
                </c:pt>
                <c:pt idx="845">
                  <c:v>2018-02-12</c:v>
                </c:pt>
                <c:pt idx="846">
                  <c:v>2018-02-13</c:v>
                </c:pt>
                <c:pt idx="847">
                  <c:v>2018-02-14</c:v>
                </c:pt>
                <c:pt idx="848">
                  <c:v>2018-02-15</c:v>
                </c:pt>
                <c:pt idx="849">
                  <c:v>2018-02-16</c:v>
                </c:pt>
                <c:pt idx="850">
                  <c:v>2018-02-20</c:v>
                </c:pt>
                <c:pt idx="851">
                  <c:v>2018-02-21</c:v>
                </c:pt>
                <c:pt idx="852">
                  <c:v>2018-02-22</c:v>
                </c:pt>
                <c:pt idx="853">
                  <c:v>2018-02-23</c:v>
                </c:pt>
                <c:pt idx="854">
                  <c:v>2018-02-26</c:v>
                </c:pt>
                <c:pt idx="855">
                  <c:v>2018-02-27</c:v>
                </c:pt>
                <c:pt idx="856">
                  <c:v>2018-02-28</c:v>
                </c:pt>
                <c:pt idx="857">
                  <c:v>2018-03-01</c:v>
                </c:pt>
                <c:pt idx="858">
                  <c:v>2018-03-02</c:v>
                </c:pt>
                <c:pt idx="859">
                  <c:v>2018-03-05</c:v>
                </c:pt>
                <c:pt idx="860">
                  <c:v>2018-03-06</c:v>
                </c:pt>
                <c:pt idx="861">
                  <c:v>2018-03-07</c:v>
                </c:pt>
                <c:pt idx="862">
                  <c:v>2018-03-08</c:v>
                </c:pt>
                <c:pt idx="863">
                  <c:v>2018-03-09</c:v>
                </c:pt>
                <c:pt idx="864">
                  <c:v>2018-03-12</c:v>
                </c:pt>
                <c:pt idx="865">
                  <c:v>2018-03-13</c:v>
                </c:pt>
                <c:pt idx="866">
                  <c:v>2018-03-14</c:v>
                </c:pt>
                <c:pt idx="867">
                  <c:v>2018-03-15</c:v>
                </c:pt>
                <c:pt idx="868">
                  <c:v>2018-03-16</c:v>
                </c:pt>
                <c:pt idx="869">
                  <c:v>2018-03-19</c:v>
                </c:pt>
                <c:pt idx="870">
                  <c:v>2018-03-20</c:v>
                </c:pt>
                <c:pt idx="871">
                  <c:v>2018-03-21</c:v>
                </c:pt>
                <c:pt idx="872">
                  <c:v>2018-03-22</c:v>
                </c:pt>
                <c:pt idx="873">
                  <c:v>2018-03-23</c:v>
                </c:pt>
                <c:pt idx="874">
                  <c:v>2018-03-26</c:v>
                </c:pt>
                <c:pt idx="875">
                  <c:v>2018-03-27</c:v>
                </c:pt>
                <c:pt idx="876">
                  <c:v>2018-03-28</c:v>
                </c:pt>
                <c:pt idx="877">
                  <c:v>2018-03-29</c:v>
                </c:pt>
                <c:pt idx="878">
                  <c:v>2018-04-02</c:v>
                </c:pt>
                <c:pt idx="879">
                  <c:v>2018-04-03</c:v>
                </c:pt>
                <c:pt idx="880">
                  <c:v>2018-04-04</c:v>
                </c:pt>
                <c:pt idx="881">
                  <c:v>2018-04-05</c:v>
                </c:pt>
                <c:pt idx="882">
                  <c:v>2018-04-06</c:v>
                </c:pt>
                <c:pt idx="883">
                  <c:v>2018-04-09</c:v>
                </c:pt>
                <c:pt idx="884">
                  <c:v>2018-04-10</c:v>
                </c:pt>
                <c:pt idx="885">
                  <c:v>2018-04-11</c:v>
                </c:pt>
                <c:pt idx="886">
                  <c:v>2018-04-12</c:v>
                </c:pt>
                <c:pt idx="887">
                  <c:v>2018-04-13</c:v>
                </c:pt>
                <c:pt idx="888">
                  <c:v>2018-04-16</c:v>
                </c:pt>
                <c:pt idx="889">
                  <c:v>2018-04-17</c:v>
                </c:pt>
                <c:pt idx="890">
                  <c:v>2018-04-18</c:v>
                </c:pt>
                <c:pt idx="891">
                  <c:v>2018-04-19</c:v>
                </c:pt>
                <c:pt idx="892">
                  <c:v>2018-04-20</c:v>
                </c:pt>
                <c:pt idx="893">
                  <c:v>2018-04-23</c:v>
                </c:pt>
                <c:pt idx="894">
                  <c:v>2018-04-24</c:v>
                </c:pt>
                <c:pt idx="895">
                  <c:v>2018-04-25</c:v>
                </c:pt>
                <c:pt idx="896">
                  <c:v>2018-04-26</c:v>
                </c:pt>
                <c:pt idx="897">
                  <c:v>2018-04-27</c:v>
                </c:pt>
                <c:pt idx="898">
                  <c:v>2018-04-30</c:v>
                </c:pt>
                <c:pt idx="899">
                  <c:v>2018-05-01</c:v>
                </c:pt>
                <c:pt idx="900">
                  <c:v>2018-05-02</c:v>
                </c:pt>
                <c:pt idx="901">
                  <c:v>2018-05-03</c:v>
                </c:pt>
                <c:pt idx="902">
                  <c:v>2018-05-04</c:v>
                </c:pt>
                <c:pt idx="903">
                  <c:v>2018-05-07</c:v>
                </c:pt>
                <c:pt idx="904">
                  <c:v>2018-05-08</c:v>
                </c:pt>
                <c:pt idx="905">
                  <c:v>2018-05-09</c:v>
                </c:pt>
                <c:pt idx="906">
                  <c:v>2018-05-10</c:v>
                </c:pt>
                <c:pt idx="907">
                  <c:v>2018-05-11</c:v>
                </c:pt>
                <c:pt idx="908">
                  <c:v>2018-05-14</c:v>
                </c:pt>
                <c:pt idx="909">
                  <c:v>2018-05-15</c:v>
                </c:pt>
                <c:pt idx="910">
                  <c:v>2018-05-16</c:v>
                </c:pt>
                <c:pt idx="911">
                  <c:v>2018-05-17</c:v>
                </c:pt>
                <c:pt idx="912">
                  <c:v>2018-05-18</c:v>
                </c:pt>
                <c:pt idx="913">
                  <c:v>2018-05-22</c:v>
                </c:pt>
                <c:pt idx="914">
                  <c:v>2018-05-23</c:v>
                </c:pt>
                <c:pt idx="915">
                  <c:v>2018-05-24</c:v>
                </c:pt>
                <c:pt idx="916">
                  <c:v>2018-05-25</c:v>
                </c:pt>
                <c:pt idx="917">
                  <c:v>2018-05-28</c:v>
                </c:pt>
                <c:pt idx="918">
                  <c:v>2018-05-29</c:v>
                </c:pt>
                <c:pt idx="919">
                  <c:v>2018-05-30</c:v>
                </c:pt>
                <c:pt idx="920">
                  <c:v>2018-05-31</c:v>
                </c:pt>
                <c:pt idx="921">
                  <c:v>2018-06-01</c:v>
                </c:pt>
                <c:pt idx="922">
                  <c:v>2018-06-04</c:v>
                </c:pt>
                <c:pt idx="923">
                  <c:v>2018-06-05</c:v>
                </c:pt>
                <c:pt idx="924">
                  <c:v>2018-06-06</c:v>
                </c:pt>
                <c:pt idx="925">
                  <c:v>2018-06-07</c:v>
                </c:pt>
                <c:pt idx="926">
                  <c:v>2018-06-08</c:v>
                </c:pt>
                <c:pt idx="927">
                  <c:v>2018-06-11</c:v>
                </c:pt>
                <c:pt idx="928">
                  <c:v>2018-06-12</c:v>
                </c:pt>
                <c:pt idx="929">
                  <c:v>2018-06-13</c:v>
                </c:pt>
                <c:pt idx="930">
                  <c:v>2018-06-14</c:v>
                </c:pt>
                <c:pt idx="931">
                  <c:v>2018-06-15</c:v>
                </c:pt>
                <c:pt idx="932">
                  <c:v>2018-06-18</c:v>
                </c:pt>
                <c:pt idx="933">
                  <c:v>2018-06-19</c:v>
                </c:pt>
                <c:pt idx="934">
                  <c:v>2018-06-20</c:v>
                </c:pt>
                <c:pt idx="935">
                  <c:v>2018-06-21</c:v>
                </c:pt>
                <c:pt idx="936">
                  <c:v>2018-06-22</c:v>
                </c:pt>
                <c:pt idx="937">
                  <c:v>2018-06-25</c:v>
                </c:pt>
                <c:pt idx="938">
                  <c:v>2018-06-26</c:v>
                </c:pt>
                <c:pt idx="939">
                  <c:v>2018-06-27</c:v>
                </c:pt>
                <c:pt idx="940">
                  <c:v>2018-06-28</c:v>
                </c:pt>
                <c:pt idx="941">
                  <c:v>2018-06-29</c:v>
                </c:pt>
                <c:pt idx="942">
                  <c:v>2018-07-03</c:v>
                </c:pt>
                <c:pt idx="943">
                  <c:v>2018-07-04</c:v>
                </c:pt>
                <c:pt idx="944">
                  <c:v>2018-07-05</c:v>
                </c:pt>
                <c:pt idx="945">
                  <c:v>2018-07-06</c:v>
                </c:pt>
                <c:pt idx="946">
                  <c:v>2018-07-09</c:v>
                </c:pt>
                <c:pt idx="947">
                  <c:v>2018-07-10</c:v>
                </c:pt>
                <c:pt idx="948">
                  <c:v>2018-07-11</c:v>
                </c:pt>
                <c:pt idx="949">
                  <c:v>2018-07-12</c:v>
                </c:pt>
                <c:pt idx="950">
                  <c:v>2018-07-13</c:v>
                </c:pt>
                <c:pt idx="951">
                  <c:v>2018-07-16</c:v>
                </c:pt>
                <c:pt idx="952">
                  <c:v>2018-07-17</c:v>
                </c:pt>
                <c:pt idx="953">
                  <c:v>2018-07-18</c:v>
                </c:pt>
                <c:pt idx="954">
                  <c:v>2018-07-19</c:v>
                </c:pt>
                <c:pt idx="955">
                  <c:v>2018-07-20</c:v>
                </c:pt>
                <c:pt idx="956">
                  <c:v>2018-07-23</c:v>
                </c:pt>
                <c:pt idx="957">
                  <c:v>2018-07-24</c:v>
                </c:pt>
                <c:pt idx="958">
                  <c:v>2018-07-25</c:v>
                </c:pt>
                <c:pt idx="959">
                  <c:v>2018-07-26</c:v>
                </c:pt>
                <c:pt idx="960">
                  <c:v>2018-07-27</c:v>
                </c:pt>
                <c:pt idx="961">
                  <c:v>2018-07-30</c:v>
                </c:pt>
                <c:pt idx="962">
                  <c:v>2018-07-31</c:v>
                </c:pt>
                <c:pt idx="963">
                  <c:v>2018-08-01</c:v>
                </c:pt>
                <c:pt idx="964">
                  <c:v>2018-08-02</c:v>
                </c:pt>
                <c:pt idx="965">
                  <c:v>2018-08-03</c:v>
                </c:pt>
                <c:pt idx="966">
                  <c:v>2018-08-07</c:v>
                </c:pt>
                <c:pt idx="967">
                  <c:v>2018-08-08</c:v>
                </c:pt>
                <c:pt idx="968">
                  <c:v>2018-08-09</c:v>
                </c:pt>
                <c:pt idx="969">
                  <c:v>2018-08-10</c:v>
                </c:pt>
                <c:pt idx="970">
                  <c:v>2018-08-13</c:v>
                </c:pt>
                <c:pt idx="971">
                  <c:v>2018-08-14</c:v>
                </c:pt>
                <c:pt idx="972">
                  <c:v>2018-08-15</c:v>
                </c:pt>
                <c:pt idx="973">
                  <c:v>2018-08-16</c:v>
                </c:pt>
                <c:pt idx="974">
                  <c:v>2018-08-17</c:v>
                </c:pt>
                <c:pt idx="975">
                  <c:v>2018-08-20</c:v>
                </c:pt>
                <c:pt idx="976">
                  <c:v>2018-08-21</c:v>
                </c:pt>
                <c:pt idx="977">
                  <c:v>2018-08-22</c:v>
                </c:pt>
                <c:pt idx="978">
                  <c:v>2018-08-23</c:v>
                </c:pt>
                <c:pt idx="979">
                  <c:v>2018-08-24</c:v>
                </c:pt>
                <c:pt idx="980">
                  <c:v>2018-08-27</c:v>
                </c:pt>
                <c:pt idx="981">
                  <c:v>2018-08-28</c:v>
                </c:pt>
                <c:pt idx="982">
                  <c:v>2018-08-29</c:v>
                </c:pt>
                <c:pt idx="983">
                  <c:v>2018-08-30</c:v>
                </c:pt>
                <c:pt idx="984">
                  <c:v>2018-08-31</c:v>
                </c:pt>
                <c:pt idx="985">
                  <c:v>2018-09-04</c:v>
                </c:pt>
                <c:pt idx="986">
                  <c:v>2018-09-05</c:v>
                </c:pt>
                <c:pt idx="987">
                  <c:v>2018-09-06</c:v>
                </c:pt>
                <c:pt idx="988">
                  <c:v>2018-09-07</c:v>
                </c:pt>
                <c:pt idx="989">
                  <c:v>2018-09-10</c:v>
                </c:pt>
                <c:pt idx="990">
                  <c:v>2018-09-11</c:v>
                </c:pt>
                <c:pt idx="991">
                  <c:v>2018-09-12</c:v>
                </c:pt>
                <c:pt idx="992">
                  <c:v>2018-09-13</c:v>
                </c:pt>
                <c:pt idx="993">
                  <c:v>2018-09-14</c:v>
                </c:pt>
                <c:pt idx="994">
                  <c:v>2018-09-17</c:v>
                </c:pt>
                <c:pt idx="995">
                  <c:v>2018-09-18</c:v>
                </c:pt>
                <c:pt idx="996">
                  <c:v>2018-09-19</c:v>
                </c:pt>
                <c:pt idx="997">
                  <c:v>2018-09-20</c:v>
                </c:pt>
                <c:pt idx="998">
                  <c:v>2018-09-21</c:v>
                </c:pt>
                <c:pt idx="999">
                  <c:v>2018-09-24</c:v>
                </c:pt>
                <c:pt idx="1000">
                  <c:v>2018-09-25</c:v>
                </c:pt>
                <c:pt idx="1001">
                  <c:v>2018-09-26</c:v>
                </c:pt>
                <c:pt idx="1002">
                  <c:v>2018-09-27</c:v>
                </c:pt>
                <c:pt idx="1003">
                  <c:v>2018-09-28</c:v>
                </c:pt>
                <c:pt idx="1004">
                  <c:v>2018-10-01</c:v>
                </c:pt>
                <c:pt idx="1005">
                  <c:v>2018-10-02</c:v>
                </c:pt>
                <c:pt idx="1006">
                  <c:v>2018-10-03</c:v>
                </c:pt>
                <c:pt idx="1007">
                  <c:v>2018-10-04</c:v>
                </c:pt>
                <c:pt idx="1008">
                  <c:v>2018-10-05</c:v>
                </c:pt>
                <c:pt idx="1009">
                  <c:v>2018-10-09</c:v>
                </c:pt>
                <c:pt idx="1010">
                  <c:v>2018-10-10</c:v>
                </c:pt>
                <c:pt idx="1011">
                  <c:v>2018-10-11</c:v>
                </c:pt>
                <c:pt idx="1012">
                  <c:v>2018-10-12</c:v>
                </c:pt>
                <c:pt idx="1013">
                  <c:v>2018-10-15</c:v>
                </c:pt>
                <c:pt idx="1014">
                  <c:v>2018-10-16</c:v>
                </c:pt>
                <c:pt idx="1015">
                  <c:v>2018-10-17</c:v>
                </c:pt>
                <c:pt idx="1016">
                  <c:v>2018-10-18</c:v>
                </c:pt>
                <c:pt idx="1017">
                  <c:v>2018-10-19</c:v>
                </c:pt>
                <c:pt idx="1018">
                  <c:v>2018-10-22</c:v>
                </c:pt>
                <c:pt idx="1019">
                  <c:v>2018-10-23</c:v>
                </c:pt>
                <c:pt idx="1020">
                  <c:v>2018-10-24</c:v>
                </c:pt>
                <c:pt idx="1021">
                  <c:v>2018-10-25</c:v>
                </c:pt>
                <c:pt idx="1022">
                  <c:v>2018-10-26</c:v>
                </c:pt>
                <c:pt idx="1023">
                  <c:v>2018-10-29</c:v>
                </c:pt>
                <c:pt idx="1024">
                  <c:v>2018-10-30</c:v>
                </c:pt>
                <c:pt idx="1025">
                  <c:v>2018-10-31</c:v>
                </c:pt>
                <c:pt idx="1026">
                  <c:v>2018-11-01</c:v>
                </c:pt>
                <c:pt idx="1027">
                  <c:v>2018-11-02</c:v>
                </c:pt>
                <c:pt idx="1028">
                  <c:v>2018-11-05</c:v>
                </c:pt>
                <c:pt idx="1029">
                  <c:v>2018-11-06</c:v>
                </c:pt>
                <c:pt idx="1030">
                  <c:v>2018-11-07</c:v>
                </c:pt>
                <c:pt idx="1031">
                  <c:v>2018-11-08</c:v>
                </c:pt>
                <c:pt idx="1032">
                  <c:v>2018-11-09</c:v>
                </c:pt>
                <c:pt idx="1033">
                  <c:v>2018-11-12</c:v>
                </c:pt>
              </c:strCache>
            </c:strRef>
          </c:cat>
          <c:val>
            <c:numRef>
              <c:f>Returns!$U$17:$U$1050</c:f>
              <c:numCache>
                <c:formatCode>0.0%;\(0.0%\)</c:formatCode>
                <c:ptCount val="1034"/>
                <c:pt idx="0" formatCode="General">
                  <c:v>0</c:v>
                </c:pt>
                <c:pt idx="1">
                  <c:v>0</c:v>
                </c:pt>
                <c:pt idx="2">
                  <c:v>-3.0259229740499105E-3</c:v>
                </c:pt>
                <c:pt idx="3">
                  <c:v>-1.0536696070353457E-3</c:v>
                </c:pt>
                <c:pt idx="4">
                  <c:v>-4.207924135788299E-3</c:v>
                </c:pt>
                <c:pt idx="5">
                  <c:v>-1.5460575195536785E-2</c:v>
                </c:pt>
                <c:pt idx="6">
                  <c:v>-9.381712078025517E-3</c:v>
                </c:pt>
                <c:pt idx="7">
                  <c:v>-2.3288800032420509E-2</c:v>
                </c:pt>
                <c:pt idx="8">
                  <c:v>-3.9039809799127356E-2</c:v>
                </c:pt>
                <c:pt idx="9">
                  <c:v>-5.1920245315898228E-2</c:v>
                </c:pt>
                <c:pt idx="10">
                  <c:v>-6.3186404960352327E-2</c:v>
                </c:pt>
                <c:pt idx="11">
                  <c:v>-5.0819295662393404E-2</c:v>
                </c:pt>
                <c:pt idx="12">
                  <c:v>-3.9019546922068882E-2</c:v>
                </c:pt>
                <c:pt idx="13">
                  <c:v>-3.1583071041647037E-2</c:v>
                </c:pt>
                <c:pt idx="14">
                  <c:v>-1.7405811393140236E-2</c:v>
                </c:pt>
                <c:pt idx="15">
                  <c:v>-3.3318924176313991E-2</c:v>
                </c:pt>
                <c:pt idx="16">
                  <c:v>-2.1519175435989579E-2</c:v>
                </c:pt>
                <c:pt idx="17">
                  <c:v>-1.7669228794899183E-2</c:v>
                </c:pt>
                <c:pt idx="18">
                  <c:v>-2.272143947478622E-2</c:v>
                </c:pt>
                <c:pt idx="19">
                  <c:v>-1.2232023450903129E-2</c:v>
                </c:pt>
                <c:pt idx="20">
                  <c:v>-1.8763424156051145E-2</c:v>
                </c:pt>
                <c:pt idx="21">
                  <c:v>-2.3417131587123552E-2</c:v>
                </c:pt>
                <c:pt idx="22">
                  <c:v>-1.2974995609710049E-2</c:v>
                </c:pt>
                <c:pt idx="23">
                  <c:v>-1.8087994920772066E-2</c:v>
                </c:pt>
                <c:pt idx="24">
                  <c:v>-2.8030313264079343E-2</c:v>
                </c:pt>
                <c:pt idx="25">
                  <c:v>-1.736528563902362E-2</c:v>
                </c:pt>
                <c:pt idx="26">
                  <c:v>-1.634538749375225E-2</c:v>
                </c:pt>
                <c:pt idx="27">
                  <c:v>-7.74041903629763E-3</c:v>
                </c:pt>
                <c:pt idx="28">
                  <c:v>-6.4571034892674239E-3</c:v>
                </c:pt>
                <c:pt idx="29">
                  <c:v>-6.4571034892674239E-3</c:v>
                </c:pt>
                <c:pt idx="30">
                  <c:v>3.4311805152174024E-3</c:v>
                </c:pt>
                <c:pt idx="31">
                  <c:v>-1.7966417658422662E-3</c:v>
                </c:pt>
                <c:pt idx="32">
                  <c:v>2.5463682170019375E-3</c:v>
                </c:pt>
                <c:pt idx="33">
                  <c:v>5.2075594040013051E-3</c:v>
                </c:pt>
                <c:pt idx="34">
                  <c:v>1.1320193983276328E-2</c:v>
                </c:pt>
                <c:pt idx="35">
                  <c:v>1.1806503032677274E-2</c:v>
                </c:pt>
                <c:pt idx="36">
                  <c:v>1.8223080767828082E-2</c:v>
                </c:pt>
                <c:pt idx="37">
                  <c:v>2.0647871722479616E-2</c:v>
                </c:pt>
                <c:pt idx="38">
                  <c:v>1.418401394085933E-2</c:v>
                </c:pt>
                <c:pt idx="39">
                  <c:v>1.8121766382536153E-2</c:v>
                </c:pt>
                <c:pt idx="40">
                  <c:v>1.5737501182001123E-2</c:v>
                </c:pt>
                <c:pt idx="41">
                  <c:v>7.9025220527644269E-3</c:v>
                </c:pt>
                <c:pt idx="42">
                  <c:v>-4.0998554581436197E-3</c:v>
                </c:pt>
                <c:pt idx="43">
                  <c:v>-1.2164480527375177E-2</c:v>
                </c:pt>
                <c:pt idx="44">
                  <c:v>-1.2515703729720218E-2</c:v>
                </c:pt>
                <c:pt idx="45">
                  <c:v>-3.4649519769812676E-3</c:v>
                </c:pt>
                <c:pt idx="46">
                  <c:v>-1.4994529023194203E-2</c:v>
                </c:pt>
                <c:pt idx="47">
                  <c:v>-2.2403987734205044E-2</c:v>
                </c:pt>
                <c:pt idx="48">
                  <c:v>-4.4659381036648682E-2</c:v>
                </c:pt>
                <c:pt idx="49">
                  <c:v>-4.1180920474961802E-2</c:v>
                </c:pt>
                <c:pt idx="50">
                  <c:v>-6.4327880367973878E-2</c:v>
                </c:pt>
                <c:pt idx="51">
                  <c:v>-6.0808894052170159E-2</c:v>
                </c:pt>
                <c:pt idx="52">
                  <c:v>-7.2561362746025093E-2</c:v>
                </c:pt>
                <c:pt idx="53">
                  <c:v>-7.4317478757750521E-2</c:v>
                </c:pt>
                <c:pt idx="54">
                  <c:v>-6.3753765517986616E-2</c:v>
                </c:pt>
                <c:pt idx="55">
                  <c:v>-3.9951639266754047E-2</c:v>
                </c:pt>
                <c:pt idx="56">
                  <c:v>-3.097518472989591E-2</c:v>
                </c:pt>
                <c:pt idx="57">
                  <c:v>-2.2768719521255809E-2</c:v>
                </c:pt>
                <c:pt idx="58">
                  <c:v>-2.5193510475907455E-2</c:v>
                </c:pt>
                <c:pt idx="59">
                  <c:v>-1.4278574033798508E-2</c:v>
                </c:pt>
                <c:pt idx="60">
                  <c:v>-1.3245167303821637E-2</c:v>
                </c:pt>
                <c:pt idx="61">
                  <c:v>-9.5573236791981486E-3</c:v>
                </c:pt>
                <c:pt idx="62">
                  <c:v>-1.1171599551514921E-2</c:v>
                </c:pt>
                <c:pt idx="63">
                  <c:v>-1.1684925770327093E-2</c:v>
                </c:pt>
                <c:pt idx="64">
                  <c:v>-3.4919691463924929E-3</c:v>
                </c:pt>
                <c:pt idx="65">
                  <c:v>-2.7874964539965075E-2</c:v>
                </c:pt>
                <c:pt idx="66">
                  <c:v>-3.7729477082686036E-2</c:v>
                </c:pt>
                <c:pt idx="67">
                  <c:v>-3.5149337403920122E-2</c:v>
                </c:pt>
                <c:pt idx="68">
                  <c:v>-2.3484674510651393E-2</c:v>
                </c:pt>
                <c:pt idx="69">
                  <c:v>-2.8401799343482748E-2</c:v>
                </c:pt>
                <c:pt idx="70">
                  <c:v>-3.650019587447817E-2</c:v>
                </c:pt>
                <c:pt idx="71">
                  <c:v>-4.1755035324948953E-2</c:v>
                </c:pt>
                <c:pt idx="72">
                  <c:v>-4.8698447863617322E-2</c:v>
                </c:pt>
                <c:pt idx="73">
                  <c:v>-5.1575776405905938E-2</c:v>
                </c:pt>
                <c:pt idx="74">
                  <c:v>-3.3501290069839373E-2</c:v>
                </c:pt>
                <c:pt idx="75">
                  <c:v>-3.3291907006902877E-2</c:v>
                </c:pt>
                <c:pt idx="76">
                  <c:v>-3.3568832993367326E-2</c:v>
                </c:pt>
                <c:pt idx="77">
                  <c:v>-1.6548016264335996E-2</c:v>
                </c:pt>
                <c:pt idx="78">
                  <c:v>-2.7962770340551613E-3</c:v>
                </c:pt>
                <c:pt idx="79">
                  <c:v>-1.7561160117254282E-3</c:v>
                </c:pt>
                <c:pt idx="80">
                  <c:v>-5.133262188120602E-4</c:v>
                </c:pt>
                <c:pt idx="81">
                  <c:v>1.924973320545309E-3</c:v>
                </c:pt>
                <c:pt idx="82">
                  <c:v>-1.3677442014400132E-2</c:v>
                </c:pt>
                <c:pt idx="83">
                  <c:v>-1.1353965445040304E-2</c:v>
                </c:pt>
                <c:pt idx="84">
                  <c:v>-8.9089116133302948E-3</c:v>
                </c:pt>
                <c:pt idx="85">
                  <c:v>6.4233320275035588E-3</c:v>
                </c:pt>
                <c:pt idx="86">
                  <c:v>1.7392302808434845E-2</c:v>
                </c:pt>
                <c:pt idx="87">
                  <c:v>1.2853418347359868E-2</c:v>
                </c:pt>
                <c:pt idx="88">
                  <c:v>2.1579964067164781E-2</c:v>
                </c:pt>
                <c:pt idx="89">
                  <c:v>1.8810704202520734E-2</c:v>
                </c:pt>
                <c:pt idx="90">
                  <c:v>1.9945425317789534E-2</c:v>
                </c:pt>
                <c:pt idx="91">
                  <c:v>2.0742431815418794E-2</c:v>
                </c:pt>
                <c:pt idx="92">
                  <c:v>2.3376605833006936E-2</c:v>
                </c:pt>
                <c:pt idx="93">
                  <c:v>2.8577410944655268E-2</c:v>
                </c:pt>
                <c:pt idx="94">
                  <c:v>3.102921906871825E-2</c:v>
                </c:pt>
                <c:pt idx="95">
                  <c:v>3.2366568954570685E-2</c:v>
                </c:pt>
                <c:pt idx="96">
                  <c:v>2.7516987045267172E-2</c:v>
                </c:pt>
                <c:pt idx="97">
                  <c:v>2.5321842030610497E-2</c:v>
                </c:pt>
                <c:pt idx="98">
                  <c:v>2.4774744350034572E-2</c:v>
                </c:pt>
                <c:pt idx="99">
                  <c:v>2.6672700501168434E-2</c:v>
                </c:pt>
                <c:pt idx="100">
                  <c:v>2.4288435300633626E-2</c:v>
                </c:pt>
                <c:pt idx="101">
                  <c:v>2.8584165237008241E-2</c:v>
                </c:pt>
                <c:pt idx="102">
                  <c:v>2.943520607345973E-2</c:v>
                </c:pt>
                <c:pt idx="103">
                  <c:v>2.8969159901117036E-2</c:v>
                </c:pt>
                <c:pt idx="104">
                  <c:v>3.0981939022248772E-2</c:v>
                </c:pt>
                <c:pt idx="105">
                  <c:v>2.2187850378915908E-2</c:v>
                </c:pt>
                <c:pt idx="106">
                  <c:v>1.8736406986640031E-2</c:v>
                </c:pt>
                <c:pt idx="107">
                  <c:v>2.0107528334256441E-2</c:v>
                </c:pt>
                <c:pt idx="108">
                  <c:v>9.9355640509544152E-3</c:v>
                </c:pt>
                <c:pt idx="109">
                  <c:v>3.3163575452199723E-3</c:v>
                </c:pt>
                <c:pt idx="110">
                  <c:v>-1.105002228916474E-2</c:v>
                </c:pt>
                <c:pt idx="111">
                  <c:v>-4.4713415375470245E-3</c:v>
                </c:pt>
                <c:pt idx="112">
                  <c:v>-2.3437394464180805E-3</c:v>
                </c:pt>
                <c:pt idx="113">
                  <c:v>-4.9914220487119465E-3</c:v>
                </c:pt>
                <c:pt idx="114">
                  <c:v>3.8769638105016213E-3</c:v>
                </c:pt>
                <c:pt idx="115">
                  <c:v>6.2882461804476542E-3</c:v>
                </c:pt>
                <c:pt idx="116">
                  <c:v>1.059073040917502E-2</c:v>
                </c:pt>
                <c:pt idx="117">
                  <c:v>4.6266902616611816E-3</c:v>
                </c:pt>
                <c:pt idx="118">
                  <c:v>9.2533805233225852E-3</c:v>
                </c:pt>
                <c:pt idx="119">
                  <c:v>1.0253015791535702E-2</c:v>
                </c:pt>
                <c:pt idx="120">
                  <c:v>1.8635092601348102E-2</c:v>
                </c:pt>
                <c:pt idx="121">
                  <c:v>8.3753225174598711E-3</c:v>
                </c:pt>
                <c:pt idx="122">
                  <c:v>4.3497642751968435E-3</c:v>
                </c:pt>
                <c:pt idx="123">
                  <c:v>4.7280046469522219E-4</c:v>
                </c:pt>
                <c:pt idx="124">
                  <c:v>6.9569211233739825E-3</c:v>
                </c:pt>
                <c:pt idx="125">
                  <c:v>6.5516635822064906E-3</c:v>
                </c:pt>
                <c:pt idx="126">
                  <c:v>9.2668891080283089E-3</c:v>
                </c:pt>
                <c:pt idx="127">
                  <c:v>1.4940494684371863E-2</c:v>
                </c:pt>
                <c:pt idx="128">
                  <c:v>1.9945425317789534E-2</c:v>
                </c:pt>
                <c:pt idx="129">
                  <c:v>2.5895956880597648E-2</c:v>
                </c:pt>
                <c:pt idx="130">
                  <c:v>2.7571021384089622E-2</c:v>
                </c:pt>
                <c:pt idx="131">
                  <c:v>3.5183108865684209E-2</c:v>
                </c:pt>
                <c:pt idx="132">
                  <c:v>3.9377524416766896E-2</c:v>
                </c:pt>
                <c:pt idx="133">
                  <c:v>3.905331838383308E-2</c:v>
                </c:pt>
                <c:pt idx="134">
                  <c:v>3.9438313047941875E-2</c:v>
                </c:pt>
                <c:pt idx="135">
                  <c:v>4.3598957137260808E-2</c:v>
                </c:pt>
                <c:pt idx="136">
                  <c:v>3.9269455739122217E-2</c:v>
                </c:pt>
                <c:pt idx="137">
                  <c:v>3.7499831142691287E-2</c:v>
                </c:pt>
                <c:pt idx="138">
                  <c:v>4.1012063166142143E-2</c:v>
                </c:pt>
                <c:pt idx="139">
                  <c:v>3.6540721628594897E-2</c:v>
                </c:pt>
                <c:pt idx="140">
                  <c:v>3.3730936009834123E-2</c:v>
                </c:pt>
                <c:pt idx="141">
                  <c:v>3.9647696110878483E-2</c:v>
                </c:pt>
                <c:pt idx="142">
                  <c:v>4.0721628594972081E-2</c:v>
                </c:pt>
                <c:pt idx="143">
                  <c:v>3.6385372904480739E-2</c:v>
                </c:pt>
                <c:pt idx="144">
                  <c:v>3.6520458751536644E-2</c:v>
                </c:pt>
                <c:pt idx="145">
                  <c:v>3.6601510259770098E-2</c:v>
                </c:pt>
                <c:pt idx="146">
                  <c:v>2.8307239250543681E-2</c:v>
                </c:pt>
                <c:pt idx="147">
                  <c:v>3.60949383333109E-2</c:v>
                </c:pt>
                <c:pt idx="148">
                  <c:v>3.7965877315033758E-2</c:v>
                </c:pt>
                <c:pt idx="149">
                  <c:v>2.488956732003178E-2</c:v>
                </c:pt>
                <c:pt idx="150">
                  <c:v>1.4758128790846481E-2</c:v>
                </c:pt>
                <c:pt idx="151">
                  <c:v>1.9141664527807301E-2</c:v>
                </c:pt>
                <c:pt idx="152">
                  <c:v>2.4626149918273166E-2</c:v>
                </c:pt>
                <c:pt idx="153">
                  <c:v>2.3450903048887639E-2</c:v>
                </c:pt>
                <c:pt idx="154">
                  <c:v>1.6061707214935161E-2</c:v>
                </c:pt>
                <c:pt idx="155">
                  <c:v>1.184027449444125E-2</c:v>
                </c:pt>
                <c:pt idx="156">
                  <c:v>1.5041809069663792E-2</c:v>
                </c:pt>
                <c:pt idx="157">
                  <c:v>2.0445242951895981E-2</c:v>
                </c:pt>
                <c:pt idx="158">
                  <c:v>2.1316546665405944E-2</c:v>
                </c:pt>
                <c:pt idx="159">
                  <c:v>1.8060977751360952E-2</c:v>
                </c:pt>
                <c:pt idx="160">
                  <c:v>2.6895592148810543E-2</c:v>
                </c:pt>
                <c:pt idx="161">
                  <c:v>2.670647196293241E-2</c:v>
                </c:pt>
                <c:pt idx="162">
                  <c:v>2.580139678765847E-2</c:v>
                </c:pt>
                <c:pt idx="163">
                  <c:v>1.6575033433747111E-2</c:v>
                </c:pt>
                <c:pt idx="164">
                  <c:v>2.0607345968362889E-2</c:v>
                </c:pt>
                <c:pt idx="165">
                  <c:v>2.0370945736015278E-2</c:v>
                </c:pt>
                <c:pt idx="166">
                  <c:v>1.4096208140273125E-2</c:v>
                </c:pt>
                <c:pt idx="167">
                  <c:v>1.8148783551947378E-2</c:v>
                </c:pt>
                <c:pt idx="168">
                  <c:v>2.0215597011901121E-2</c:v>
                </c:pt>
                <c:pt idx="169">
                  <c:v>2.3592743188296295E-2</c:v>
                </c:pt>
                <c:pt idx="170">
                  <c:v>1.4454185634970917E-2</c:v>
                </c:pt>
                <c:pt idx="171">
                  <c:v>1.0253015791535702E-2</c:v>
                </c:pt>
                <c:pt idx="172">
                  <c:v>-4.1944155510826864E-3</c:v>
                </c:pt>
                <c:pt idx="173">
                  <c:v>8.3077795939323629E-4</c:v>
                </c:pt>
                <c:pt idx="174">
                  <c:v>5.6465884069325512E-3</c:v>
                </c:pt>
                <c:pt idx="175">
                  <c:v>1.722344549961452E-3</c:v>
                </c:pt>
                <c:pt idx="176">
                  <c:v>-4.3362556904912308E-3</c:v>
                </c:pt>
                <c:pt idx="177">
                  <c:v>-3.3298661299254739E-3</c:v>
                </c:pt>
                <c:pt idx="178">
                  <c:v>-3.5324949005092199E-3</c:v>
                </c:pt>
                <c:pt idx="179">
                  <c:v>-4.890107663420129E-3</c:v>
                </c:pt>
                <c:pt idx="180">
                  <c:v>-2.3504937387709424E-3</c:v>
                </c:pt>
                <c:pt idx="181">
                  <c:v>-1.0286787253299456E-2</c:v>
                </c:pt>
                <c:pt idx="182">
                  <c:v>-1.0063895605657569E-3</c:v>
                </c:pt>
                <c:pt idx="183">
                  <c:v>6.7205208910261494E-3</c:v>
                </c:pt>
                <c:pt idx="184">
                  <c:v>9.5978494333148756E-3</c:v>
                </c:pt>
                <c:pt idx="185">
                  <c:v>6.2207032569197018E-3</c:v>
                </c:pt>
                <c:pt idx="186">
                  <c:v>1.8236589352538246E-4</c:v>
                </c:pt>
                <c:pt idx="187">
                  <c:v>-2.1289529495994608E-2</c:v>
                </c:pt>
                <c:pt idx="188">
                  <c:v>-1.702757102138408E-2</c:v>
                </c:pt>
                <c:pt idx="189">
                  <c:v>-1.1306685398570715E-2</c:v>
                </c:pt>
                <c:pt idx="190">
                  <c:v>-8.3077795939319188E-3</c:v>
                </c:pt>
                <c:pt idx="191">
                  <c:v>-1.4305591203209622E-2</c:v>
                </c:pt>
                <c:pt idx="192">
                  <c:v>-1.2218514866197405E-2</c:v>
                </c:pt>
                <c:pt idx="193">
                  <c:v>-2.6564631823523754E-2</c:v>
                </c:pt>
                <c:pt idx="194">
                  <c:v>-3.5588366406851479E-2</c:v>
                </c:pt>
                <c:pt idx="195">
                  <c:v>-2.6632174747051707E-2</c:v>
                </c:pt>
                <c:pt idx="196">
                  <c:v>-1.8385183784294878E-2</c:v>
                </c:pt>
                <c:pt idx="197">
                  <c:v>-1.3913842246747854E-2</c:v>
                </c:pt>
                <c:pt idx="198">
                  <c:v>-9.6653923568428279E-3</c:v>
                </c:pt>
                <c:pt idx="199">
                  <c:v>-5.0184392181230608E-3</c:v>
                </c:pt>
                <c:pt idx="200">
                  <c:v>-1.0982479365636899E-2</c:v>
                </c:pt>
                <c:pt idx="201">
                  <c:v>-2.5652802355897175E-2</c:v>
                </c:pt>
                <c:pt idx="202">
                  <c:v>-2.8989422778175511E-2</c:v>
                </c:pt>
                <c:pt idx="203">
                  <c:v>-3.3656638793953531E-2</c:v>
                </c:pt>
                <c:pt idx="204">
                  <c:v>-3.6473178705067055E-2</c:v>
                </c:pt>
                <c:pt idx="205">
                  <c:v>-4.1822578248476794E-2</c:v>
                </c:pt>
                <c:pt idx="206">
                  <c:v>-5.4304510516433147E-2</c:v>
                </c:pt>
                <c:pt idx="207">
                  <c:v>-4.9171248328312656E-2</c:v>
                </c:pt>
                <c:pt idx="208">
                  <c:v>-3.4014616288651434E-2</c:v>
                </c:pt>
                <c:pt idx="209">
                  <c:v>-2.8543639482891403E-2</c:v>
                </c:pt>
                <c:pt idx="210">
                  <c:v>-2.2741702351844473E-2</c:v>
                </c:pt>
                <c:pt idx="211">
                  <c:v>-2.1228740864819517E-2</c:v>
                </c:pt>
                <c:pt idx="212">
                  <c:v>-2.0424980074837507E-2</c:v>
                </c:pt>
                <c:pt idx="213">
                  <c:v>-2.6983397949396859E-2</c:v>
                </c:pt>
                <c:pt idx="214">
                  <c:v>-3.3953827657476232E-2</c:v>
                </c:pt>
                <c:pt idx="215">
                  <c:v>-2.2897051075958741E-2</c:v>
                </c:pt>
                <c:pt idx="216">
                  <c:v>-2.6389020222351234E-2</c:v>
                </c:pt>
                <c:pt idx="217">
                  <c:v>-3.1468248071649496E-2</c:v>
                </c:pt>
                <c:pt idx="218">
                  <c:v>-3.8296837640320436E-2</c:v>
                </c:pt>
                <c:pt idx="219">
                  <c:v>-3.5628892160968317E-2</c:v>
                </c:pt>
                <c:pt idx="220">
                  <c:v>-3.741202534210486E-2</c:v>
                </c:pt>
                <c:pt idx="221">
                  <c:v>-4.1302497737312094E-2</c:v>
                </c:pt>
                <c:pt idx="222">
                  <c:v>-5.1926999608250979E-2</c:v>
                </c:pt>
                <c:pt idx="223">
                  <c:v>-7.2162859497210463E-2</c:v>
                </c:pt>
                <c:pt idx="224">
                  <c:v>-8.9946911262106966E-2</c:v>
                </c:pt>
                <c:pt idx="225">
                  <c:v>-0.11838248206735369</c:v>
                </c:pt>
                <c:pt idx="226">
                  <c:v>-0.11174976697691386</c:v>
                </c:pt>
                <c:pt idx="227">
                  <c:v>-9.6167614519026778E-2</c:v>
                </c:pt>
                <c:pt idx="228">
                  <c:v>-7.01568346684317E-2</c:v>
                </c:pt>
                <c:pt idx="229">
                  <c:v>-6.3510610993286143E-2</c:v>
                </c:pt>
                <c:pt idx="230">
                  <c:v>-6.3915868534453635E-2</c:v>
                </c:pt>
                <c:pt idx="231">
                  <c:v>-8.9393059289178289E-2</c:v>
                </c:pt>
                <c:pt idx="232">
                  <c:v>-8.5110837937509287E-2</c:v>
                </c:pt>
                <c:pt idx="233">
                  <c:v>-8.1659394545233521E-2</c:v>
                </c:pt>
                <c:pt idx="234">
                  <c:v>-8.9636213813878762E-2</c:v>
                </c:pt>
                <c:pt idx="235">
                  <c:v>-7.9342672268226333E-2</c:v>
                </c:pt>
                <c:pt idx="236">
                  <c:v>-8.6015913112783227E-2</c:v>
                </c:pt>
                <c:pt idx="237">
                  <c:v>-8.3449282018722926E-2</c:v>
                </c:pt>
                <c:pt idx="238">
                  <c:v>-9.0770934929147451E-2</c:v>
                </c:pt>
                <c:pt idx="239">
                  <c:v>-9.8079079254866475E-2</c:v>
                </c:pt>
                <c:pt idx="240">
                  <c:v>-9.0689883420913886E-2</c:v>
                </c:pt>
                <c:pt idx="241">
                  <c:v>-7.0352709146662695E-2</c:v>
                </c:pt>
                <c:pt idx="242">
                  <c:v>-6.8772204736109677E-2</c:v>
                </c:pt>
                <c:pt idx="243">
                  <c:v>-7.8248476907074482E-2</c:v>
                </c:pt>
                <c:pt idx="244">
                  <c:v>-6.9299039539627461E-2</c:v>
                </c:pt>
                <c:pt idx="245">
                  <c:v>-8.877166439272155E-2</c:v>
                </c:pt>
                <c:pt idx="246">
                  <c:v>-9.6025774379618123E-2</c:v>
                </c:pt>
                <c:pt idx="247">
                  <c:v>-9.9065205938373757E-2</c:v>
                </c:pt>
                <c:pt idx="248">
                  <c:v>-9.6370243289610524E-2</c:v>
                </c:pt>
                <c:pt idx="249">
                  <c:v>-0.12163129668904582</c:v>
                </c:pt>
                <c:pt idx="250">
                  <c:v>-0.1194429059667419</c:v>
                </c:pt>
                <c:pt idx="251">
                  <c:v>-0.10120631661420831</c:v>
                </c:pt>
                <c:pt idx="252">
                  <c:v>-0.10560336093587475</c:v>
                </c:pt>
                <c:pt idx="253">
                  <c:v>-9.8997663014845916E-2</c:v>
                </c:pt>
                <c:pt idx="254">
                  <c:v>-8.4644791765166705E-2</c:v>
                </c:pt>
                <c:pt idx="255">
                  <c:v>-7.8221459737663257E-2</c:v>
                </c:pt>
                <c:pt idx="256">
                  <c:v>-6.3287719345644144E-2</c:v>
                </c:pt>
                <c:pt idx="257">
                  <c:v>-5.5837734880516465E-2</c:v>
                </c:pt>
                <c:pt idx="258">
                  <c:v>-5.6803598686965606E-2</c:v>
                </c:pt>
                <c:pt idx="259">
                  <c:v>-6.4888486633255416E-2</c:v>
                </c:pt>
                <c:pt idx="260">
                  <c:v>-6.2821673173301673E-2</c:v>
                </c:pt>
                <c:pt idx="261">
                  <c:v>-6.5948910532643512E-2</c:v>
                </c:pt>
                <c:pt idx="262">
                  <c:v>-6.5334269928539523E-2</c:v>
                </c:pt>
                <c:pt idx="263">
                  <c:v>-7.0717440933713349E-2</c:v>
                </c:pt>
                <c:pt idx="264">
                  <c:v>-6.5077606819133549E-2</c:v>
                </c:pt>
                <c:pt idx="265">
                  <c:v>-7.4378267388925612E-2</c:v>
                </c:pt>
                <c:pt idx="266">
                  <c:v>-6.2632552987423429E-2</c:v>
                </c:pt>
                <c:pt idx="267">
                  <c:v>-5.7526307968714052E-2</c:v>
                </c:pt>
                <c:pt idx="268">
                  <c:v>-6.8522295919056564E-2</c:v>
                </c:pt>
                <c:pt idx="269">
                  <c:v>-7.4688964837153926E-2</c:v>
                </c:pt>
                <c:pt idx="270">
                  <c:v>-6.3638942547989186E-2</c:v>
                </c:pt>
                <c:pt idx="271">
                  <c:v>-6.8454752995528612E-2</c:v>
                </c:pt>
                <c:pt idx="272">
                  <c:v>-8.6198279006308387E-2</c:v>
                </c:pt>
                <c:pt idx="273">
                  <c:v>-7.9862752779391255E-2</c:v>
                </c:pt>
                <c:pt idx="274">
                  <c:v>-7.396625555540548E-2</c:v>
                </c:pt>
                <c:pt idx="275">
                  <c:v>-7.7242087346508725E-2</c:v>
                </c:pt>
                <c:pt idx="276">
                  <c:v>-8.4199008469882597E-2</c:v>
                </c:pt>
                <c:pt idx="277">
                  <c:v>-8.4570494549286113E-2</c:v>
                </c:pt>
                <c:pt idx="278">
                  <c:v>-8.9345779242708701E-2</c:v>
                </c:pt>
                <c:pt idx="279">
                  <c:v>-9.4141326813189763E-2</c:v>
                </c:pt>
                <c:pt idx="280">
                  <c:v>-9.8849068583084509E-2</c:v>
                </c:pt>
                <c:pt idx="281">
                  <c:v>-0.11335053426452502</c:v>
                </c:pt>
                <c:pt idx="282">
                  <c:v>-0.11684925770327048</c:v>
                </c:pt>
                <c:pt idx="283">
                  <c:v>-0.10049711591716537</c:v>
                </c:pt>
                <c:pt idx="284">
                  <c:v>-0.10300295838005058</c:v>
                </c:pt>
                <c:pt idx="285">
                  <c:v>-9.492482472611341E-2</c:v>
                </c:pt>
                <c:pt idx="286">
                  <c:v>-8.9940156969754326E-2</c:v>
                </c:pt>
                <c:pt idx="287">
                  <c:v>-9.2662136787928673E-2</c:v>
                </c:pt>
                <c:pt idx="288">
                  <c:v>-9.611358018020455E-2</c:v>
                </c:pt>
                <c:pt idx="289">
                  <c:v>-9.4397989922595849E-2</c:v>
                </c:pt>
                <c:pt idx="290">
                  <c:v>-9.469517878611855E-2</c:v>
                </c:pt>
                <c:pt idx="291">
                  <c:v>-9.3222743053210211E-2</c:v>
                </c:pt>
                <c:pt idx="292">
                  <c:v>-9.7072689694300607E-2</c:v>
                </c:pt>
                <c:pt idx="293">
                  <c:v>-9.0210328663865913E-2</c:v>
                </c:pt>
                <c:pt idx="294">
                  <c:v>-7.897794048117579E-2</c:v>
                </c:pt>
                <c:pt idx="295">
                  <c:v>-9.0615586205033294E-2</c:v>
                </c:pt>
                <c:pt idx="296">
                  <c:v>-0.10001080686776442</c:v>
                </c:pt>
                <c:pt idx="297">
                  <c:v>-9.770759317546307E-2</c:v>
                </c:pt>
                <c:pt idx="298">
                  <c:v>-0.11905115701028002</c:v>
                </c:pt>
                <c:pt idx="299">
                  <c:v>-0.12717657071068666</c:v>
                </c:pt>
                <c:pt idx="300">
                  <c:v>-0.1261566725654153</c:v>
                </c:pt>
                <c:pt idx="301">
                  <c:v>-0.12082078160671106</c:v>
                </c:pt>
                <c:pt idx="302">
                  <c:v>-0.13612600807813369</c:v>
                </c:pt>
                <c:pt idx="303">
                  <c:v>-0.14250881435152041</c:v>
                </c:pt>
                <c:pt idx="304">
                  <c:v>-0.12737244518891755</c:v>
                </c:pt>
                <c:pt idx="305">
                  <c:v>-0.11072311453928962</c:v>
                </c:pt>
                <c:pt idx="306">
                  <c:v>-0.12127331919434803</c:v>
                </c:pt>
                <c:pt idx="307">
                  <c:v>-0.12030070109554625</c:v>
                </c:pt>
                <c:pt idx="308">
                  <c:v>-0.11961851756791442</c:v>
                </c:pt>
                <c:pt idx="309">
                  <c:v>-0.11634268577681117</c:v>
                </c:pt>
                <c:pt idx="310">
                  <c:v>-0.10269901522417502</c:v>
                </c:pt>
                <c:pt idx="311">
                  <c:v>-0.10101719642833018</c:v>
                </c:pt>
                <c:pt idx="312">
                  <c:v>-0.10533994353411591</c:v>
                </c:pt>
                <c:pt idx="313">
                  <c:v>-0.11233063611925387</c:v>
                </c:pt>
                <c:pt idx="314">
                  <c:v>-0.12126656490199517</c:v>
                </c:pt>
                <c:pt idx="315">
                  <c:v>-0.12685911897010538</c:v>
                </c:pt>
                <c:pt idx="316">
                  <c:v>-0.12733867372715357</c:v>
                </c:pt>
                <c:pt idx="317">
                  <c:v>-0.14039472084509708</c:v>
                </c:pt>
                <c:pt idx="318">
                  <c:v>-0.15921217933997045</c:v>
                </c:pt>
                <c:pt idx="319">
                  <c:v>-0.15939454523349583</c:v>
                </c:pt>
                <c:pt idx="320">
                  <c:v>-0.16791846218271711</c:v>
                </c:pt>
                <c:pt idx="321">
                  <c:v>-0.16423061855809362</c:v>
                </c:pt>
                <c:pt idx="322">
                  <c:v>-0.17797560349602171</c:v>
                </c:pt>
                <c:pt idx="323">
                  <c:v>-0.16679049535980117</c:v>
                </c:pt>
                <c:pt idx="324">
                  <c:v>-0.18452051278587545</c:v>
                </c:pt>
                <c:pt idx="325">
                  <c:v>-0.1933888986450889</c:v>
                </c:pt>
                <c:pt idx="326">
                  <c:v>-0.18933632323341476</c:v>
                </c:pt>
                <c:pt idx="327">
                  <c:v>-0.20008240236670405</c:v>
                </c:pt>
                <c:pt idx="328">
                  <c:v>-0.18706012671052452</c:v>
                </c:pt>
                <c:pt idx="329">
                  <c:v>-0.16317019465870553</c:v>
                </c:pt>
                <c:pt idx="330">
                  <c:v>-0.17981277101598059</c:v>
                </c:pt>
                <c:pt idx="331">
                  <c:v>-0.16710794710038235</c:v>
                </c:pt>
                <c:pt idx="332">
                  <c:v>-0.1639672011563349</c:v>
                </c:pt>
                <c:pt idx="333">
                  <c:v>-0.14950626122901101</c:v>
                </c:pt>
                <c:pt idx="334">
                  <c:v>-0.1339578802328879</c:v>
                </c:pt>
                <c:pt idx="335">
                  <c:v>-0.14393397003795916</c:v>
                </c:pt>
                <c:pt idx="336">
                  <c:v>-0.15961068258878519</c:v>
                </c:pt>
                <c:pt idx="337">
                  <c:v>-0.1494319640131303</c:v>
                </c:pt>
                <c:pt idx="338">
                  <c:v>-0.13717292339281606</c:v>
                </c:pt>
                <c:pt idx="339">
                  <c:v>-0.13788212408985911</c:v>
                </c:pt>
                <c:pt idx="340">
                  <c:v>-0.15332243640833754</c:v>
                </c:pt>
                <c:pt idx="341">
                  <c:v>-0.17039053318383823</c:v>
                </c:pt>
                <c:pt idx="342">
                  <c:v>-0.17694219676604472</c:v>
                </c:pt>
                <c:pt idx="343">
                  <c:v>-0.18358166614883764</c:v>
                </c:pt>
                <c:pt idx="344">
                  <c:v>-0.16373755521633993</c:v>
                </c:pt>
                <c:pt idx="345">
                  <c:v>-0.1519985951071906</c:v>
                </c:pt>
                <c:pt idx="346">
                  <c:v>-0.13091169438177952</c:v>
                </c:pt>
                <c:pt idx="347">
                  <c:v>-0.12657543869128829</c:v>
                </c:pt>
                <c:pt idx="348">
                  <c:v>-0.13454550366758078</c:v>
                </c:pt>
                <c:pt idx="349">
                  <c:v>-0.13237062152998225</c:v>
                </c:pt>
                <c:pt idx="350">
                  <c:v>-0.13792264984397584</c:v>
                </c:pt>
                <c:pt idx="351">
                  <c:v>-0.13948289137747039</c:v>
                </c:pt>
                <c:pt idx="352">
                  <c:v>-0.1385845704945492</c:v>
                </c:pt>
                <c:pt idx="353">
                  <c:v>-0.13559917327461601</c:v>
                </c:pt>
                <c:pt idx="354">
                  <c:v>-0.13137098626176935</c:v>
                </c:pt>
                <c:pt idx="355">
                  <c:v>-0.12315101246842364</c:v>
                </c:pt>
                <c:pt idx="356">
                  <c:v>-0.12073297580612474</c:v>
                </c:pt>
                <c:pt idx="357">
                  <c:v>-0.11358693449687274</c:v>
                </c:pt>
                <c:pt idx="358">
                  <c:v>-0.10758912288759503</c:v>
                </c:pt>
                <c:pt idx="359">
                  <c:v>-9.6032528671970985E-2</c:v>
                </c:pt>
                <c:pt idx="360">
                  <c:v>-0.10092939062774386</c:v>
                </c:pt>
                <c:pt idx="361">
                  <c:v>-9.5404379483161605E-2</c:v>
                </c:pt>
                <c:pt idx="362">
                  <c:v>-9.6336471827846548E-2</c:v>
                </c:pt>
                <c:pt idx="363">
                  <c:v>-8.6684588055709333E-2</c:v>
                </c:pt>
                <c:pt idx="364">
                  <c:v>-8.9690248152700991E-2</c:v>
                </c:pt>
                <c:pt idx="365">
                  <c:v>-9.4904561849055047E-2</c:v>
                </c:pt>
                <c:pt idx="366">
                  <c:v>-8.9649722398584264E-2</c:v>
                </c:pt>
                <c:pt idx="367">
                  <c:v>-7.9977575749388796E-2</c:v>
                </c:pt>
                <c:pt idx="368">
                  <c:v>-8.8366406851554169E-2</c:v>
                </c:pt>
                <c:pt idx="369">
                  <c:v>-8.404365974576844E-2</c:v>
                </c:pt>
                <c:pt idx="370">
                  <c:v>-8.8609561376254642E-2</c:v>
                </c:pt>
                <c:pt idx="371">
                  <c:v>-9.6309454658435434E-2</c:v>
                </c:pt>
                <c:pt idx="372">
                  <c:v>-9.7754873221932437E-2</c:v>
                </c:pt>
                <c:pt idx="373">
                  <c:v>-9.5586745376686766E-2</c:v>
                </c:pt>
                <c:pt idx="374">
                  <c:v>-9.315520012968237E-2</c:v>
                </c:pt>
                <c:pt idx="375">
                  <c:v>-8.7900360679211587E-2</c:v>
                </c:pt>
                <c:pt idx="376">
                  <c:v>-8.8548772745079551E-2</c:v>
                </c:pt>
                <c:pt idx="377">
                  <c:v>-9.2196090615586201E-2</c:v>
                </c:pt>
                <c:pt idx="378">
                  <c:v>-9.9234063247193527E-2</c:v>
                </c:pt>
                <c:pt idx="379">
                  <c:v>-0.10136166533832247</c:v>
                </c:pt>
                <c:pt idx="380">
                  <c:v>-9.8470828211328243E-2</c:v>
                </c:pt>
                <c:pt idx="381">
                  <c:v>-0.10394855930944114</c:v>
                </c:pt>
                <c:pt idx="382">
                  <c:v>-9.5147716373755409E-2</c:v>
                </c:pt>
                <c:pt idx="383">
                  <c:v>-9.3384846069677341E-2</c:v>
                </c:pt>
                <c:pt idx="384">
                  <c:v>-8.2672538398152029E-2</c:v>
                </c:pt>
                <c:pt idx="385">
                  <c:v>-7.6593675280640872E-2</c:v>
                </c:pt>
                <c:pt idx="386">
                  <c:v>-7.6803058343577368E-2</c:v>
                </c:pt>
                <c:pt idx="387">
                  <c:v>-7.8903643265294976E-2</c:v>
                </c:pt>
                <c:pt idx="388">
                  <c:v>-7.3324597781890377E-2</c:v>
                </c:pt>
                <c:pt idx="389">
                  <c:v>-6.3362016561524848E-2</c:v>
                </c:pt>
                <c:pt idx="390">
                  <c:v>-6.0390127926297166E-2</c:v>
                </c:pt>
                <c:pt idx="391">
                  <c:v>-6.2423169924486932E-2</c:v>
                </c:pt>
                <c:pt idx="392">
                  <c:v>-6.2909478973887878E-2</c:v>
                </c:pt>
                <c:pt idx="393">
                  <c:v>-6.8177827009064274E-2</c:v>
                </c:pt>
                <c:pt idx="394">
                  <c:v>-6.7272751833790334E-2</c:v>
                </c:pt>
                <c:pt idx="395">
                  <c:v>-6.1984140921555575E-2</c:v>
                </c:pt>
                <c:pt idx="396">
                  <c:v>-6.2071946722141891E-2</c:v>
                </c:pt>
                <c:pt idx="397">
                  <c:v>-5.7674902400475458E-2</c:v>
                </c:pt>
                <c:pt idx="398">
                  <c:v>-6.3476839531522278E-2</c:v>
                </c:pt>
                <c:pt idx="399">
                  <c:v>-7.414186715657789E-2</c:v>
                </c:pt>
                <c:pt idx="400">
                  <c:v>-7.9254866467640128E-2</c:v>
                </c:pt>
                <c:pt idx="401">
                  <c:v>-7.9254866467640128E-2</c:v>
                </c:pt>
                <c:pt idx="402">
                  <c:v>-7.4560633282450994E-2</c:v>
                </c:pt>
                <c:pt idx="403">
                  <c:v>-8.3861293852243168E-2</c:v>
                </c:pt>
                <c:pt idx="404">
                  <c:v>-6.9582719818444549E-2</c:v>
                </c:pt>
                <c:pt idx="405">
                  <c:v>-6.8704661812581835E-2</c:v>
                </c:pt>
                <c:pt idx="406">
                  <c:v>-6.8731678981993061E-2</c:v>
                </c:pt>
                <c:pt idx="407">
                  <c:v>-7.1379361584286816E-2</c:v>
                </c:pt>
                <c:pt idx="408">
                  <c:v>-6.1592391965093807E-2</c:v>
                </c:pt>
                <c:pt idx="409">
                  <c:v>-5.9998378969835287E-2</c:v>
                </c:pt>
                <c:pt idx="410">
                  <c:v>-6.6151539303227147E-2</c:v>
                </c:pt>
                <c:pt idx="411">
                  <c:v>-6.6739162737920021E-2</c:v>
                </c:pt>
                <c:pt idx="412">
                  <c:v>-5.9829521661015517E-2</c:v>
                </c:pt>
                <c:pt idx="413">
                  <c:v>-5.7580342307536392E-2</c:v>
                </c:pt>
                <c:pt idx="414">
                  <c:v>-5.0772015615923816E-2</c:v>
                </c:pt>
                <c:pt idx="415">
                  <c:v>-5.1075958771799379E-2</c:v>
                </c:pt>
                <c:pt idx="416">
                  <c:v>-4.7293555054236935E-2</c:v>
                </c:pt>
                <c:pt idx="417">
                  <c:v>-4.8543099139503054E-2</c:v>
                </c:pt>
                <c:pt idx="418">
                  <c:v>-4.9954746241236303E-2</c:v>
                </c:pt>
                <c:pt idx="419">
                  <c:v>-5.011009496535046E-2</c:v>
                </c:pt>
                <c:pt idx="420">
                  <c:v>-4.5145690086049628E-2</c:v>
                </c:pt>
                <c:pt idx="421">
                  <c:v>-3.9080335553244083E-2</c:v>
                </c:pt>
                <c:pt idx="422">
                  <c:v>-3.5743715130965636E-2</c:v>
                </c:pt>
                <c:pt idx="423">
                  <c:v>-2.9705377767571206E-2</c:v>
                </c:pt>
                <c:pt idx="424">
                  <c:v>-3.325138125278615E-2</c:v>
                </c:pt>
                <c:pt idx="425">
                  <c:v>-3.8188768962675756E-2</c:v>
                </c:pt>
                <c:pt idx="426">
                  <c:v>-5.1866210977075888E-2</c:v>
                </c:pt>
                <c:pt idx="427">
                  <c:v>-5.4811082442892456E-2</c:v>
                </c:pt>
                <c:pt idx="428">
                  <c:v>-6.2220541153903186E-2</c:v>
                </c:pt>
                <c:pt idx="429">
                  <c:v>-5.956610425925668E-2</c:v>
                </c:pt>
                <c:pt idx="430">
                  <c:v>-6.2342118416253478E-2</c:v>
                </c:pt>
                <c:pt idx="431">
                  <c:v>-6.1031785699812269E-2</c:v>
                </c:pt>
                <c:pt idx="432">
                  <c:v>-5.3379172464100844E-2</c:v>
                </c:pt>
                <c:pt idx="433">
                  <c:v>-5.3568292649979088E-2</c:v>
                </c:pt>
                <c:pt idx="434">
                  <c:v>-5.4142407499966239E-2</c:v>
                </c:pt>
                <c:pt idx="435">
                  <c:v>-4.5523930457805895E-2</c:v>
                </c:pt>
                <c:pt idx="436">
                  <c:v>-6.1700460642738486E-2</c:v>
                </c:pt>
                <c:pt idx="437">
                  <c:v>-7.5350885487727504E-2</c:v>
                </c:pt>
                <c:pt idx="438">
                  <c:v>-6.5023572480311209E-2</c:v>
                </c:pt>
                <c:pt idx="439">
                  <c:v>-6.5023572480311209E-2</c:v>
                </c:pt>
                <c:pt idx="440">
                  <c:v>-5.0042552041822508E-2</c:v>
                </c:pt>
                <c:pt idx="441">
                  <c:v>-3.6912207707998412E-2</c:v>
                </c:pt>
                <c:pt idx="442">
                  <c:v>-3.9566644602644918E-2</c:v>
                </c:pt>
                <c:pt idx="443">
                  <c:v>-3.8789900982074021E-2</c:v>
                </c:pt>
                <c:pt idx="444">
                  <c:v>-4.5314547394869398E-2</c:v>
                </c:pt>
                <c:pt idx="445">
                  <c:v>-3.6851419076823322E-2</c:v>
                </c:pt>
                <c:pt idx="446">
                  <c:v>-2.9955286584624541E-2</c:v>
                </c:pt>
                <c:pt idx="447">
                  <c:v>-2.2133816040093457E-2</c:v>
                </c:pt>
                <c:pt idx="448">
                  <c:v>-2.1046374971294246E-2</c:v>
                </c:pt>
                <c:pt idx="449">
                  <c:v>-1.964823645426661E-2</c:v>
                </c:pt>
                <c:pt idx="450">
                  <c:v>-2.1816364299512392E-2</c:v>
                </c:pt>
                <c:pt idx="451">
                  <c:v>-1.8439218123117218E-2</c:v>
                </c:pt>
                <c:pt idx="452">
                  <c:v>-1.896605292663478E-2</c:v>
                </c:pt>
                <c:pt idx="453">
                  <c:v>-1.8358166614883764E-2</c:v>
                </c:pt>
                <c:pt idx="454">
                  <c:v>-1.6183284477285342E-2</c:v>
                </c:pt>
                <c:pt idx="455">
                  <c:v>-1.3826036446161427E-2</c:v>
                </c:pt>
                <c:pt idx="456">
                  <c:v>-2.0755940400124184E-2</c:v>
                </c:pt>
                <c:pt idx="457">
                  <c:v>-1.725046266902619E-2</c:v>
                </c:pt>
                <c:pt idx="458">
                  <c:v>-1.7486862901373801E-2</c:v>
                </c:pt>
                <c:pt idx="459">
                  <c:v>-1.7068096775500807E-2</c:v>
                </c:pt>
                <c:pt idx="460">
                  <c:v>-1.5041809069663681E-2</c:v>
                </c:pt>
                <c:pt idx="461">
                  <c:v>-2.2181096086562935E-2</c:v>
                </c:pt>
                <c:pt idx="462">
                  <c:v>-1.9810339470733629E-2</c:v>
                </c:pt>
                <c:pt idx="463">
                  <c:v>-1.8682372647817691E-2</c:v>
                </c:pt>
                <c:pt idx="464">
                  <c:v>-1.0577221824469518E-2</c:v>
                </c:pt>
                <c:pt idx="465">
                  <c:v>-3.3636375916894501E-3</c:v>
                </c:pt>
                <c:pt idx="466">
                  <c:v>-2.836802788170889E-4</c:v>
                </c:pt>
                <c:pt idx="467">
                  <c:v>-2.0533048752482408E-3</c:v>
                </c:pt>
                <c:pt idx="468">
                  <c:v>-6.2814918880949033E-4</c:v>
                </c:pt>
                <c:pt idx="469">
                  <c:v>-3.9107352722654865E-3</c:v>
                </c:pt>
                <c:pt idx="470">
                  <c:v>-1.9182190281924472E-3</c:v>
                </c:pt>
                <c:pt idx="471">
                  <c:v>-6.8893781998460302E-3</c:v>
                </c:pt>
                <c:pt idx="472">
                  <c:v>-7.2811271563077984E-3</c:v>
                </c:pt>
                <c:pt idx="473">
                  <c:v>-7.4094587110107302E-3</c:v>
                </c:pt>
                <c:pt idx="474">
                  <c:v>-7.9633106839396284E-3</c:v>
                </c:pt>
                <c:pt idx="475">
                  <c:v>-3.8634552257958976E-3</c:v>
                </c:pt>
                <c:pt idx="476">
                  <c:v>-2.7422426952328216E-3</c:v>
                </c:pt>
                <c:pt idx="477">
                  <c:v>-1.2103691896199975E-2</c:v>
                </c:pt>
                <c:pt idx="478">
                  <c:v>-1.1799748740324412E-2</c:v>
                </c:pt>
                <c:pt idx="479">
                  <c:v>-1.1178353843867783E-2</c:v>
                </c:pt>
                <c:pt idx="480">
                  <c:v>-8.3347967633430331E-3</c:v>
                </c:pt>
                <c:pt idx="481">
                  <c:v>-8.138922285112149E-3</c:v>
                </c:pt>
                <c:pt idx="482">
                  <c:v>-1.400840233968681E-2</c:v>
                </c:pt>
                <c:pt idx="483">
                  <c:v>-8.2064652086401013E-3</c:v>
                </c:pt>
                <c:pt idx="484">
                  <c:v>-6.5516635822060465E-4</c:v>
                </c:pt>
                <c:pt idx="485">
                  <c:v>5.1332621881217122E-4</c:v>
                </c:pt>
                <c:pt idx="486">
                  <c:v>-5.8086914234001252E-4</c:v>
                </c:pt>
                <c:pt idx="487">
                  <c:v>-1.4184013940865547E-4</c:v>
                </c:pt>
                <c:pt idx="488">
                  <c:v>-1.7925891904305158E-2</c:v>
                </c:pt>
                <c:pt idx="489">
                  <c:v>-1.40691909708619E-2</c:v>
                </c:pt>
                <c:pt idx="490">
                  <c:v>-3.0819836005781642E-2</c:v>
                </c:pt>
                <c:pt idx="491">
                  <c:v>-2.9644589136396116E-2</c:v>
                </c:pt>
                <c:pt idx="492">
                  <c:v>-2.0377700028367918E-2</c:v>
                </c:pt>
                <c:pt idx="493">
                  <c:v>-2.3957474975346726E-2</c:v>
                </c:pt>
                <c:pt idx="494">
                  <c:v>-2.0884271954827227E-2</c:v>
                </c:pt>
                <c:pt idx="495">
                  <c:v>-1.9141664527807412E-2</c:v>
                </c:pt>
                <c:pt idx="496">
                  <c:v>-6.3895605657395826E-3</c:v>
                </c:pt>
                <c:pt idx="497">
                  <c:v>-5.5385197292867616E-4</c:v>
                </c:pt>
                <c:pt idx="498">
                  <c:v>-7.2608642792494349E-3</c:v>
                </c:pt>
                <c:pt idx="499">
                  <c:v>-1.2556229483836945E-2</c:v>
                </c:pt>
                <c:pt idx="500">
                  <c:v>-1.6710119280802904E-2</c:v>
                </c:pt>
                <c:pt idx="501">
                  <c:v>-4.9981763410646973E-3</c:v>
                </c:pt>
                <c:pt idx="502">
                  <c:v>-3.4311805152174024E-3</c:v>
                </c:pt>
                <c:pt idx="503">
                  <c:v>-5.3696624204682131E-3</c:v>
                </c:pt>
                <c:pt idx="504">
                  <c:v>-7.8619962986478109E-3</c:v>
                </c:pt>
                <c:pt idx="505">
                  <c:v>-1.9209207451335253E-2</c:v>
                </c:pt>
                <c:pt idx="506">
                  <c:v>-1.315736150323521E-2</c:v>
                </c:pt>
                <c:pt idx="507">
                  <c:v>-1.4177259648506579E-2</c:v>
                </c:pt>
                <c:pt idx="508">
                  <c:v>-1.6149513015521366E-2</c:v>
                </c:pt>
                <c:pt idx="509">
                  <c:v>-1.7277479838437304E-2</c:v>
                </c:pt>
                <c:pt idx="510">
                  <c:v>-1.2590000945600921E-2</c:v>
                </c:pt>
                <c:pt idx="511">
                  <c:v>-1.0921690734461698E-2</c:v>
                </c:pt>
                <c:pt idx="512">
                  <c:v>-1.4886460345549524E-2</c:v>
                </c:pt>
                <c:pt idx="513">
                  <c:v>-1.4109716724978738E-2</c:v>
                </c:pt>
                <c:pt idx="514">
                  <c:v>-3.5865292393316706E-3</c:v>
                </c:pt>
                <c:pt idx="515">
                  <c:v>2.3707566158293059E-3</c:v>
                </c:pt>
                <c:pt idx="516">
                  <c:v>2.8705742499357534E-3</c:v>
                </c:pt>
                <c:pt idx="517">
                  <c:v>9.0237345833277249E-3</c:v>
                </c:pt>
                <c:pt idx="518">
                  <c:v>7.9430478068813759E-3</c:v>
                </c:pt>
                <c:pt idx="519">
                  <c:v>4.4037986140192942E-3</c:v>
                </c:pt>
                <c:pt idx="520">
                  <c:v>1.485944317614063E-4</c:v>
                </c:pt>
                <c:pt idx="521">
                  <c:v>1.9182190281923361E-3</c:v>
                </c:pt>
                <c:pt idx="522">
                  <c:v>-1.3576127629109092E-3</c:v>
                </c:pt>
                <c:pt idx="523">
                  <c:v>-1.2225269158550045E-3</c:v>
                </c:pt>
                <c:pt idx="524">
                  <c:v>-1.8304132276061313E-3</c:v>
                </c:pt>
                <c:pt idx="525">
                  <c:v>-1.4231293987328919E-2</c:v>
                </c:pt>
                <c:pt idx="526">
                  <c:v>-1.4994529023194203E-2</c:v>
                </c:pt>
                <c:pt idx="527">
                  <c:v>-1.9999459656611762E-2</c:v>
                </c:pt>
                <c:pt idx="528">
                  <c:v>-1.0327313007416183E-2</c:v>
                </c:pt>
                <c:pt idx="529">
                  <c:v>-1.0036878436246233E-2</c:v>
                </c:pt>
                <c:pt idx="530">
                  <c:v>-3.0732030205194993E-3</c:v>
                </c:pt>
                <c:pt idx="531">
                  <c:v>-4.1268726275548451E-3</c:v>
                </c:pt>
                <c:pt idx="532">
                  <c:v>-1.6885730881975536E-2</c:v>
                </c:pt>
                <c:pt idx="533">
                  <c:v>-1.3974630877922944E-2</c:v>
                </c:pt>
                <c:pt idx="534">
                  <c:v>-3.3298661299254739E-3</c:v>
                </c:pt>
                <c:pt idx="535">
                  <c:v>-4.8765990787144053E-3</c:v>
                </c:pt>
                <c:pt idx="536">
                  <c:v>1.3981385170276361E-3</c:v>
                </c:pt>
                <c:pt idx="537">
                  <c:v>3.9580153187350753E-3</c:v>
                </c:pt>
                <c:pt idx="538">
                  <c:v>1.5838815567293052E-2</c:v>
                </c:pt>
                <c:pt idx="539">
                  <c:v>1.9925162440731059E-2</c:v>
                </c:pt>
                <c:pt idx="540">
                  <c:v>1.8608075431937099E-2</c:v>
                </c:pt>
                <c:pt idx="541">
                  <c:v>1.8223080767828082E-2</c:v>
                </c:pt>
                <c:pt idx="542">
                  <c:v>1.8236589352533583E-2</c:v>
                </c:pt>
                <c:pt idx="543">
                  <c:v>1.418401394085933E-2</c:v>
                </c:pt>
                <c:pt idx="544">
                  <c:v>1.3130344333824207E-2</c:v>
                </c:pt>
                <c:pt idx="545">
                  <c:v>1.8743161278992782E-2</c:v>
                </c:pt>
                <c:pt idx="546">
                  <c:v>1.5001283315547065E-2</c:v>
                </c:pt>
                <c:pt idx="547">
                  <c:v>1.6689856403744541E-2</c:v>
                </c:pt>
                <c:pt idx="548">
                  <c:v>1.9573939238386018E-2</c:v>
                </c:pt>
                <c:pt idx="549">
                  <c:v>2.164075269833976E-2</c:v>
                </c:pt>
                <c:pt idx="550">
                  <c:v>2.920556013346487E-2</c:v>
                </c:pt>
                <c:pt idx="551">
                  <c:v>3.3082523943966491E-2</c:v>
                </c:pt>
                <c:pt idx="552">
                  <c:v>3.4230753643940792E-2</c:v>
                </c:pt>
                <c:pt idx="553">
                  <c:v>3.2575952017507293E-2</c:v>
                </c:pt>
                <c:pt idx="554">
                  <c:v>3.9168141353830288E-2</c:v>
                </c:pt>
                <c:pt idx="555">
                  <c:v>2.6463317438232048E-2</c:v>
                </c:pt>
                <c:pt idx="556">
                  <c:v>2.7888473124670687E-2</c:v>
                </c:pt>
                <c:pt idx="557">
                  <c:v>3.0178178232266761E-2</c:v>
                </c:pt>
                <c:pt idx="558">
                  <c:v>3.137368797871054E-2</c:v>
                </c:pt>
                <c:pt idx="559">
                  <c:v>3.2933929512205085E-2</c:v>
                </c:pt>
                <c:pt idx="560">
                  <c:v>3.3805233225715048E-2</c:v>
                </c:pt>
                <c:pt idx="561">
                  <c:v>3.5784240885082585E-2</c:v>
                </c:pt>
                <c:pt idx="562">
                  <c:v>3.5311440420387141E-2</c:v>
                </c:pt>
                <c:pt idx="563">
                  <c:v>3.7533602604455263E-2</c:v>
                </c:pt>
                <c:pt idx="564">
                  <c:v>4.1653720939657246E-2</c:v>
                </c:pt>
                <c:pt idx="565">
                  <c:v>3.256919772515432E-2</c:v>
                </c:pt>
                <c:pt idx="566">
                  <c:v>4.0363651100274289E-2</c:v>
                </c:pt>
                <c:pt idx="567">
                  <c:v>4.8050035797749358E-2</c:v>
                </c:pt>
                <c:pt idx="568">
                  <c:v>5.2764531859997188E-2</c:v>
                </c:pt>
                <c:pt idx="569">
                  <c:v>4.6651897280721943E-2</c:v>
                </c:pt>
                <c:pt idx="570">
                  <c:v>3.9418050170883623E-2</c:v>
                </c:pt>
                <c:pt idx="571">
                  <c:v>4.1937401218474335E-2</c:v>
                </c:pt>
                <c:pt idx="572">
                  <c:v>4.6341199832493629E-2</c:v>
                </c:pt>
                <c:pt idx="573">
                  <c:v>4.139030353789841E-2</c:v>
                </c:pt>
                <c:pt idx="574">
                  <c:v>4.6732948788955397E-2</c:v>
                </c:pt>
                <c:pt idx="575">
                  <c:v>4.5517176165453144E-2</c:v>
                </c:pt>
                <c:pt idx="576">
                  <c:v>4.2957299363745705E-2</c:v>
                </c:pt>
                <c:pt idx="577">
                  <c:v>4.0019182190281999E-2</c:v>
                </c:pt>
                <c:pt idx="578">
                  <c:v>4.082294298026401E-2</c:v>
                </c:pt>
                <c:pt idx="579">
                  <c:v>5.0150620719467298E-2</c:v>
                </c:pt>
                <c:pt idx="580">
                  <c:v>4.5571210504275594E-2</c:v>
                </c:pt>
                <c:pt idx="581">
                  <c:v>5.4392316317019462E-2</c:v>
                </c:pt>
                <c:pt idx="582">
                  <c:v>5.6627987085793086E-2</c:v>
                </c:pt>
                <c:pt idx="583">
                  <c:v>5.6627987085793086E-2</c:v>
                </c:pt>
                <c:pt idx="584">
                  <c:v>5.47165223499535E-2</c:v>
                </c:pt>
                <c:pt idx="585">
                  <c:v>4.0506842098153362E-2</c:v>
                </c:pt>
                <c:pt idx="586">
                  <c:v>3.921271968335871E-2</c:v>
                </c:pt>
                <c:pt idx="587">
                  <c:v>4.0322449916922132E-2</c:v>
                </c:pt>
                <c:pt idx="588">
                  <c:v>4.0100909127750661E-2</c:v>
                </c:pt>
                <c:pt idx="589">
                  <c:v>4.5320626257986829E-2</c:v>
                </c:pt>
                <c:pt idx="590">
                  <c:v>4.4006916395369355E-2</c:v>
                </c:pt>
                <c:pt idx="591">
                  <c:v>4.6834263174247104E-2</c:v>
                </c:pt>
                <c:pt idx="592">
                  <c:v>5.0565334269928597E-2</c:v>
                </c:pt>
                <c:pt idx="593">
                  <c:v>5.4838099612303681E-2</c:v>
                </c:pt>
                <c:pt idx="594">
                  <c:v>6.2390749321193706E-2</c:v>
                </c:pt>
                <c:pt idx="595">
                  <c:v>6.4245478001269785E-2</c:v>
                </c:pt>
                <c:pt idx="596">
                  <c:v>6.6234617099166559E-2</c:v>
                </c:pt>
                <c:pt idx="597">
                  <c:v>7.0214246153430526E-2</c:v>
                </c:pt>
                <c:pt idx="598">
                  <c:v>7.1512421143636873E-2</c:v>
                </c:pt>
                <c:pt idx="599">
                  <c:v>6.9787374876734143E-2</c:v>
                </c:pt>
                <c:pt idx="600">
                  <c:v>7.5443419292960723E-2</c:v>
                </c:pt>
                <c:pt idx="601">
                  <c:v>6.9219338889864535E-2</c:v>
                </c:pt>
                <c:pt idx="602">
                  <c:v>6.5908384778526896E-2</c:v>
                </c:pt>
                <c:pt idx="603">
                  <c:v>4.917530090372435E-2</c:v>
                </c:pt>
                <c:pt idx="604">
                  <c:v>4.4450673402947505E-2</c:v>
                </c:pt>
                <c:pt idx="605">
                  <c:v>4.010968970780926E-2</c:v>
                </c:pt>
                <c:pt idx="606">
                  <c:v>5.3647993299742014E-2</c:v>
                </c:pt>
                <c:pt idx="607">
                  <c:v>4.9390762829778279E-2</c:v>
                </c:pt>
                <c:pt idx="608">
                  <c:v>5.4243721885258056E-2</c:v>
                </c:pt>
                <c:pt idx="609">
                  <c:v>5.5679009010225933E-2</c:v>
                </c:pt>
                <c:pt idx="610">
                  <c:v>5.4262633903845892E-2</c:v>
                </c:pt>
                <c:pt idx="611">
                  <c:v>4.6711335053426506E-2</c:v>
                </c:pt>
                <c:pt idx="612">
                  <c:v>4.6701879044132477E-2</c:v>
                </c:pt>
                <c:pt idx="613">
                  <c:v>4.7366501411647111E-2</c:v>
                </c:pt>
                <c:pt idx="614">
                  <c:v>4.9942588515001329E-2</c:v>
                </c:pt>
                <c:pt idx="615">
                  <c:v>3.8783822118956701E-2</c:v>
                </c:pt>
                <c:pt idx="616">
                  <c:v>4.8327637213449126E-2</c:v>
                </c:pt>
                <c:pt idx="617">
                  <c:v>5.1130668539857149E-2</c:v>
                </c:pt>
                <c:pt idx="618">
                  <c:v>4.6272981479730468E-2</c:v>
                </c:pt>
                <c:pt idx="619">
                  <c:v>4.3019438853391323E-2</c:v>
                </c:pt>
                <c:pt idx="620">
                  <c:v>3.4293568562821619E-2</c:v>
                </c:pt>
                <c:pt idx="621">
                  <c:v>3.6679860051062496E-2</c:v>
                </c:pt>
                <c:pt idx="622">
                  <c:v>4.2431139989463462E-2</c:v>
                </c:pt>
                <c:pt idx="623">
                  <c:v>4.3043078876626062E-2</c:v>
                </c:pt>
                <c:pt idx="624">
                  <c:v>4.733543166682419E-2</c:v>
                </c:pt>
                <c:pt idx="625">
                  <c:v>5.3573020654626102E-2</c:v>
                </c:pt>
                <c:pt idx="626">
                  <c:v>5.7562105718183876E-2</c:v>
                </c:pt>
                <c:pt idx="627">
                  <c:v>5.2234995339538237E-2</c:v>
                </c:pt>
                <c:pt idx="628">
                  <c:v>5.0140489280938061E-2</c:v>
                </c:pt>
                <c:pt idx="629">
                  <c:v>5.261593742823556E-2</c:v>
                </c:pt>
                <c:pt idx="630">
                  <c:v>5.8335472192578397E-2</c:v>
                </c:pt>
                <c:pt idx="631">
                  <c:v>5.6573277317735426E-2</c:v>
                </c:pt>
                <c:pt idx="632">
                  <c:v>6.0233428343712481E-2</c:v>
                </c:pt>
                <c:pt idx="633">
                  <c:v>5.8203763491698979E-2</c:v>
                </c:pt>
                <c:pt idx="634">
                  <c:v>6.2503546003485289E-2</c:v>
                </c:pt>
                <c:pt idx="635">
                  <c:v>6.2254988044902593E-2</c:v>
                </c:pt>
                <c:pt idx="636">
                  <c:v>5.69386845340214E-2</c:v>
                </c:pt>
                <c:pt idx="637">
                  <c:v>4.9311737609250672E-2</c:v>
                </c:pt>
                <c:pt idx="638">
                  <c:v>5.9403325813554453E-2</c:v>
                </c:pt>
                <c:pt idx="639">
                  <c:v>5.5194050819295626E-2</c:v>
                </c:pt>
                <c:pt idx="640">
                  <c:v>5.0486984478636199E-2</c:v>
                </c:pt>
                <c:pt idx="641">
                  <c:v>5.5396004160644052E-2</c:v>
                </c:pt>
                <c:pt idx="642">
                  <c:v>5.4647628567954909E-2</c:v>
                </c:pt>
                <c:pt idx="643">
                  <c:v>6.1265484215218713E-2</c:v>
                </c:pt>
                <c:pt idx="644">
                  <c:v>6.3476164102286958E-2</c:v>
                </c:pt>
                <c:pt idx="645">
                  <c:v>5.7015683466843159E-2</c:v>
                </c:pt>
                <c:pt idx="646">
                  <c:v>4.7352317397706178E-2</c:v>
                </c:pt>
                <c:pt idx="647">
                  <c:v>5.2732786685938837E-2</c:v>
                </c:pt>
                <c:pt idx="648">
                  <c:v>5.2023585988896004E-2</c:v>
                </c:pt>
                <c:pt idx="649">
                  <c:v>5.4996825482594103E-2</c:v>
                </c:pt>
                <c:pt idx="650">
                  <c:v>4.9829116403474316E-2</c:v>
                </c:pt>
                <c:pt idx="651">
                  <c:v>3.9938130682048545E-2</c:v>
                </c:pt>
                <c:pt idx="652">
                  <c:v>5.245653612870993E-2</c:v>
                </c:pt>
                <c:pt idx="653">
                  <c:v>5.7187242492604096E-2</c:v>
                </c:pt>
                <c:pt idx="654">
                  <c:v>5.1589284990611661E-2</c:v>
                </c:pt>
                <c:pt idx="655">
                  <c:v>5.5912707525632488E-2</c:v>
                </c:pt>
                <c:pt idx="656">
                  <c:v>5.0329609466816194E-2</c:v>
                </c:pt>
                <c:pt idx="657">
                  <c:v>4.947384062571758E-2</c:v>
                </c:pt>
                <c:pt idx="658">
                  <c:v>5.5660096991638097E-2</c:v>
                </c:pt>
                <c:pt idx="659">
                  <c:v>4.9841949558944831E-2</c:v>
                </c:pt>
                <c:pt idx="660">
                  <c:v>3.1629000229645987E-2</c:v>
                </c:pt>
                <c:pt idx="661">
                  <c:v>3.1866751320464237E-2</c:v>
                </c:pt>
                <c:pt idx="662">
                  <c:v>4.4109581639131701E-2</c:v>
                </c:pt>
                <c:pt idx="663">
                  <c:v>4.5357774865927292E-2</c:v>
                </c:pt>
                <c:pt idx="664">
                  <c:v>4.1477433909249406E-2</c:v>
                </c:pt>
                <c:pt idx="665">
                  <c:v>4.0885757899144837E-2</c:v>
                </c:pt>
                <c:pt idx="666">
                  <c:v>4.1304524025018052E-2</c:v>
                </c:pt>
                <c:pt idx="667">
                  <c:v>4.1640887784186953E-2</c:v>
                </c:pt>
                <c:pt idx="668">
                  <c:v>3.829346049414406E-2</c:v>
                </c:pt>
                <c:pt idx="669">
                  <c:v>3.6777797290177938E-2</c:v>
                </c:pt>
                <c:pt idx="670">
                  <c:v>4.4882948113526222E-2</c:v>
                </c:pt>
                <c:pt idx="671">
                  <c:v>4.3048482310508396E-2</c:v>
                </c:pt>
                <c:pt idx="672">
                  <c:v>4.0821592121793371E-2</c:v>
                </c:pt>
                <c:pt idx="673">
                  <c:v>4.4521593472651944E-2</c:v>
                </c:pt>
                <c:pt idx="674">
                  <c:v>3.8279276480203128E-2</c:v>
                </c:pt>
                <c:pt idx="675">
                  <c:v>4.1719913004714559E-2</c:v>
                </c:pt>
                <c:pt idx="676">
                  <c:v>4.5105839761168109E-2</c:v>
                </c:pt>
                <c:pt idx="677">
                  <c:v>3.9066826968538582E-2</c:v>
                </c:pt>
                <c:pt idx="678">
                  <c:v>3.8793278128250508E-2</c:v>
                </c:pt>
                <c:pt idx="679">
                  <c:v>2.4634930498331764E-2</c:v>
                </c:pt>
                <c:pt idx="680">
                  <c:v>2.3979088710875729E-2</c:v>
                </c:pt>
                <c:pt idx="681">
                  <c:v>2.6148567414592039E-2</c:v>
                </c:pt>
                <c:pt idx="682">
                  <c:v>3.111297229389276E-2</c:v>
                </c:pt>
                <c:pt idx="683">
                  <c:v>2.3248274278304004E-2</c:v>
                </c:pt>
                <c:pt idx="684">
                  <c:v>2.3176003350129148E-2</c:v>
                </c:pt>
                <c:pt idx="685">
                  <c:v>2.7996541802315367E-2</c:v>
                </c:pt>
                <c:pt idx="686">
                  <c:v>3.4727869561106184E-2</c:v>
                </c:pt>
                <c:pt idx="687">
                  <c:v>3.4488767611817295E-2</c:v>
                </c:pt>
                <c:pt idx="688">
                  <c:v>3.2138273873046241E-2</c:v>
                </c:pt>
                <c:pt idx="689">
                  <c:v>3.7160765666581108E-2</c:v>
                </c:pt>
                <c:pt idx="690">
                  <c:v>2.7558863657854538E-2</c:v>
                </c:pt>
                <c:pt idx="691">
                  <c:v>2.5449498156078221E-2</c:v>
                </c:pt>
                <c:pt idx="692">
                  <c:v>2.1965634160509007E-2</c:v>
                </c:pt>
                <c:pt idx="693">
                  <c:v>2.3486025369122254E-2</c:v>
                </c:pt>
                <c:pt idx="694">
                  <c:v>1.8412200953706215E-2</c:v>
                </c:pt>
                <c:pt idx="695">
                  <c:v>1.4978318721547534E-2</c:v>
                </c:pt>
                <c:pt idx="696">
                  <c:v>2.0255447336782639E-2</c:v>
                </c:pt>
                <c:pt idx="697">
                  <c:v>2.3217204533481084E-2</c:v>
                </c:pt>
                <c:pt idx="698">
                  <c:v>2.2869358477312307E-2</c:v>
                </c:pt>
                <c:pt idx="699">
                  <c:v>2.2262147594796611E-2</c:v>
                </c:pt>
                <c:pt idx="700">
                  <c:v>2.495103138044219E-2</c:v>
                </c:pt>
                <c:pt idx="701">
                  <c:v>2.4312750753103574E-2</c:v>
                </c:pt>
                <c:pt idx="702">
                  <c:v>2.3246247990597935E-2</c:v>
                </c:pt>
                <c:pt idx="703">
                  <c:v>2.9672281735042549E-2</c:v>
                </c:pt>
                <c:pt idx="704">
                  <c:v>3.1018412200953582E-2</c:v>
                </c:pt>
                <c:pt idx="705">
                  <c:v>2.5512988504194478E-2</c:v>
                </c:pt>
                <c:pt idx="706">
                  <c:v>2.1835951747335436E-2</c:v>
                </c:pt>
                <c:pt idx="707">
                  <c:v>2.6812514352871242E-2</c:v>
                </c:pt>
                <c:pt idx="708">
                  <c:v>2.4720034581976913E-2</c:v>
                </c:pt>
                <c:pt idx="709">
                  <c:v>2.6068866764829224E-2</c:v>
                </c:pt>
                <c:pt idx="710">
                  <c:v>2.183325003039438E-2</c:v>
                </c:pt>
                <c:pt idx="711">
                  <c:v>2.2861253326489139E-2</c:v>
                </c:pt>
                <c:pt idx="712">
                  <c:v>2.6794277763518837E-2</c:v>
                </c:pt>
                <c:pt idx="713">
                  <c:v>3.1085279695246326E-2</c:v>
                </c:pt>
                <c:pt idx="714">
                  <c:v>2.6109392518945729E-2</c:v>
                </c:pt>
                <c:pt idx="715">
                  <c:v>3.0567900901022682E-2</c:v>
                </c:pt>
                <c:pt idx="716">
                  <c:v>3.0458481364907364E-2</c:v>
                </c:pt>
                <c:pt idx="717">
                  <c:v>2.7822956488848583E-2</c:v>
                </c:pt>
                <c:pt idx="718">
                  <c:v>1.8158914990476394E-2</c:v>
                </c:pt>
                <c:pt idx="719">
                  <c:v>1.5398435705891167E-2</c:v>
                </c:pt>
                <c:pt idx="720">
                  <c:v>2.124292487876045E-2</c:v>
                </c:pt>
                <c:pt idx="721">
                  <c:v>1.9752252556499705E-2</c:v>
                </c:pt>
                <c:pt idx="722">
                  <c:v>1.8696556661758512E-2</c:v>
                </c:pt>
                <c:pt idx="723">
                  <c:v>1.5415996866008363E-2</c:v>
                </c:pt>
                <c:pt idx="724">
                  <c:v>9.924081753954761E-3</c:v>
                </c:pt>
                <c:pt idx="725">
                  <c:v>9.8936874383670492E-3</c:v>
                </c:pt>
                <c:pt idx="726">
                  <c:v>1.2128007348670033E-2</c:v>
                </c:pt>
                <c:pt idx="727">
                  <c:v>1.7409863968552042E-2</c:v>
                </c:pt>
                <c:pt idx="728">
                  <c:v>1.8287921974414756E-2</c:v>
                </c:pt>
                <c:pt idx="729">
                  <c:v>1.6925581206856943E-2</c:v>
                </c:pt>
                <c:pt idx="730">
                  <c:v>1.6658111229686634E-2</c:v>
                </c:pt>
                <c:pt idx="731">
                  <c:v>1.872965269428728E-2</c:v>
                </c:pt>
                <c:pt idx="732">
                  <c:v>2.2135842327799304E-2</c:v>
                </c:pt>
                <c:pt idx="733">
                  <c:v>2.7454172126386345E-2</c:v>
                </c:pt>
                <c:pt idx="734">
                  <c:v>2.6085077066475781E-2</c:v>
                </c:pt>
                <c:pt idx="735">
                  <c:v>1.9232847474569992E-2</c:v>
                </c:pt>
                <c:pt idx="736">
                  <c:v>1.7184946033204085E-2</c:v>
                </c:pt>
                <c:pt idx="737">
                  <c:v>1.4800680832669277E-2</c:v>
                </c:pt>
                <c:pt idx="738">
                  <c:v>1.2152322801140203E-2</c:v>
                </c:pt>
                <c:pt idx="739">
                  <c:v>1.5865832736704055E-2</c:v>
                </c:pt>
                <c:pt idx="740">
                  <c:v>2.2830183581666219E-2</c:v>
                </c:pt>
                <c:pt idx="741">
                  <c:v>2.1708971051102921E-2</c:v>
                </c:pt>
                <c:pt idx="742">
                  <c:v>2.4809866670268965E-2</c:v>
                </c:pt>
                <c:pt idx="743">
                  <c:v>2.4830804976562648E-2</c:v>
                </c:pt>
                <c:pt idx="744">
                  <c:v>2.9129236629878319E-2</c:v>
                </c:pt>
                <c:pt idx="745">
                  <c:v>3.2931903224499237E-2</c:v>
                </c:pt>
                <c:pt idx="746">
                  <c:v>3.945857592500035E-2</c:v>
                </c:pt>
                <c:pt idx="747">
                  <c:v>4.3870479689843034E-2</c:v>
                </c:pt>
                <c:pt idx="748">
                  <c:v>4.3823875072608542E-2</c:v>
                </c:pt>
                <c:pt idx="749">
                  <c:v>4.8011536331338478E-2</c:v>
                </c:pt>
                <c:pt idx="750">
                  <c:v>4.5167303821578741E-2</c:v>
                </c:pt>
                <c:pt idx="751">
                  <c:v>5.4322071676550454E-2</c:v>
                </c:pt>
                <c:pt idx="752">
                  <c:v>5.4902265389655147E-2</c:v>
                </c:pt>
                <c:pt idx="753">
                  <c:v>5.6029556783335766E-2</c:v>
                </c:pt>
                <c:pt idx="754">
                  <c:v>6.076161400570057E-2</c:v>
                </c:pt>
                <c:pt idx="755">
                  <c:v>6.2349548137841548E-2</c:v>
                </c:pt>
                <c:pt idx="756">
                  <c:v>6.1842300782147142E-2</c:v>
                </c:pt>
                <c:pt idx="757">
                  <c:v>6.5577424453240107E-2</c:v>
                </c:pt>
                <c:pt idx="758">
                  <c:v>6.2336714982371255E-2</c:v>
                </c:pt>
                <c:pt idx="759">
                  <c:v>6.517621948748431E-2</c:v>
                </c:pt>
                <c:pt idx="760">
                  <c:v>6.7205208910262382E-2</c:v>
                </c:pt>
                <c:pt idx="761">
                  <c:v>6.327488619017374E-2</c:v>
                </c:pt>
                <c:pt idx="762">
                  <c:v>6.7662474502546477E-2</c:v>
                </c:pt>
                <c:pt idx="763">
                  <c:v>6.7360557634376761E-2</c:v>
                </c:pt>
                <c:pt idx="764">
                  <c:v>6.8319667148472929E-2</c:v>
                </c:pt>
                <c:pt idx="765">
                  <c:v>6.5973225985113571E-2</c:v>
                </c:pt>
                <c:pt idx="766">
                  <c:v>6.8393964364353632E-2</c:v>
                </c:pt>
                <c:pt idx="767">
                  <c:v>7.1042997825117915E-2</c:v>
                </c:pt>
                <c:pt idx="768">
                  <c:v>7.0944385156767265E-2</c:v>
                </c:pt>
                <c:pt idx="769">
                  <c:v>7.427965472057485E-2</c:v>
                </c:pt>
                <c:pt idx="770">
                  <c:v>7.0877517662474521E-2</c:v>
                </c:pt>
                <c:pt idx="771">
                  <c:v>7.3367149823712952E-2</c:v>
                </c:pt>
                <c:pt idx="772">
                  <c:v>7.7546705931619497E-2</c:v>
                </c:pt>
                <c:pt idx="773">
                  <c:v>8.0874545773839346E-2</c:v>
                </c:pt>
                <c:pt idx="774">
                  <c:v>8.2415199859510846E-2</c:v>
                </c:pt>
                <c:pt idx="775">
                  <c:v>8.2667810393505015E-2</c:v>
                </c:pt>
                <c:pt idx="776">
                  <c:v>8.169924487011504E-2</c:v>
                </c:pt>
                <c:pt idx="777">
                  <c:v>8.2048441784754234E-2</c:v>
                </c:pt>
                <c:pt idx="778">
                  <c:v>8.6914909424939513E-2</c:v>
                </c:pt>
                <c:pt idx="779">
                  <c:v>8.9588258338173965E-2</c:v>
                </c:pt>
                <c:pt idx="780">
                  <c:v>8.7802423440096256E-2</c:v>
                </c:pt>
                <c:pt idx="781">
                  <c:v>8.6231375038837266E-2</c:v>
                </c:pt>
                <c:pt idx="782">
                  <c:v>8.333851162413719E-2</c:v>
                </c:pt>
                <c:pt idx="783">
                  <c:v>8.2460453618274476E-2</c:v>
                </c:pt>
                <c:pt idx="784">
                  <c:v>7.4819322679562816E-2</c:v>
                </c:pt>
                <c:pt idx="785">
                  <c:v>7.2478960379321E-2</c:v>
                </c:pt>
                <c:pt idx="786">
                  <c:v>7.6321477298823437E-2</c:v>
                </c:pt>
                <c:pt idx="787">
                  <c:v>8.0590190065786826E-2</c:v>
                </c:pt>
                <c:pt idx="788">
                  <c:v>8.0983965309954442E-2</c:v>
                </c:pt>
                <c:pt idx="789">
                  <c:v>8.5863941534845445E-2</c:v>
                </c:pt>
                <c:pt idx="790">
                  <c:v>8.5656584759614685E-2</c:v>
                </c:pt>
                <c:pt idx="791">
                  <c:v>8.5705215664554801E-2</c:v>
                </c:pt>
                <c:pt idx="792">
                  <c:v>8.7987491050562694E-2</c:v>
                </c:pt>
                <c:pt idx="793">
                  <c:v>8.3531684385427019E-2</c:v>
                </c:pt>
                <c:pt idx="794">
                  <c:v>8.2688748699798698E-2</c:v>
                </c:pt>
                <c:pt idx="795">
                  <c:v>7.8506490874951096E-2</c:v>
                </c:pt>
                <c:pt idx="796">
                  <c:v>8.5244572926094442E-2</c:v>
                </c:pt>
                <c:pt idx="797">
                  <c:v>8.3318924176313924E-2</c:v>
                </c:pt>
                <c:pt idx="798">
                  <c:v>7.8594972104772731E-2</c:v>
                </c:pt>
                <c:pt idx="799">
                  <c:v>7.4991557134558962E-2</c:v>
                </c:pt>
                <c:pt idx="800">
                  <c:v>7.452551096221649E-2</c:v>
                </c:pt>
                <c:pt idx="801">
                  <c:v>8.1745849487349309E-2</c:v>
                </c:pt>
                <c:pt idx="802">
                  <c:v>8.7175625109757293E-2</c:v>
                </c:pt>
                <c:pt idx="803">
                  <c:v>8.7678144460804797E-2</c:v>
                </c:pt>
                <c:pt idx="804">
                  <c:v>8.8388696016318491E-2</c:v>
                </c:pt>
                <c:pt idx="805">
                  <c:v>8.9912464371107781E-2</c:v>
                </c:pt>
                <c:pt idx="806">
                  <c:v>8.1798532967700899E-2</c:v>
                </c:pt>
                <c:pt idx="807">
                  <c:v>8.352222837613299E-2</c:v>
                </c:pt>
                <c:pt idx="808">
                  <c:v>8.9578126899644728E-2</c:v>
                </c:pt>
                <c:pt idx="809">
                  <c:v>8.9693625298877588E-2</c:v>
                </c:pt>
                <c:pt idx="810">
                  <c:v>9.1471355046131908E-2</c:v>
                </c:pt>
                <c:pt idx="811">
                  <c:v>9.3022140570332423E-2</c:v>
                </c:pt>
                <c:pt idx="812">
                  <c:v>9.1849595417888175E-2</c:v>
                </c:pt>
                <c:pt idx="813">
                  <c:v>9.4406770502654336E-2</c:v>
                </c:pt>
                <c:pt idx="814">
                  <c:v>9.5677928323449679E-2</c:v>
                </c:pt>
                <c:pt idx="815">
                  <c:v>9.4812028043821828E-2</c:v>
                </c:pt>
                <c:pt idx="816">
                  <c:v>0.1016244073108461</c:v>
                </c:pt>
                <c:pt idx="817">
                  <c:v>0.10578234968322375</c:v>
                </c:pt>
                <c:pt idx="818">
                  <c:v>0.10857795128804359</c:v>
                </c:pt>
                <c:pt idx="819">
                  <c:v>0.10428897564402173</c:v>
                </c:pt>
                <c:pt idx="820">
                  <c:v>0.10214178610506974</c:v>
                </c:pt>
                <c:pt idx="821">
                  <c:v>0.10224917935347921</c:v>
                </c:pt>
                <c:pt idx="822">
                  <c:v>9.7434044335175107E-2</c:v>
                </c:pt>
                <c:pt idx="823">
                  <c:v>0.10006754292352804</c:v>
                </c:pt>
                <c:pt idx="824">
                  <c:v>0.10150215461926049</c:v>
                </c:pt>
                <c:pt idx="825">
                  <c:v>0.10579991084334095</c:v>
                </c:pt>
                <c:pt idx="826">
                  <c:v>0.10087400543045111</c:v>
                </c:pt>
                <c:pt idx="827">
                  <c:v>0.10275304956299736</c:v>
                </c:pt>
                <c:pt idx="828">
                  <c:v>9.9900036473178577E-2</c:v>
                </c:pt>
                <c:pt idx="829">
                  <c:v>0.10456049819660396</c:v>
                </c:pt>
                <c:pt idx="830">
                  <c:v>0.10419036297567108</c:v>
                </c:pt>
                <c:pt idx="831">
                  <c:v>0.10483674875383309</c:v>
                </c:pt>
                <c:pt idx="832">
                  <c:v>9.9883150742296589E-2</c:v>
                </c:pt>
                <c:pt idx="833">
                  <c:v>9.446620827535912E-2</c:v>
                </c:pt>
                <c:pt idx="834">
                  <c:v>9.6844394612776386E-2</c:v>
                </c:pt>
                <c:pt idx="835">
                  <c:v>8.7084442162994602E-2</c:v>
                </c:pt>
                <c:pt idx="836">
                  <c:v>7.7681791778675402E-2</c:v>
                </c:pt>
                <c:pt idx="837">
                  <c:v>7.742242695232826E-2</c:v>
                </c:pt>
                <c:pt idx="838">
                  <c:v>7.1292906642171028E-2</c:v>
                </c:pt>
                <c:pt idx="839">
                  <c:v>5.4076890864144245E-2</c:v>
                </c:pt>
                <c:pt idx="840">
                  <c:v>3.5757899144906569E-2</c:v>
                </c:pt>
                <c:pt idx="841">
                  <c:v>3.7724749078039244E-2</c:v>
                </c:pt>
                <c:pt idx="842">
                  <c:v>3.5472192578383632E-2</c:v>
                </c:pt>
                <c:pt idx="843">
                  <c:v>1.7575344131195436E-2</c:v>
                </c:pt>
                <c:pt idx="844">
                  <c:v>1.5476110067948357E-2</c:v>
                </c:pt>
                <c:pt idx="845">
                  <c:v>2.9481135261458569E-2</c:v>
                </c:pt>
                <c:pt idx="846">
                  <c:v>2.7764869574614659E-2</c:v>
                </c:pt>
                <c:pt idx="847">
                  <c:v>3.5316168425034267E-2</c:v>
                </c:pt>
                <c:pt idx="848">
                  <c:v>4.0678401123914298E-2</c:v>
                </c:pt>
                <c:pt idx="849">
                  <c:v>4.3716481824199294E-2</c:v>
                </c:pt>
                <c:pt idx="850">
                  <c:v>4.2824915233631078E-2</c:v>
                </c:pt>
                <c:pt idx="851">
                  <c:v>4.8537020276385734E-2</c:v>
                </c:pt>
                <c:pt idx="852">
                  <c:v>4.7467140367703609E-2</c:v>
                </c:pt>
                <c:pt idx="853">
                  <c:v>5.6266632444918807E-2</c:v>
                </c:pt>
                <c:pt idx="854">
                  <c:v>6.1414078646980119E-2</c:v>
                </c:pt>
                <c:pt idx="855">
                  <c:v>5.8475286044281205E-2</c:v>
                </c:pt>
                <c:pt idx="856">
                  <c:v>4.3043754305861492E-2</c:v>
                </c:pt>
                <c:pt idx="857">
                  <c:v>3.9752387642346676E-2</c:v>
                </c:pt>
                <c:pt idx="858">
                  <c:v>3.9120185878125602E-2</c:v>
                </c:pt>
                <c:pt idx="859">
                  <c:v>4.9703486565712662E-2</c:v>
                </c:pt>
                <c:pt idx="860">
                  <c:v>4.9967579396706707E-2</c:v>
                </c:pt>
                <c:pt idx="861">
                  <c:v>4.5065314007051605E-2</c:v>
                </c:pt>
                <c:pt idx="862">
                  <c:v>4.952922582301067E-2</c:v>
                </c:pt>
                <c:pt idx="863">
                  <c:v>5.2170829562186771E-2</c:v>
                </c:pt>
                <c:pt idx="864">
                  <c:v>5.3993137638969735E-2</c:v>
                </c:pt>
                <c:pt idx="865">
                  <c:v>5.6853580450376251E-2</c:v>
                </c:pt>
                <c:pt idx="866">
                  <c:v>5.7290583165601872E-2</c:v>
                </c:pt>
                <c:pt idx="867">
                  <c:v>5.8439488294811381E-2</c:v>
                </c:pt>
                <c:pt idx="868">
                  <c:v>6.1189160711632162E-2</c:v>
                </c:pt>
                <c:pt idx="869">
                  <c:v>5.2952976616639891E-2</c:v>
                </c:pt>
                <c:pt idx="870">
                  <c:v>5.4774609264187424E-2</c:v>
                </c:pt>
                <c:pt idx="871">
                  <c:v>5.8754238318451391E-2</c:v>
                </c:pt>
                <c:pt idx="872">
                  <c:v>4.0156294325043529E-2</c:v>
                </c:pt>
                <c:pt idx="873">
                  <c:v>2.8255906628662508E-2</c:v>
                </c:pt>
                <c:pt idx="874">
                  <c:v>3.3309468167020073E-2</c:v>
                </c:pt>
                <c:pt idx="875">
                  <c:v>2.7745282126791615E-2</c:v>
                </c:pt>
                <c:pt idx="876">
                  <c:v>2.4622097342861471E-2</c:v>
                </c:pt>
                <c:pt idx="877">
                  <c:v>3.7951693301092826E-2</c:v>
                </c:pt>
                <c:pt idx="878">
                  <c:v>2.7560889945560385E-2</c:v>
                </c:pt>
                <c:pt idx="879">
                  <c:v>2.5352911775433418E-2</c:v>
                </c:pt>
                <c:pt idx="880">
                  <c:v>2.4245883258811052E-2</c:v>
                </c:pt>
                <c:pt idx="881">
                  <c:v>3.7192510840639237E-2</c:v>
                </c:pt>
                <c:pt idx="882">
                  <c:v>2.7152930687451837E-2</c:v>
                </c:pt>
                <c:pt idx="883">
                  <c:v>2.852337660583304E-2</c:v>
                </c:pt>
                <c:pt idx="884">
                  <c:v>3.0849554892133924E-2</c:v>
                </c:pt>
                <c:pt idx="885">
                  <c:v>3.0563172896375557E-2</c:v>
                </c:pt>
                <c:pt idx="886">
                  <c:v>3.1331135936887966E-2</c:v>
                </c:pt>
                <c:pt idx="887">
                  <c:v>3.1648587677469031E-2</c:v>
                </c:pt>
                <c:pt idx="888">
                  <c:v>3.3432396287840893E-2</c:v>
                </c:pt>
                <c:pt idx="889">
                  <c:v>3.7006767800937368E-2</c:v>
                </c:pt>
                <c:pt idx="890">
                  <c:v>4.8939576100611948E-2</c:v>
                </c:pt>
                <c:pt idx="891">
                  <c:v>4.3836708228079058E-2</c:v>
                </c:pt>
                <c:pt idx="892">
                  <c:v>4.5856241641563322E-2</c:v>
                </c:pt>
                <c:pt idx="893">
                  <c:v>5.0431599281343331E-2</c:v>
                </c:pt>
                <c:pt idx="894">
                  <c:v>4.5361827441338987E-2</c:v>
                </c:pt>
                <c:pt idx="895">
                  <c:v>4.7573858186877871E-2</c:v>
                </c:pt>
                <c:pt idx="896">
                  <c:v>5.6208545530684884E-2</c:v>
                </c:pt>
                <c:pt idx="897">
                  <c:v>5.832534075404916E-2</c:v>
                </c:pt>
                <c:pt idx="898">
                  <c:v>5.420184527267069E-2</c:v>
                </c:pt>
                <c:pt idx="899">
                  <c:v>5.4948194577654208E-2</c:v>
                </c:pt>
                <c:pt idx="900">
                  <c:v>5.5556080889405335E-2</c:v>
                </c:pt>
                <c:pt idx="901">
                  <c:v>5.5119753603414923E-2</c:v>
                </c:pt>
                <c:pt idx="902">
                  <c:v>6.2409661339781541E-2</c:v>
                </c:pt>
                <c:pt idx="903">
                  <c:v>6.7761087170897127E-2</c:v>
                </c:pt>
                <c:pt idx="904">
                  <c:v>7.0062950004728064E-2</c:v>
                </c:pt>
                <c:pt idx="905">
                  <c:v>7.466262309697802E-2</c:v>
                </c:pt>
                <c:pt idx="906">
                  <c:v>7.7951288043551781E-2</c:v>
                </c:pt>
                <c:pt idx="907">
                  <c:v>7.956016048198622E-2</c:v>
                </c:pt>
                <c:pt idx="908">
                  <c:v>8.6469126129655516E-2</c:v>
                </c:pt>
                <c:pt idx="909">
                  <c:v>8.7293149796695779E-2</c:v>
                </c:pt>
                <c:pt idx="910">
                  <c:v>8.7985464762856846E-2</c:v>
                </c:pt>
                <c:pt idx="911">
                  <c:v>9.0382563118861947E-2</c:v>
                </c:pt>
                <c:pt idx="912">
                  <c:v>9.1649668364245374E-2</c:v>
                </c:pt>
                <c:pt idx="913">
                  <c:v>9.0466316344036679E-2</c:v>
                </c:pt>
                <c:pt idx="914">
                  <c:v>8.9724019614465078E-2</c:v>
                </c:pt>
                <c:pt idx="915">
                  <c:v>8.8361003417672057E-2</c:v>
                </c:pt>
                <c:pt idx="916">
                  <c:v>8.5797749469788132E-2</c:v>
                </c:pt>
                <c:pt idx="917">
                  <c:v>8.1776919232172007E-2</c:v>
                </c:pt>
                <c:pt idx="918">
                  <c:v>7.5459629594607502E-2</c:v>
                </c:pt>
                <c:pt idx="919">
                  <c:v>8.3973415105299543E-2</c:v>
                </c:pt>
                <c:pt idx="920">
                  <c:v>8.4840666243397811E-2</c:v>
                </c:pt>
                <c:pt idx="921">
                  <c:v>8.3627595336836613E-2</c:v>
                </c:pt>
                <c:pt idx="922">
                  <c:v>8.4215218771529265E-2</c:v>
                </c:pt>
                <c:pt idx="923">
                  <c:v>8.8943898847717806E-2</c:v>
                </c:pt>
                <c:pt idx="924">
                  <c:v>9.310994637091885E-2</c:v>
                </c:pt>
                <c:pt idx="925">
                  <c:v>9.370770124414074E-2</c:v>
                </c:pt>
                <c:pt idx="926">
                  <c:v>9.4377051616302277E-2</c:v>
                </c:pt>
                <c:pt idx="927">
                  <c:v>9.8470152782093034E-2</c:v>
                </c:pt>
                <c:pt idx="928">
                  <c:v>0.10020533048752478</c:v>
                </c:pt>
                <c:pt idx="929">
                  <c:v>9.8641036378618541E-2</c:v>
                </c:pt>
                <c:pt idx="930">
                  <c:v>0.10290569657017024</c:v>
                </c:pt>
                <c:pt idx="931">
                  <c:v>0.10192362246207476</c:v>
                </c:pt>
                <c:pt idx="932">
                  <c:v>0.10659826819944063</c:v>
                </c:pt>
                <c:pt idx="933">
                  <c:v>0.10206613803071862</c:v>
                </c:pt>
                <c:pt idx="934">
                  <c:v>0.1091189701055022</c:v>
                </c:pt>
                <c:pt idx="935">
                  <c:v>0.10332378726680802</c:v>
                </c:pt>
                <c:pt idx="936">
                  <c:v>0.11109054804328156</c:v>
                </c:pt>
                <c:pt idx="937">
                  <c:v>9.3111972658624476E-2</c:v>
                </c:pt>
                <c:pt idx="938">
                  <c:v>9.9604873897361834E-2</c:v>
                </c:pt>
                <c:pt idx="939">
                  <c:v>9.6306077512259058E-2</c:v>
                </c:pt>
                <c:pt idx="940">
                  <c:v>9.2837072959865985E-2</c:v>
                </c:pt>
                <c:pt idx="941">
                  <c:v>9.9445472597835982E-2</c:v>
                </c:pt>
                <c:pt idx="942">
                  <c:v>9.8461372202034436E-2</c:v>
                </c:pt>
                <c:pt idx="943">
                  <c:v>0.10126845610385393</c:v>
                </c:pt>
                <c:pt idx="944">
                  <c:v>9.8694395288205783E-2</c:v>
                </c:pt>
                <c:pt idx="945">
                  <c:v>0.1057978845556351</c:v>
                </c:pt>
                <c:pt idx="946">
                  <c:v>0.11123914247504296</c:v>
                </c:pt>
                <c:pt idx="947">
                  <c:v>0.11774892944466209</c:v>
                </c:pt>
                <c:pt idx="948">
                  <c:v>0.10887378929309577</c:v>
                </c:pt>
                <c:pt idx="949">
                  <c:v>0.11901198211463382</c:v>
                </c:pt>
                <c:pt idx="950">
                  <c:v>0.11858646169640807</c:v>
                </c:pt>
                <c:pt idx="951">
                  <c:v>0.11410228700339076</c:v>
                </c:pt>
                <c:pt idx="952">
                  <c:v>0.11575776405905969</c:v>
                </c:pt>
                <c:pt idx="953">
                  <c:v>0.11293176813865213</c:v>
                </c:pt>
                <c:pt idx="954">
                  <c:v>0.11736325935131764</c:v>
                </c:pt>
                <c:pt idx="955">
                  <c:v>0.11009901792589183</c:v>
                </c:pt>
                <c:pt idx="956">
                  <c:v>0.10911154038391402</c:v>
                </c:pt>
                <c:pt idx="957">
                  <c:v>0.10703729720237209</c:v>
                </c:pt>
                <c:pt idx="958">
                  <c:v>0.10910613695003168</c:v>
                </c:pt>
                <c:pt idx="959">
                  <c:v>0.11146811298580239</c:v>
                </c:pt>
                <c:pt idx="960">
                  <c:v>0.10729531117024882</c:v>
                </c:pt>
                <c:pt idx="961">
                  <c:v>0.10402083023761599</c:v>
                </c:pt>
                <c:pt idx="962">
                  <c:v>0.11000108068677639</c:v>
                </c:pt>
                <c:pt idx="963">
                  <c:v>0.10613492374403943</c:v>
                </c:pt>
                <c:pt idx="964">
                  <c:v>0.10832263903710815</c:v>
                </c:pt>
                <c:pt idx="965">
                  <c:v>0.10907101462979729</c:v>
                </c:pt>
                <c:pt idx="966">
                  <c:v>0.10002431545247004</c:v>
                </c:pt>
                <c:pt idx="967">
                  <c:v>0.10196820079160318</c:v>
                </c:pt>
                <c:pt idx="968">
                  <c:v>0.10885082469909624</c:v>
                </c:pt>
                <c:pt idx="969">
                  <c:v>0.10274021640752706</c:v>
                </c:pt>
                <c:pt idx="970">
                  <c:v>9.7623164521053241E-2</c:v>
                </c:pt>
                <c:pt idx="971">
                  <c:v>0.1030211949694031</c:v>
                </c:pt>
                <c:pt idx="972">
                  <c:v>9.0716900590325222E-2</c:v>
                </c:pt>
                <c:pt idx="973">
                  <c:v>9.5927837140502792E-2</c:v>
                </c:pt>
                <c:pt idx="974">
                  <c:v>0.10255109622164893</c:v>
                </c:pt>
                <c:pt idx="975">
                  <c:v>0.10304551042187327</c:v>
                </c:pt>
                <c:pt idx="976">
                  <c:v>0.10074499844651275</c:v>
                </c:pt>
                <c:pt idx="977">
                  <c:v>0.1041471355046133</c:v>
                </c:pt>
                <c:pt idx="978">
                  <c:v>0.1027591284261149</c:v>
                </c:pt>
                <c:pt idx="979">
                  <c:v>0.10473543436854116</c:v>
                </c:pt>
                <c:pt idx="980">
                  <c:v>0.11070217623299605</c:v>
                </c:pt>
                <c:pt idx="981">
                  <c:v>0.10470098747754197</c:v>
                </c:pt>
                <c:pt idx="982">
                  <c:v>0.10704810407013676</c:v>
                </c:pt>
                <c:pt idx="983">
                  <c:v>0.10578234968322375</c:v>
                </c:pt>
                <c:pt idx="984">
                  <c:v>9.8442460183446601E-2</c:v>
                </c:pt>
                <c:pt idx="985">
                  <c:v>9.1581450011482213E-2</c:v>
                </c:pt>
                <c:pt idx="986">
                  <c:v>8.9978656436165094E-2</c:v>
                </c:pt>
                <c:pt idx="987">
                  <c:v>8.7504559147338234E-2</c:v>
                </c:pt>
                <c:pt idx="988">
                  <c:v>8.6783876153295525E-2</c:v>
                </c:pt>
                <c:pt idx="989">
                  <c:v>8.4542801950639568E-2</c:v>
                </c:pt>
                <c:pt idx="990">
                  <c:v>8.7052696988936473E-2</c:v>
                </c:pt>
                <c:pt idx="991">
                  <c:v>8.399773055776949E-2</c:v>
                </c:pt>
                <c:pt idx="992">
                  <c:v>8.080227484566449E-2</c:v>
                </c:pt>
                <c:pt idx="993">
                  <c:v>8.1597930484823111E-2</c:v>
                </c:pt>
                <c:pt idx="994">
                  <c:v>8.6246234482013406E-2</c:v>
                </c:pt>
                <c:pt idx="995">
                  <c:v>9.3927891174841793E-2</c:v>
                </c:pt>
                <c:pt idx="996">
                  <c:v>9.0812811541734817E-2</c:v>
                </c:pt>
                <c:pt idx="997">
                  <c:v>9.5191619274048733E-2</c:v>
                </c:pt>
                <c:pt idx="998">
                  <c:v>9.5825171896740446E-2</c:v>
                </c:pt>
                <c:pt idx="999">
                  <c:v>9.4689775352236438E-2</c:v>
                </c:pt>
                <c:pt idx="1000">
                  <c:v>9.1459872749132032E-2</c:v>
                </c:pt>
                <c:pt idx="1001">
                  <c:v>9.212044254123497E-2</c:v>
                </c:pt>
                <c:pt idx="1002">
                  <c:v>9.4507409458711056E-2</c:v>
                </c:pt>
                <c:pt idx="1003">
                  <c:v>8.5626865873262403E-2</c:v>
                </c:pt>
                <c:pt idx="1004">
                  <c:v>8.7740283950450637E-2</c:v>
                </c:pt>
                <c:pt idx="1005">
                  <c:v>8.1850541018817502E-2</c:v>
                </c:pt>
                <c:pt idx="1006">
                  <c:v>8.5553244086617131E-2</c:v>
                </c:pt>
                <c:pt idx="1007">
                  <c:v>8.1137287746362752E-2</c:v>
                </c:pt>
                <c:pt idx="1008">
                  <c:v>7.7050940872924745E-2</c:v>
                </c:pt>
                <c:pt idx="1009">
                  <c:v>7.0828886757534404E-2</c:v>
                </c:pt>
                <c:pt idx="1010">
                  <c:v>4.8090561551866307E-2</c:v>
                </c:pt>
                <c:pt idx="1011">
                  <c:v>3.4563740256933206E-2</c:v>
                </c:pt>
                <c:pt idx="1012">
                  <c:v>4.1126210706904365E-2</c:v>
                </c:pt>
                <c:pt idx="1013">
                  <c:v>4.0800653815499688E-2</c:v>
                </c:pt>
                <c:pt idx="1014">
                  <c:v>5.230118740459555E-2</c:v>
                </c:pt>
                <c:pt idx="1015">
                  <c:v>4.8934848095965044E-2</c:v>
                </c:pt>
                <c:pt idx="1016">
                  <c:v>4.0439974603860618E-2</c:v>
                </c:pt>
                <c:pt idx="1017">
                  <c:v>4.4895781268996515E-2</c:v>
                </c:pt>
                <c:pt idx="1018">
                  <c:v>4.1018817458494894E-2</c:v>
                </c:pt>
                <c:pt idx="1019">
                  <c:v>3.2405068420981564E-2</c:v>
                </c:pt>
                <c:pt idx="1020">
                  <c:v>7.0062274575493078E-3</c:v>
                </c:pt>
                <c:pt idx="1021">
                  <c:v>8.0159941642914401E-3</c:v>
                </c:pt>
                <c:pt idx="1022">
                  <c:v>5.5966066435220174E-3</c:v>
                </c:pt>
                <c:pt idx="1023">
                  <c:v>-5.6499655531089266E-3</c:v>
                </c:pt>
                <c:pt idx="1024">
                  <c:v>6.0180744863360669E-3</c:v>
                </c:pt>
                <c:pt idx="1025">
                  <c:v>1.4986423872370924E-2</c:v>
                </c:pt>
                <c:pt idx="1026">
                  <c:v>2.3285422886244245E-2</c:v>
                </c:pt>
                <c:pt idx="1027">
                  <c:v>2.1200372836937875E-2</c:v>
                </c:pt>
                <c:pt idx="1028">
                  <c:v>2.784794737055396E-2</c:v>
                </c:pt>
                <c:pt idx="1029">
                  <c:v>3.2914342064381819E-2</c:v>
                </c:pt>
                <c:pt idx="1030">
                  <c:v>3.8096235157442537E-2</c:v>
                </c:pt>
                <c:pt idx="1031">
                  <c:v>3.7288421792048831E-2</c:v>
                </c:pt>
                <c:pt idx="1032">
                  <c:v>3.168033285152716E-2</c:v>
                </c:pt>
                <c:pt idx="1033">
                  <c:v>2.6501141475407719E-2</c:v>
                </c:pt>
              </c:numCache>
            </c:numRef>
          </c:val>
          <c:smooth val="0"/>
          <c:extLst>
            <c:ext xmlns:c16="http://schemas.microsoft.com/office/drawing/2014/chart" uri="{C3380CC4-5D6E-409C-BE32-E72D297353CC}">
              <c16:uniqueId val="{00000001-2267-4B4F-B159-F2A2CCABEBBC}"/>
            </c:ext>
          </c:extLst>
        </c:ser>
        <c:dLbls>
          <c:showLegendKey val="0"/>
          <c:showVal val="0"/>
          <c:showCatName val="0"/>
          <c:showSerName val="0"/>
          <c:showPercent val="0"/>
          <c:showBubbleSize val="0"/>
        </c:dLbls>
        <c:smooth val="0"/>
        <c:axId val="156161536"/>
        <c:axId val="156163072"/>
      </c:lineChart>
      <c:dateAx>
        <c:axId val="156161536"/>
        <c:scaling>
          <c:orientation val="minMax"/>
        </c:scaling>
        <c:delete val="0"/>
        <c:axPos val="b"/>
        <c:majorGridlines/>
        <c:numFmt formatCode="mmm\-yy" sourceLinked="0"/>
        <c:majorTickMark val="none"/>
        <c:minorTickMark val="none"/>
        <c:tickLblPos val="low"/>
        <c:spPr>
          <a:ln>
            <a:solidFill>
              <a:sysClr val="windowText" lastClr="000000"/>
            </a:solidFill>
          </a:ln>
        </c:spPr>
        <c:txPr>
          <a:bodyPr/>
          <a:lstStyle/>
          <a:p>
            <a:pPr>
              <a:defRPr sz="1200"/>
            </a:pPr>
            <a:endParaRPr lang="en-US"/>
          </a:p>
        </c:txPr>
        <c:crossAx val="156163072"/>
        <c:crosses val="autoZero"/>
        <c:auto val="0"/>
        <c:lblOffset val="100"/>
        <c:baseTimeUnit val="days"/>
        <c:majorUnit val="50"/>
        <c:minorUnit val="7000"/>
      </c:dateAx>
      <c:valAx>
        <c:axId val="156163072"/>
        <c:scaling>
          <c:orientation val="minMax"/>
        </c:scaling>
        <c:delete val="0"/>
        <c:axPos val="l"/>
        <c:numFmt formatCode="0%" sourceLinked="0"/>
        <c:majorTickMark val="out"/>
        <c:minorTickMark val="none"/>
        <c:tickLblPos val="nextTo"/>
        <c:spPr>
          <a:ln>
            <a:solidFill>
              <a:sysClr val="windowText" lastClr="000000"/>
            </a:solidFill>
          </a:ln>
        </c:spPr>
        <c:txPr>
          <a:bodyPr/>
          <a:lstStyle/>
          <a:p>
            <a:pPr>
              <a:defRPr sz="1200"/>
            </a:pPr>
            <a:endParaRPr lang="en-US"/>
          </a:p>
        </c:txPr>
        <c:crossAx val="156161536"/>
        <c:crosses val="autoZero"/>
        <c:crossBetween val="between"/>
      </c:valAx>
    </c:plotArea>
    <c:legend>
      <c:legendPos val="b"/>
      <c:layout>
        <c:manualLayout>
          <c:xMode val="edge"/>
          <c:yMode val="edge"/>
          <c:x val="0.37944999075879532"/>
          <c:y val="0.93498951318069856"/>
          <c:w val="0.24109991969882069"/>
          <c:h val="5.8105659801528813E-2"/>
        </c:manualLayout>
      </c:layout>
      <c:overlay val="0"/>
      <c:txPr>
        <a:bodyPr/>
        <a:lstStyle/>
        <a:p>
          <a:pPr>
            <a:defRPr sz="1600"/>
          </a:pPr>
          <a:endParaRPr lang="en-US"/>
        </a:p>
      </c:txPr>
    </c:legend>
    <c:plotVisOnly val="1"/>
    <c:dispBlanksAs val="gap"/>
    <c:showDLblsOverMax val="0"/>
  </c:chart>
  <c:spPr>
    <a:noFill/>
    <a:ln>
      <a:noFill/>
    </a:ln>
  </c:spPr>
  <c:txPr>
    <a:bodyPr/>
    <a:lstStyle/>
    <a:p>
      <a:pPr>
        <a:defRPr sz="1000">
          <a:latin typeface="Verdana" panose="020B0604030504040204" pitchFamily="34" charset="0"/>
          <a:ea typeface="Verdana" panose="020B0604030504040204" pitchFamily="34" charset="0"/>
          <a:cs typeface="Verdana" panose="020B0604030504040204" pitchFamily="34" charset="0"/>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Reversed" id="22">
  <a:schemeClr val="accent2"/>
</cs:colorStyle>
</file>

<file path=ppt/charts/colors6.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0.90138</cdr:x>
      <cdr:y>0.29012</cdr:y>
    </cdr:from>
    <cdr:to>
      <cdr:x>1</cdr:x>
      <cdr:y>0.35307</cdr:y>
    </cdr:to>
    <cdr:sp macro="" textlink="">
      <cdr:nvSpPr>
        <cdr:cNvPr id="2" name="TextBox 1"/>
        <cdr:cNvSpPr txBox="1"/>
      </cdr:nvSpPr>
      <cdr:spPr>
        <a:xfrm xmlns:a="http://schemas.openxmlformats.org/drawingml/2006/main">
          <a:off x="9124795" y="1600847"/>
          <a:ext cx="998344" cy="347351"/>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fld id="{9B064F3F-6478-41E1-8F34-CB901F089635}" type="TxLink">
            <a:rPr lang="en-US" sz="1200" b="1" i="0" u="none" strike="noStrike">
              <a:solidFill>
                <a:srgbClr val="800000"/>
              </a:solidFill>
              <a:latin typeface="Verdana"/>
              <a:ea typeface="Verdana"/>
              <a:cs typeface="Verdana"/>
            </a:rPr>
            <a:pPr algn="ctr"/>
            <a:t>14.3%</a:t>
          </a:fld>
          <a:r>
            <a:rPr lang="en-US" sz="1200" b="1" i="0" u="none" strike="noStrike" dirty="0">
              <a:solidFill>
                <a:srgbClr val="800000"/>
              </a:solidFill>
              <a:latin typeface="Verdana"/>
              <a:ea typeface="Verdana"/>
              <a:cs typeface="Verdana"/>
            </a:rPr>
            <a:t>, Portfolio</a:t>
          </a:r>
          <a:endParaRPr lang="en-CA" sz="1200" b="1" dirty="0">
            <a:solidFill>
              <a:srgbClr val="800000"/>
            </a:solidFill>
            <a:latin typeface="Verdana" panose="020B0604030504040204" pitchFamily="34" charset="0"/>
            <a:ea typeface="Verdana" panose="020B0604030504040204" pitchFamily="34" charset="0"/>
            <a:cs typeface="Verdana" panose="020B0604030504040204" pitchFamily="34" charset="0"/>
          </a:endParaRPr>
        </a:p>
      </cdr:txBody>
    </cdr:sp>
  </cdr:relSizeAnchor>
  <cdr:relSizeAnchor xmlns:cdr="http://schemas.openxmlformats.org/drawingml/2006/chartDrawing">
    <cdr:from>
      <cdr:x>0.90552</cdr:x>
      <cdr:y>0.43468</cdr:y>
    </cdr:from>
    <cdr:to>
      <cdr:x>0.99586</cdr:x>
      <cdr:y>0.49763</cdr:y>
    </cdr:to>
    <cdr:sp macro="" textlink="">
      <cdr:nvSpPr>
        <cdr:cNvPr id="3" name="TextBox 1"/>
        <cdr:cNvSpPr txBox="1"/>
      </cdr:nvSpPr>
      <cdr:spPr>
        <a:xfrm xmlns:a="http://schemas.openxmlformats.org/drawingml/2006/main">
          <a:off x="13230051" y="3955687"/>
          <a:ext cx="1319907" cy="572863"/>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fld id="{8EF925A3-9E5F-4DBC-B712-6DF044214794}" type="TxLink">
            <a:rPr lang="en-US" sz="1200" b="1" i="0" u="none" strike="noStrike">
              <a:solidFill>
                <a:schemeClr val="accent2">
                  <a:lumMod val="75000"/>
                </a:schemeClr>
              </a:solidFill>
              <a:latin typeface="Verdana"/>
              <a:ea typeface="Verdana"/>
              <a:cs typeface="Verdana"/>
            </a:rPr>
            <a:pPr algn="ctr"/>
            <a:t>2.7%</a:t>
          </a:fld>
          <a:r>
            <a:rPr lang="en-US" sz="1200" b="1" i="0" u="none" strike="noStrike" dirty="0">
              <a:solidFill>
                <a:schemeClr val="accent2">
                  <a:lumMod val="75000"/>
                </a:schemeClr>
              </a:solidFill>
              <a:latin typeface="Verdana"/>
              <a:ea typeface="Verdana"/>
              <a:cs typeface="Verdana"/>
            </a:rPr>
            <a:t>,</a:t>
          </a:r>
        </a:p>
        <a:p xmlns:a="http://schemas.openxmlformats.org/drawingml/2006/main">
          <a:pPr algn="ctr"/>
          <a:r>
            <a:rPr lang="en-US" sz="1200" b="1" i="0" u="none" strike="noStrike" dirty="0">
              <a:solidFill>
                <a:schemeClr val="accent2">
                  <a:lumMod val="75000"/>
                </a:schemeClr>
              </a:solidFill>
              <a:latin typeface="Verdana"/>
              <a:ea typeface="Verdana"/>
              <a:cs typeface="Verdana"/>
            </a:rPr>
            <a:t>S&amp;P TSX</a:t>
          </a:r>
          <a:endParaRPr lang="en-CA" sz="1200" b="1"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4E049C-8211-44A1-8D43-3803B0C45857}" type="datetimeFigureOut">
              <a:rPr lang="en-US" smtClean="0"/>
              <a:pPr/>
              <a:t>11/20/2018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D91CF6-7E1A-48DE-9362-3849059F35B0}" type="slidenum">
              <a:rPr lang="en-US" smtClean="0"/>
              <a:pPr/>
              <a:t>‹#›</a:t>
            </a:fld>
            <a:endParaRPr lang="en-US"/>
          </a:p>
        </p:txBody>
      </p:sp>
    </p:spTree>
    <p:extLst>
      <p:ext uri="{BB962C8B-B14F-4D97-AF65-F5344CB8AC3E}">
        <p14:creationId xmlns:p14="http://schemas.microsoft.com/office/powerpoint/2010/main" val="60636241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1E6B7-A25C-4B80-9699-EF280F3EEE87}" type="datetimeFigureOut">
              <a:rPr lang="en-US" smtClean="0"/>
              <a:pPr/>
              <a:t>11/20/2018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105B5-A2FB-43AD-A34F-3A472AF4EC74}" type="slidenum">
              <a:rPr lang="en-US" smtClean="0"/>
              <a:pPr/>
              <a:t>‹#›</a:t>
            </a:fld>
            <a:endParaRPr lang="en-US"/>
          </a:p>
        </p:txBody>
      </p:sp>
    </p:spTree>
    <p:extLst>
      <p:ext uri="{BB962C8B-B14F-4D97-AF65-F5344CB8AC3E}">
        <p14:creationId xmlns:p14="http://schemas.microsoft.com/office/powerpoint/2010/main" val="199361210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11699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5000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64572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8525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NAFTA has been crucial in providing free trade in north America and its renegotiation was a very important event to all three nations involved. After many months of going back and forth Canada and the US reached a deal in October, to be ratified on November 30. Some key takeaways:</a:t>
            </a:r>
          </a:p>
          <a:p>
            <a:r>
              <a:rPr lang="en-CA" dirty="0"/>
              <a:t>Manufacturing in Canada stands to gain from the increase in mandated north American production with higher  labour costs. As well, pharmaceutical companies will be able to increase the life cycle and revenue of their drugs with the longer drug copyrights. On the downside, expect dairy and poultry farmers to have decreased revenues as American producers get increased access to Canadian markets. One of the most important takeaways though is that the steel tariffs imposed on Canadian producers is not included in the </a:t>
            </a:r>
            <a:r>
              <a:rPr lang="en-CA" dirty="0" err="1"/>
              <a:t>usmca</a:t>
            </a:r>
            <a:r>
              <a:rPr lang="en-CA" dirty="0"/>
              <a:t> deal, and the us has not given any intentions that they plan on changing them. Canadian steel producers will continue to suffer and profits will decline. Overall the </a:t>
            </a:r>
            <a:r>
              <a:rPr lang="en-CA" dirty="0" err="1"/>
              <a:t>usmca</a:t>
            </a:r>
            <a:r>
              <a:rPr lang="en-CA" dirty="0"/>
              <a:t> provides some positive and some negatives for Canadian markets and will likely not play as much of a factor as more pressing concerns.</a:t>
            </a:r>
          </a:p>
        </p:txBody>
      </p:sp>
    </p:spTree>
    <p:extLst>
      <p:ext uri="{BB962C8B-B14F-4D97-AF65-F5344CB8AC3E}">
        <p14:creationId xmlns:p14="http://schemas.microsoft.com/office/powerpoint/2010/main" val="2489744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price of oil is largely affected by supply and demand equilibriums. In Canada we are currently experiencing massive oversupply, with producers unable to transport their oil to potential buyers, due to a lack of infrastructure. Constant delays and political hurdles have crippled pipeline construction, and currently </a:t>
            </a:r>
            <a:r>
              <a:rPr lang="en-CA" dirty="0" err="1"/>
              <a:t>canadian</a:t>
            </a:r>
            <a:r>
              <a:rPr lang="en-CA" dirty="0"/>
              <a:t> producers have become reliant on rail transportation and even tanker trucks to get their oil to market. The most recent keystone xl ruling will delay the much needed keystone xl by a further 8 months, increasing to the oversupply concerns. As well, the stoppage in the construction of the trans mountain pipeline is nota good sign for supply concerns moving forward. Currently Canadian oil is trading around a $40 USD discount to American WTI and this price differential will likely not improve until the supply imbalance is resolved, through production cuts or new infrastructure. Looking forward expect Canadian oil producers who are mainly exposed to </a:t>
            </a:r>
            <a:r>
              <a:rPr lang="en-CA" dirty="0" err="1"/>
              <a:t>wcs</a:t>
            </a:r>
            <a:r>
              <a:rPr lang="en-CA" dirty="0"/>
              <a:t> pricing to continue to see weak revenue and profits, with a recovery unlikely until 2020. </a:t>
            </a:r>
          </a:p>
        </p:txBody>
      </p:sp>
    </p:spTree>
    <p:extLst>
      <p:ext uri="{BB962C8B-B14F-4D97-AF65-F5344CB8AC3E}">
        <p14:creationId xmlns:p14="http://schemas.microsoft.com/office/powerpoint/2010/main" val="4141918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As the charts show, currently a rising interest rate environment in both Canada and the US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Most recent Bank of Canada decision was to raise the overnight rate from 1.5% to 1.75%, as well as signaling multiple rate hikes through 2019</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US Fed rate is currently 2%, expected to reach 3% by the end of 2019</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Overall, rising interest rates happen when markets are experiencing economic growth and are a sign of a strong economy. We have seen this in the last several years as rates have steadily rose after reaching near zero after the 2008 market crash. However the market seems to be cooling down, and rising interest rates may not have the same positive impact moving forward. Basically all industries are affected as debt becomes more expensive and you may see a slow down in growth, since a portion of it is funded by debt. Particularly bad for rapid growth industries and emerging industries, where there is little profit and growth is funded mainly by debt.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Financial Institutions are also affected, particularly retail and commercial banking as mortgage spending and consumer loans shrink, people become priced out of the market but they also benefit from increasing margins. Rates are still too low to be alarming, but it is crucial to pay attention as the balance between economic growth and inflation becomes shakier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p>
          <a:p>
            <a:endParaRPr lang="en-CA" dirty="0"/>
          </a:p>
        </p:txBody>
      </p:sp>
    </p:spTree>
    <p:extLst>
      <p:ext uri="{BB962C8B-B14F-4D97-AF65-F5344CB8AC3E}">
        <p14:creationId xmlns:p14="http://schemas.microsoft.com/office/powerpoint/2010/main" val="1938324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4403" y="692026"/>
            <a:ext cx="7329489" cy="442869"/>
          </a:xfrm>
        </p:spPr>
        <p:txBody>
          <a:bodyPr>
            <a:noAutofit/>
          </a:bodyPr>
          <a:lstStyle>
            <a:lvl1pPr marL="0" indent="0" algn="l">
              <a:buNone/>
              <a:defRPr sz="28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6445" y="3081867"/>
            <a:ext cx="1450158" cy="1256199"/>
          </a:xfrm>
          <a:prstGeom prst="rect">
            <a:avLst/>
          </a:prstGeom>
        </p:spPr>
      </p:pic>
      <p:sp>
        <p:nvSpPr>
          <p:cNvPr id="4" name="TextBox 3"/>
          <p:cNvSpPr txBox="1"/>
          <p:nvPr userDrawn="1"/>
        </p:nvSpPr>
        <p:spPr>
          <a:xfrm>
            <a:off x="1511870" y="3801332"/>
            <a:ext cx="5174815" cy="584775"/>
          </a:xfrm>
          <a:prstGeom prst="rect">
            <a:avLst/>
          </a:prstGeom>
          <a:noFill/>
        </p:spPr>
        <p:txBody>
          <a:bodyPr wrap="none" rtlCol="0">
            <a:spAutoFit/>
          </a:bodyPr>
          <a:lstStyle/>
          <a:p>
            <a:pPr algn="l"/>
            <a:r>
              <a:rPr lang="en-US" sz="3200" dirty="0">
                <a:latin typeface="+mj-lt"/>
              </a:rPr>
              <a:t>McMaster Investment Council</a:t>
            </a:r>
          </a:p>
        </p:txBody>
      </p:sp>
      <p:sp>
        <p:nvSpPr>
          <p:cNvPr id="6" name="Rectangle 5"/>
          <p:cNvSpPr/>
          <p:nvPr userDrawn="1"/>
        </p:nvSpPr>
        <p:spPr>
          <a:xfrm>
            <a:off x="0" y="4326467"/>
            <a:ext cx="12192000" cy="2556932"/>
          </a:xfrm>
          <a:prstGeom prst="rect">
            <a:avLst/>
          </a:prstGeom>
          <a:solidFill>
            <a:srgbClr val="861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555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November 2018</a:t>
            </a:r>
            <a:endParaRPr lang="en-US" dirty="0"/>
          </a:p>
        </p:txBody>
      </p:sp>
      <p:sp>
        <p:nvSpPr>
          <p:cNvPr id="6" name="Footer Placeholder 5"/>
          <p:cNvSpPr>
            <a:spLocks noGrp="1"/>
          </p:cNvSpPr>
          <p:nvPr>
            <p:ph type="ftr" sz="quarter" idx="11"/>
          </p:nvPr>
        </p:nvSpPr>
        <p:spPr/>
        <p:txBody>
          <a:bodyPr/>
          <a:lstStyle/>
          <a:p>
            <a:r>
              <a:rPr lang="en-US"/>
              <a:t>McMaster Investment Council</a:t>
            </a:r>
          </a:p>
        </p:txBody>
      </p:sp>
      <p:sp>
        <p:nvSpPr>
          <p:cNvPr id="7" name="Slide Number Placeholder 6"/>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267890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November 2018</a:t>
            </a:r>
            <a:endParaRPr lang="en-US" dirty="0"/>
          </a:p>
        </p:txBody>
      </p:sp>
      <p:sp>
        <p:nvSpPr>
          <p:cNvPr id="5" name="Footer Placeholder 4"/>
          <p:cNvSpPr>
            <a:spLocks noGrp="1"/>
          </p:cNvSpPr>
          <p:nvPr>
            <p:ph type="ftr" sz="quarter" idx="11"/>
          </p:nvPr>
        </p:nvSpPr>
        <p:spPr/>
        <p:txBody>
          <a:bodyPr/>
          <a:lstStyle/>
          <a:p>
            <a:r>
              <a:rPr lang="en-US"/>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2941848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November 2018</a:t>
            </a:r>
            <a:endParaRPr lang="en-US" dirty="0"/>
          </a:p>
        </p:txBody>
      </p:sp>
      <p:sp>
        <p:nvSpPr>
          <p:cNvPr id="5" name="Footer Placeholder 4"/>
          <p:cNvSpPr>
            <a:spLocks noGrp="1"/>
          </p:cNvSpPr>
          <p:nvPr>
            <p:ph type="ftr" sz="quarter" idx="11"/>
          </p:nvPr>
        </p:nvSpPr>
        <p:spPr/>
        <p:txBody>
          <a:bodyPr/>
          <a:lstStyle/>
          <a:p>
            <a:r>
              <a:rPr lang="en-US"/>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84193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rgbClr val="861C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8" y="2781299"/>
            <a:ext cx="4050791" cy="1318259"/>
          </a:xfrm>
        </p:spPr>
        <p:txBody>
          <a:bodyPr anchor="b">
            <a:normAutofit/>
          </a:bodyPr>
          <a:lstStyle>
            <a:lvl1pPr algn="ctr">
              <a:defRPr sz="8800" b="0">
                <a:solidFill>
                  <a:srgbClr val="FFFFFF"/>
                </a:solidFill>
              </a:defRPr>
            </a:lvl1pPr>
          </a:lstStyle>
          <a:p>
            <a:r>
              <a:rPr lang="en-US" dirty="0"/>
              <a:t>I</a:t>
            </a:r>
          </a:p>
        </p:txBody>
      </p:sp>
      <p:sp>
        <p:nvSpPr>
          <p:cNvPr id="15" name="Text Placeholder 14"/>
          <p:cNvSpPr>
            <a:spLocks noGrp="1"/>
          </p:cNvSpPr>
          <p:nvPr>
            <p:ph type="body" sz="quarter" idx="10"/>
          </p:nvPr>
        </p:nvSpPr>
        <p:spPr>
          <a:xfrm>
            <a:off x="4051300" y="2924175"/>
            <a:ext cx="8140700" cy="1009650"/>
          </a:xfrm>
        </p:spPr>
        <p:txBody>
          <a:bodyPr>
            <a:normAutofit/>
          </a:bodyPr>
          <a:lstStyle>
            <a:lvl1pPr marL="0" indent="0" algn="ctr">
              <a:buNone/>
              <a:defRPr sz="6000">
                <a:latin typeface="+mj-lt"/>
              </a:defRPr>
            </a:lvl1pPr>
            <a:lvl2pPr marL="457200" indent="0">
              <a:buNone/>
              <a:defRPr/>
            </a:lvl2pPr>
          </a:lstStyle>
          <a:p>
            <a:pPr lvl="0"/>
            <a:r>
              <a:rPr lang="en-US" dirty="0"/>
              <a:t>Edit Master text styles</a:t>
            </a:r>
          </a:p>
        </p:txBody>
      </p:sp>
    </p:spTree>
    <p:extLst>
      <p:ext uri="{BB962C8B-B14F-4D97-AF65-F5344CB8AC3E}">
        <p14:creationId xmlns:p14="http://schemas.microsoft.com/office/powerpoint/2010/main" val="17351384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0" y="6595853"/>
            <a:ext cx="12192000" cy="301479"/>
          </a:xfrm>
          <a:prstGeom prst="rect">
            <a:avLst/>
          </a:prstGeom>
          <a:solidFill>
            <a:srgbClr val="861C26"/>
          </a:solidFill>
          <a:ln>
            <a:solidFill>
              <a:srgbClr val="861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2092" y="176349"/>
            <a:ext cx="11704320" cy="438180"/>
          </a:xfrm>
        </p:spPr>
        <p:txBody>
          <a:bodyPr>
            <a:noAutofit/>
          </a:bodyPr>
          <a:lstStyle>
            <a:lvl1pPr>
              <a:defRPr sz="2800">
                <a:solidFill>
                  <a:schemeClr val="tx1"/>
                </a:solidFill>
                <a:latin typeface="Baskerville" panose="02000503000000000000" pitchFamily="2" charset="0"/>
              </a:defRPr>
            </a:lvl1pPr>
          </a:lstStyle>
          <a:p>
            <a:r>
              <a:rPr lang="en-US" dirty="0"/>
              <a:t>Title - Subtitle</a:t>
            </a:r>
          </a:p>
        </p:txBody>
      </p:sp>
      <p:sp>
        <p:nvSpPr>
          <p:cNvPr id="3" name="Content Placeholder 2"/>
          <p:cNvSpPr>
            <a:spLocks noGrp="1"/>
          </p:cNvSpPr>
          <p:nvPr>
            <p:ph idx="1"/>
          </p:nvPr>
        </p:nvSpPr>
        <p:spPr>
          <a:xfrm>
            <a:off x="232092" y="946098"/>
            <a:ext cx="11704320" cy="547832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232092" y="776812"/>
            <a:ext cx="11704320" cy="9144"/>
          </a:xfrm>
          <a:prstGeom prst="rect">
            <a:avLst/>
          </a:prstGeom>
          <a:solidFill>
            <a:srgbClr val="861C26"/>
          </a:solidFill>
          <a:ln>
            <a:solidFill>
              <a:srgbClr val="861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232092" y="6655378"/>
            <a:ext cx="2743200" cy="182880"/>
          </a:xfrm>
        </p:spPr>
        <p:txBody>
          <a:bodyPr/>
          <a:lstStyle>
            <a:lvl1pPr>
              <a:defRPr>
                <a:solidFill>
                  <a:schemeClr val="bg1"/>
                </a:solidFill>
                <a:latin typeface="+mj-lt"/>
              </a:defRPr>
            </a:lvl1pPr>
          </a:lstStyle>
          <a:p>
            <a:r>
              <a:rPr lang="en-US"/>
              <a:t>November 2018</a:t>
            </a:r>
            <a:endParaRPr lang="en-US" dirty="0"/>
          </a:p>
        </p:txBody>
      </p:sp>
      <p:sp>
        <p:nvSpPr>
          <p:cNvPr id="5" name="Footer Placeholder 4"/>
          <p:cNvSpPr>
            <a:spLocks noGrp="1"/>
          </p:cNvSpPr>
          <p:nvPr>
            <p:ph type="ftr" sz="quarter" idx="11"/>
          </p:nvPr>
        </p:nvSpPr>
        <p:spPr>
          <a:xfrm>
            <a:off x="4038600" y="6653172"/>
            <a:ext cx="4114800" cy="182880"/>
          </a:xfrm>
        </p:spPr>
        <p:txBody>
          <a:bodyPr/>
          <a:lstStyle>
            <a:lvl1pPr>
              <a:defRPr>
                <a:solidFill>
                  <a:schemeClr val="bg1"/>
                </a:solidFill>
                <a:latin typeface="+mj-lt"/>
              </a:defRPr>
            </a:lvl1pPr>
          </a:lstStyle>
          <a:p>
            <a:r>
              <a:rPr lang="en-US" dirty="0"/>
              <a:t>McMaster Investment Council</a:t>
            </a:r>
          </a:p>
        </p:txBody>
      </p:sp>
      <p:sp>
        <p:nvSpPr>
          <p:cNvPr id="6" name="Slide Number Placeholder 5"/>
          <p:cNvSpPr>
            <a:spLocks noGrp="1"/>
          </p:cNvSpPr>
          <p:nvPr>
            <p:ph type="sldNum" sz="quarter" idx="12"/>
          </p:nvPr>
        </p:nvSpPr>
        <p:spPr>
          <a:xfrm>
            <a:off x="9193212" y="6637899"/>
            <a:ext cx="2743200" cy="182880"/>
          </a:xfrm>
        </p:spPr>
        <p:txBody>
          <a:bodyPr/>
          <a:lstStyle>
            <a:lvl1pPr>
              <a:defRPr>
                <a:solidFill>
                  <a:schemeClr val="bg1"/>
                </a:solidFill>
                <a:latin typeface="+mj-lt"/>
              </a:defRPr>
            </a:lvl1pPr>
          </a:lstStyle>
          <a:p>
            <a:fld id="{9B5AF6BB-46FB-4DD0-9CC5-11E531CCBFD2}" type="slidenum">
              <a:rPr lang="en-US" smtClean="0"/>
              <a:pPr/>
              <a:t>‹#›</a:t>
            </a:fld>
            <a:endParaRPr lang="en-US" dirty="0"/>
          </a:p>
        </p:txBody>
      </p:sp>
    </p:spTree>
    <p:extLst>
      <p:ext uri="{BB962C8B-B14F-4D97-AF65-F5344CB8AC3E}">
        <p14:creationId xmlns:p14="http://schemas.microsoft.com/office/powerpoint/2010/main" val="141874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November 2018</a:t>
            </a:r>
            <a:endParaRPr lang="en-US" dirty="0"/>
          </a:p>
        </p:txBody>
      </p:sp>
      <p:sp>
        <p:nvSpPr>
          <p:cNvPr id="5" name="Footer Placeholder 4"/>
          <p:cNvSpPr>
            <a:spLocks noGrp="1"/>
          </p:cNvSpPr>
          <p:nvPr>
            <p:ph type="ftr" sz="quarter" idx="11"/>
          </p:nvPr>
        </p:nvSpPr>
        <p:spPr/>
        <p:txBody>
          <a:bodyPr/>
          <a:lstStyle/>
          <a:p>
            <a:r>
              <a:rPr lang="en-US"/>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356392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November 2018</a:t>
            </a:r>
            <a:endParaRPr lang="en-US" dirty="0"/>
          </a:p>
        </p:txBody>
      </p:sp>
      <p:sp>
        <p:nvSpPr>
          <p:cNvPr id="6" name="Footer Placeholder 5"/>
          <p:cNvSpPr>
            <a:spLocks noGrp="1"/>
          </p:cNvSpPr>
          <p:nvPr>
            <p:ph type="ftr" sz="quarter" idx="11"/>
          </p:nvPr>
        </p:nvSpPr>
        <p:spPr/>
        <p:txBody>
          <a:bodyPr/>
          <a:lstStyle/>
          <a:p>
            <a:r>
              <a:rPr lang="en-US"/>
              <a:t>McMaster Investment Council</a:t>
            </a:r>
          </a:p>
        </p:txBody>
      </p:sp>
      <p:sp>
        <p:nvSpPr>
          <p:cNvPr id="7" name="Slide Number Placeholder 6"/>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993204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November 2018</a:t>
            </a:r>
            <a:endParaRPr lang="en-US" dirty="0"/>
          </a:p>
        </p:txBody>
      </p:sp>
      <p:sp>
        <p:nvSpPr>
          <p:cNvPr id="8" name="Footer Placeholder 7"/>
          <p:cNvSpPr>
            <a:spLocks noGrp="1"/>
          </p:cNvSpPr>
          <p:nvPr>
            <p:ph type="ftr" sz="quarter" idx="11"/>
          </p:nvPr>
        </p:nvSpPr>
        <p:spPr/>
        <p:txBody>
          <a:bodyPr/>
          <a:lstStyle/>
          <a:p>
            <a:r>
              <a:rPr lang="en-US"/>
              <a:t>McMaster Investment Council</a:t>
            </a:r>
          </a:p>
        </p:txBody>
      </p:sp>
      <p:sp>
        <p:nvSpPr>
          <p:cNvPr id="9" name="Slide Number Placeholder 8"/>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3417862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November 2018</a:t>
            </a:r>
            <a:endParaRPr lang="en-US" dirty="0"/>
          </a:p>
        </p:txBody>
      </p:sp>
      <p:sp>
        <p:nvSpPr>
          <p:cNvPr id="4" name="Footer Placeholder 3"/>
          <p:cNvSpPr>
            <a:spLocks noGrp="1"/>
          </p:cNvSpPr>
          <p:nvPr>
            <p:ph type="ftr" sz="quarter" idx="11"/>
          </p:nvPr>
        </p:nvSpPr>
        <p:spPr/>
        <p:txBody>
          <a:bodyPr/>
          <a:lstStyle/>
          <a:p>
            <a:r>
              <a:rPr lang="en-US"/>
              <a:t>McMaster Investment Council</a:t>
            </a:r>
          </a:p>
        </p:txBody>
      </p:sp>
      <p:sp>
        <p:nvSpPr>
          <p:cNvPr id="5" name="Slide Number Placeholder 4"/>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403808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775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November 2018</a:t>
            </a:r>
            <a:endParaRPr lang="en-US" dirty="0"/>
          </a:p>
        </p:txBody>
      </p:sp>
      <p:sp>
        <p:nvSpPr>
          <p:cNvPr id="6" name="Footer Placeholder 5"/>
          <p:cNvSpPr>
            <a:spLocks noGrp="1"/>
          </p:cNvSpPr>
          <p:nvPr>
            <p:ph type="ftr" sz="quarter" idx="11"/>
          </p:nvPr>
        </p:nvSpPr>
        <p:spPr/>
        <p:txBody>
          <a:bodyPr/>
          <a:lstStyle/>
          <a:p>
            <a:r>
              <a:rPr lang="en-US"/>
              <a:t>McMaster Investment Council</a:t>
            </a:r>
          </a:p>
        </p:txBody>
      </p:sp>
      <p:sp>
        <p:nvSpPr>
          <p:cNvPr id="7" name="Slide Number Placeholder 6"/>
          <p:cNvSpPr>
            <a:spLocks noGrp="1"/>
          </p:cNvSpPr>
          <p:nvPr>
            <p:ph type="sldNum" sz="quarter" idx="12"/>
          </p:nvPr>
        </p:nvSpPr>
        <p:spPr/>
        <p:txBody>
          <a:bodyPr/>
          <a:lstStyle/>
          <a:p>
            <a:fld id="{9B5AF6BB-46FB-4DD0-9CC5-11E531CCBFD2}" type="slidenum">
              <a:rPr lang="en-US" smtClean="0"/>
              <a:pPr/>
              <a:t>‹#›</a:t>
            </a:fld>
            <a:endParaRPr lang="en-US"/>
          </a:p>
        </p:txBody>
      </p:sp>
    </p:spTree>
    <p:extLst>
      <p:ext uri="{BB962C8B-B14F-4D97-AF65-F5344CB8AC3E}">
        <p14:creationId xmlns:p14="http://schemas.microsoft.com/office/powerpoint/2010/main" val="169581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November 2018</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McMaster Investment Council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AF6BB-46FB-4DD0-9CC5-11E531CCBFD2}" type="slidenum">
              <a:rPr lang="en-US" smtClean="0"/>
              <a:pPr/>
              <a:t>‹#›</a:t>
            </a:fld>
            <a:endParaRPr lang="en-US"/>
          </a:p>
        </p:txBody>
      </p:sp>
    </p:spTree>
    <p:extLst>
      <p:ext uri="{BB962C8B-B14F-4D97-AF65-F5344CB8AC3E}">
        <p14:creationId xmlns:p14="http://schemas.microsoft.com/office/powerpoint/2010/main" val="90772637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chart" Target="../charts/chart6.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err="1"/>
              <a:t>MacIC</a:t>
            </a:r>
            <a:r>
              <a:rPr lang="en-US" dirty="0"/>
              <a:t> Macro 2018-2019</a:t>
            </a:r>
          </a:p>
        </p:txBody>
      </p:sp>
      <p:sp>
        <p:nvSpPr>
          <p:cNvPr id="3" name="Subtitle 1"/>
          <p:cNvSpPr txBox="1">
            <a:spLocks/>
          </p:cNvSpPr>
          <p:nvPr/>
        </p:nvSpPr>
        <p:spPr>
          <a:xfrm>
            <a:off x="614402" y="1134895"/>
            <a:ext cx="7329489" cy="4428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tx1">
                    <a:lumMod val="50000"/>
                    <a:lumOff val="50000"/>
                  </a:schemeClr>
                </a:solidFill>
              </a:rPr>
              <a:t>November 21, 2018 </a:t>
            </a:r>
          </a:p>
        </p:txBody>
      </p:sp>
    </p:spTree>
    <p:extLst>
      <p:ext uri="{BB962C8B-B14F-4D97-AF65-F5344CB8AC3E}">
        <p14:creationId xmlns:p14="http://schemas.microsoft.com/office/powerpoint/2010/main" val="3963015138"/>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Metrics</a:t>
            </a:r>
            <a:r>
              <a:rPr lang="en-US" dirty="0">
                <a:solidFill>
                  <a:schemeClr val="bg2">
                    <a:lumMod val="50000"/>
                  </a:schemeClr>
                </a:solidFill>
              </a:rPr>
              <a:t>	</a:t>
            </a:r>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10</a:t>
            </a:fld>
            <a:endParaRPr lang="en-US" dirty="0"/>
          </a:p>
        </p:txBody>
      </p:sp>
      <p:graphicFrame>
        <p:nvGraphicFramePr>
          <p:cNvPr id="14" name="Content Placeholder 13">
            <a:extLst>
              <a:ext uri="{FF2B5EF4-FFF2-40B4-BE49-F238E27FC236}">
                <a16:creationId xmlns:a16="http://schemas.microsoft.com/office/drawing/2014/main" id="{2A5A3413-94DC-4E4B-B772-7C826D8A4574}"/>
              </a:ext>
            </a:extLst>
          </p:cNvPr>
          <p:cNvGraphicFramePr>
            <a:graphicFrameLocks noGrp="1"/>
          </p:cNvGraphicFramePr>
          <p:nvPr>
            <p:ph idx="1"/>
            <p:extLst>
              <p:ext uri="{D42A27DB-BD31-4B8C-83A1-F6EECF244321}">
                <p14:modId xmlns:p14="http://schemas.microsoft.com/office/powerpoint/2010/main" val="3901077572"/>
              </p:ext>
            </p:extLst>
          </p:nvPr>
        </p:nvGraphicFramePr>
        <p:xfrm>
          <a:off x="698499" y="1345973"/>
          <a:ext cx="4892933" cy="4653237"/>
        </p:xfrm>
        <a:graphic>
          <a:graphicData uri="http://schemas.openxmlformats.org/drawingml/2006/table">
            <a:tbl>
              <a:tblPr/>
              <a:tblGrid>
                <a:gridCol w="838789">
                  <a:extLst>
                    <a:ext uri="{9D8B030D-6E8A-4147-A177-3AD203B41FA5}">
                      <a16:colId xmlns:a16="http://schemas.microsoft.com/office/drawing/2014/main" val="1665069047"/>
                    </a:ext>
                  </a:extLst>
                </a:gridCol>
                <a:gridCol w="838789">
                  <a:extLst>
                    <a:ext uri="{9D8B030D-6E8A-4147-A177-3AD203B41FA5}">
                      <a16:colId xmlns:a16="http://schemas.microsoft.com/office/drawing/2014/main" val="2856802211"/>
                    </a:ext>
                  </a:extLst>
                </a:gridCol>
                <a:gridCol w="838789">
                  <a:extLst>
                    <a:ext uri="{9D8B030D-6E8A-4147-A177-3AD203B41FA5}">
                      <a16:colId xmlns:a16="http://schemas.microsoft.com/office/drawing/2014/main" val="1601777837"/>
                    </a:ext>
                  </a:extLst>
                </a:gridCol>
                <a:gridCol w="1188283">
                  <a:extLst>
                    <a:ext uri="{9D8B030D-6E8A-4147-A177-3AD203B41FA5}">
                      <a16:colId xmlns:a16="http://schemas.microsoft.com/office/drawing/2014/main" val="824944090"/>
                    </a:ext>
                  </a:extLst>
                </a:gridCol>
                <a:gridCol w="1188283">
                  <a:extLst>
                    <a:ext uri="{9D8B030D-6E8A-4147-A177-3AD203B41FA5}">
                      <a16:colId xmlns:a16="http://schemas.microsoft.com/office/drawing/2014/main" val="2857921372"/>
                    </a:ext>
                  </a:extLst>
                </a:gridCol>
              </a:tblGrid>
              <a:tr h="366974">
                <a:tc gridSpan="5">
                  <a:txBody>
                    <a:bodyPr/>
                    <a:lstStyle/>
                    <a:p>
                      <a:pPr algn="ctr" fontAlgn="ctr"/>
                      <a:r>
                        <a:rPr lang="en-CA" sz="1100" b="1" i="0" u="none" strike="noStrike" dirty="0">
                          <a:solidFill>
                            <a:srgbClr val="FFFFFF"/>
                          </a:solidFill>
                          <a:effectLst/>
                          <a:latin typeface="Verdana" panose="020B0604030504040204" pitchFamily="34" charset="0"/>
                        </a:rPr>
                        <a:t>Since Establishment</a:t>
                      </a:r>
                    </a:p>
                  </a:txBody>
                  <a:tcPr marL="0" marR="0" marT="0" marB="0" anchor="ctr">
                    <a:lnL>
                      <a:noFill/>
                    </a:lnL>
                    <a:lnR>
                      <a:noFill/>
                    </a:lnR>
                    <a:lnT>
                      <a:noFill/>
                    </a:lnT>
                    <a:lnB>
                      <a:noFill/>
                    </a:lnB>
                    <a:solidFill>
                      <a:srgbClr val="8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6220808"/>
                  </a:ext>
                </a:extLst>
              </a:tr>
              <a:tr h="176148">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275659278"/>
                  </a:ext>
                </a:extLst>
              </a:tr>
              <a:tr h="275231">
                <a:tc gridSpan="3">
                  <a:txBody>
                    <a:bodyPr/>
                    <a:lstStyle/>
                    <a:p>
                      <a:pPr algn="ctr" fontAlgn="ctr"/>
                      <a:r>
                        <a:rPr lang="en-CA" sz="1100" b="1" i="0" u="none" strike="noStrike">
                          <a:solidFill>
                            <a:srgbClr val="FFFFFF"/>
                          </a:solidFill>
                          <a:effectLst/>
                          <a:latin typeface="Verdana" panose="020B0604030504040204" pitchFamily="34" charset="0"/>
                        </a:rPr>
                        <a:t>Portfolio Risk Metrics</a:t>
                      </a:r>
                    </a:p>
                  </a:txBody>
                  <a:tcPr marL="0" marR="0" marT="0" marB="0" anchor="ctr">
                    <a:lnL>
                      <a:noFill/>
                    </a:lnL>
                    <a:lnR>
                      <a:noFill/>
                    </a:lnR>
                    <a:lnT>
                      <a:noFill/>
                    </a:lnT>
                    <a:lnB>
                      <a:noFill/>
                    </a:lnB>
                    <a:solidFill>
                      <a:srgbClr val="595959"/>
                    </a:solidFill>
                  </a:tcPr>
                </a:tc>
                <a:tc hMerge="1">
                  <a:txBody>
                    <a:bodyPr/>
                    <a:lstStyle/>
                    <a:p>
                      <a:endParaRPr lang="en-US"/>
                    </a:p>
                  </a:txBody>
                  <a:tcPr/>
                </a:tc>
                <a:tc hMerge="1">
                  <a:txBody>
                    <a:bodyPr/>
                    <a:lstStyle/>
                    <a:p>
                      <a:endParaRPr lang="en-US"/>
                    </a:p>
                  </a:txBody>
                  <a:tcPr/>
                </a:tc>
                <a:tc>
                  <a:txBody>
                    <a:bodyPr/>
                    <a:lstStyle/>
                    <a:p>
                      <a:pPr algn="ctr" fontAlgn="ctr"/>
                      <a:r>
                        <a:rPr lang="en-CA" sz="1100" b="1" i="0" u="none" strike="noStrike">
                          <a:solidFill>
                            <a:srgbClr val="FFFFFF"/>
                          </a:solidFill>
                          <a:effectLst/>
                          <a:latin typeface="Verdana" panose="020B0604030504040204" pitchFamily="34" charset="0"/>
                        </a:rPr>
                        <a:t>Daily</a:t>
                      </a:r>
                    </a:p>
                  </a:txBody>
                  <a:tcPr marL="0" marR="0" marT="0" marB="0" anchor="ctr">
                    <a:lnL>
                      <a:noFill/>
                    </a:lnL>
                    <a:lnR>
                      <a:noFill/>
                    </a:lnR>
                    <a:lnT>
                      <a:noFill/>
                    </a:lnT>
                    <a:lnB>
                      <a:noFill/>
                    </a:lnB>
                    <a:solidFill>
                      <a:srgbClr val="595959"/>
                    </a:solidFill>
                  </a:tcPr>
                </a:tc>
                <a:tc>
                  <a:txBody>
                    <a:bodyPr/>
                    <a:lstStyle/>
                    <a:p>
                      <a:pPr algn="ctr" fontAlgn="ctr"/>
                      <a:r>
                        <a:rPr lang="en-CA" sz="1100" b="1" i="0" u="none" strike="noStrike">
                          <a:solidFill>
                            <a:srgbClr val="FFFFFF"/>
                          </a:solidFill>
                          <a:effectLst/>
                          <a:latin typeface="Verdana" panose="020B0604030504040204" pitchFamily="34" charset="0"/>
                        </a:rPr>
                        <a:t>Annualized</a:t>
                      </a:r>
                    </a:p>
                  </a:txBody>
                  <a:tcPr marL="0" marR="0" marT="0" marB="0" anchor="ctr">
                    <a:lnL>
                      <a:noFill/>
                    </a:lnL>
                    <a:lnR>
                      <a:noFill/>
                    </a:lnR>
                    <a:lnT>
                      <a:noFill/>
                    </a:lnT>
                    <a:lnB>
                      <a:noFill/>
                    </a:lnB>
                    <a:solidFill>
                      <a:srgbClr val="595959"/>
                    </a:solidFill>
                  </a:tcPr>
                </a:tc>
                <a:extLst>
                  <a:ext uri="{0D108BD9-81ED-4DB2-BD59-A6C34878D82A}">
                    <a16:rowId xmlns:a16="http://schemas.microsoft.com/office/drawing/2014/main" val="3184755396"/>
                  </a:ext>
                </a:extLst>
              </a:tr>
              <a:tr h="201836">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179368152"/>
                  </a:ext>
                </a:extLst>
              </a:tr>
              <a:tr h="201836">
                <a:tc gridSpan="3">
                  <a:txBody>
                    <a:bodyPr/>
                    <a:lstStyle/>
                    <a:p>
                      <a:pPr algn="l" fontAlgn="b"/>
                      <a:r>
                        <a:rPr lang="en-CA" sz="1100" b="0" i="0" u="none" strike="noStrike">
                          <a:solidFill>
                            <a:srgbClr val="000000"/>
                          </a:solidFill>
                          <a:effectLst/>
                          <a:latin typeface="Verdana" panose="020B0604030504040204" pitchFamily="34" charset="0"/>
                        </a:rPr>
                        <a:t>Compounded Portfolio Return</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ctr" fontAlgn="b"/>
                      <a:r>
                        <a:rPr lang="en-CA" sz="1100" b="0" i="0" u="none" strike="noStrike">
                          <a:solidFill>
                            <a:srgbClr val="000000"/>
                          </a:solidFill>
                          <a:effectLst/>
                          <a:latin typeface="Verdana" panose="020B0604030504040204" pitchFamily="34" charset="0"/>
                        </a:rPr>
                        <a:t>0.01%</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4.93%</a:t>
                      </a:r>
                    </a:p>
                  </a:txBody>
                  <a:tcPr marL="0" marR="0" marT="0" marB="0" anchor="b">
                    <a:lnL>
                      <a:noFill/>
                    </a:lnL>
                    <a:lnR>
                      <a:noFill/>
                    </a:lnR>
                    <a:lnT>
                      <a:noFill/>
                    </a:lnT>
                    <a:lnB>
                      <a:noFill/>
                    </a:lnB>
                  </a:tcPr>
                </a:tc>
                <a:extLst>
                  <a:ext uri="{0D108BD9-81ED-4DB2-BD59-A6C34878D82A}">
                    <a16:rowId xmlns:a16="http://schemas.microsoft.com/office/drawing/2014/main" val="2085373827"/>
                  </a:ext>
                </a:extLst>
              </a:tr>
              <a:tr h="201836">
                <a:tc gridSpan="3">
                  <a:txBody>
                    <a:bodyPr/>
                    <a:lstStyle/>
                    <a:p>
                      <a:pPr algn="l" fontAlgn="b"/>
                      <a:r>
                        <a:rPr lang="en-CA" sz="1100" b="1" i="0" u="none" strike="noStrike">
                          <a:solidFill>
                            <a:srgbClr val="000000"/>
                          </a:solidFill>
                          <a:effectLst/>
                          <a:latin typeface="Verdana" panose="020B0604030504040204" pitchFamily="34" charset="0"/>
                        </a:rPr>
                        <a:t>Average Portfolio Return</a:t>
                      </a:r>
                    </a:p>
                  </a:txBody>
                  <a:tcPr marL="0" marR="0" marT="0" marB="0" anchor="b">
                    <a:lnL>
                      <a:noFill/>
                    </a:lnL>
                    <a:lnR>
                      <a:noFill/>
                    </a:lnR>
                    <a:lnT>
                      <a:noFill/>
                    </a:lnT>
                    <a:lnB>
                      <a:noFill/>
                    </a:lnB>
                    <a:solidFill>
                      <a:srgbClr val="E7E6E6"/>
                    </a:solidFill>
                  </a:tcPr>
                </a:tc>
                <a:tc hMerge="1">
                  <a:txBody>
                    <a:bodyPr/>
                    <a:lstStyle/>
                    <a:p>
                      <a:endParaRPr lang="en-US"/>
                    </a:p>
                  </a:txBody>
                  <a:tcPr/>
                </a:tc>
                <a:tc hMerge="1">
                  <a:txBody>
                    <a:bodyPr/>
                    <a:lstStyle/>
                    <a:p>
                      <a:endParaRPr lang="en-US"/>
                    </a:p>
                  </a:txBody>
                  <a:tcPr/>
                </a:tc>
                <a:tc>
                  <a:txBody>
                    <a:bodyPr/>
                    <a:lstStyle/>
                    <a:p>
                      <a:pPr algn="ctr" fontAlgn="b"/>
                      <a:r>
                        <a:rPr lang="en-CA" sz="1100" b="1" i="0" u="none" strike="noStrike" dirty="0">
                          <a:solidFill>
                            <a:srgbClr val="000000"/>
                          </a:solidFill>
                          <a:effectLst/>
                          <a:latin typeface="Verdana" panose="020B0604030504040204" pitchFamily="34" charset="0"/>
                        </a:rPr>
                        <a:t>0.03%</a:t>
                      </a:r>
                    </a:p>
                  </a:txBody>
                  <a:tcPr marL="0" marR="0" marT="0" marB="0" anchor="b">
                    <a:lnL>
                      <a:noFill/>
                    </a:lnL>
                    <a:lnR>
                      <a:noFill/>
                    </a:lnR>
                    <a:lnT>
                      <a:noFill/>
                    </a:lnT>
                    <a:lnB>
                      <a:noFill/>
                    </a:lnB>
                    <a:solidFill>
                      <a:srgbClr val="E7E6E6"/>
                    </a:solidFill>
                  </a:tcPr>
                </a:tc>
                <a:tc>
                  <a:txBody>
                    <a:bodyPr/>
                    <a:lstStyle/>
                    <a:p>
                      <a:pPr algn="ctr" fontAlgn="b"/>
                      <a:r>
                        <a:rPr lang="en-CA" sz="1100" b="1" i="0" u="none" strike="noStrike">
                          <a:solidFill>
                            <a:srgbClr val="000000"/>
                          </a:solidFill>
                          <a:effectLst/>
                          <a:latin typeface="Verdana" panose="020B0604030504040204" pitchFamily="34" charset="0"/>
                        </a:rPr>
                        <a:t>10.70%</a:t>
                      </a:r>
                    </a:p>
                  </a:txBody>
                  <a:tcPr marL="0" marR="0" marT="0" marB="0" anchor="b">
                    <a:lnL>
                      <a:noFill/>
                    </a:lnL>
                    <a:lnR>
                      <a:noFill/>
                    </a:lnR>
                    <a:lnT>
                      <a:noFill/>
                    </a:lnT>
                    <a:lnB>
                      <a:noFill/>
                    </a:lnB>
                    <a:solidFill>
                      <a:srgbClr val="E7E6E6"/>
                    </a:solidFill>
                  </a:tcPr>
                </a:tc>
                <a:extLst>
                  <a:ext uri="{0D108BD9-81ED-4DB2-BD59-A6C34878D82A}">
                    <a16:rowId xmlns:a16="http://schemas.microsoft.com/office/drawing/2014/main" val="1059433084"/>
                  </a:ext>
                </a:extLst>
              </a:tr>
              <a:tr h="201836">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495617693"/>
                  </a:ext>
                </a:extLst>
              </a:tr>
              <a:tr h="201836">
                <a:tc gridSpan="2">
                  <a:txBody>
                    <a:bodyPr/>
                    <a:lstStyle/>
                    <a:p>
                      <a:pPr algn="l" fontAlgn="b"/>
                      <a:r>
                        <a:rPr lang="en-CA" sz="1100" b="0" i="0" u="none" strike="noStrike">
                          <a:solidFill>
                            <a:srgbClr val="000000"/>
                          </a:solidFill>
                          <a:effectLst/>
                          <a:latin typeface="Verdana" panose="020B0604030504040204" pitchFamily="34" charset="0"/>
                        </a:rPr>
                        <a:t>Portfolio Variance</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0.01%</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2.44%</a:t>
                      </a:r>
                    </a:p>
                  </a:txBody>
                  <a:tcPr marL="0" marR="0" marT="0" marB="0" anchor="b">
                    <a:lnL>
                      <a:noFill/>
                    </a:lnL>
                    <a:lnR>
                      <a:noFill/>
                    </a:lnR>
                    <a:lnT>
                      <a:noFill/>
                    </a:lnT>
                    <a:lnB>
                      <a:noFill/>
                    </a:lnB>
                  </a:tcPr>
                </a:tc>
                <a:extLst>
                  <a:ext uri="{0D108BD9-81ED-4DB2-BD59-A6C34878D82A}">
                    <a16:rowId xmlns:a16="http://schemas.microsoft.com/office/drawing/2014/main" val="895378580"/>
                  </a:ext>
                </a:extLst>
              </a:tr>
              <a:tr h="201836">
                <a:tc gridSpan="2">
                  <a:txBody>
                    <a:bodyPr/>
                    <a:lstStyle/>
                    <a:p>
                      <a:pPr algn="l" fontAlgn="b"/>
                      <a:r>
                        <a:rPr lang="en-CA" sz="1100" b="1" i="0" u="none" strike="noStrike">
                          <a:solidFill>
                            <a:srgbClr val="000000"/>
                          </a:solidFill>
                          <a:effectLst/>
                          <a:latin typeface="Verdana" panose="020B0604030504040204" pitchFamily="34" charset="0"/>
                        </a:rPr>
                        <a:t>Portfolio Volatility</a:t>
                      </a:r>
                    </a:p>
                  </a:txBody>
                  <a:tcPr marL="0" marR="0" marT="0" marB="0" anchor="b">
                    <a:lnL>
                      <a:noFill/>
                    </a:lnL>
                    <a:lnR>
                      <a:noFill/>
                    </a:lnR>
                    <a:lnT>
                      <a:noFill/>
                    </a:lnT>
                    <a:lnB>
                      <a:noFill/>
                    </a:lnB>
                    <a:solidFill>
                      <a:srgbClr val="E7E6E6"/>
                    </a:solidFill>
                  </a:tcPr>
                </a:tc>
                <a:tc hMerge="1">
                  <a:txBody>
                    <a:bodyPr/>
                    <a:lstStyle/>
                    <a:p>
                      <a:endParaRPr lang="en-US"/>
                    </a:p>
                  </a:txBody>
                  <a:tcPr/>
                </a:tc>
                <a:tc>
                  <a:txBody>
                    <a:bodyPr/>
                    <a:lstStyle/>
                    <a:p>
                      <a:pPr algn="l" fontAlgn="b"/>
                      <a:r>
                        <a:rPr lang="en-CA" sz="1100" b="1" i="0" u="none" strike="noStrike">
                          <a:solidFill>
                            <a:srgbClr val="000000"/>
                          </a:solidFill>
                          <a:effectLst/>
                          <a:latin typeface="Verdana" panose="020B0604030504040204" pitchFamily="34" charset="0"/>
                        </a:rPr>
                        <a:t> </a:t>
                      </a:r>
                    </a:p>
                  </a:txBody>
                  <a:tcPr marL="0" marR="0" marT="0" marB="0" anchor="b">
                    <a:lnL>
                      <a:noFill/>
                    </a:lnL>
                    <a:lnR>
                      <a:noFill/>
                    </a:lnR>
                    <a:lnT>
                      <a:noFill/>
                    </a:lnT>
                    <a:lnB>
                      <a:noFill/>
                    </a:lnB>
                    <a:solidFill>
                      <a:srgbClr val="E7E6E6"/>
                    </a:solidFill>
                  </a:tcPr>
                </a:tc>
                <a:tc>
                  <a:txBody>
                    <a:bodyPr/>
                    <a:lstStyle/>
                    <a:p>
                      <a:pPr algn="ctr" fontAlgn="b"/>
                      <a:r>
                        <a:rPr lang="en-CA" sz="1100" b="1" i="0" u="none" strike="noStrike">
                          <a:solidFill>
                            <a:srgbClr val="000000"/>
                          </a:solidFill>
                          <a:effectLst/>
                          <a:latin typeface="Verdana" panose="020B0604030504040204" pitchFamily="34" charset="0"/>
                        </a:rPr>
                        <a:t>0.82%</a:t>
                      </a:r>
                    </a:p>
                  </a:txBody>
                  <a:tcPr marL="0" marR="0" marT="0" marB="0" anchor="b">
                    <a:lnL>
                      <a:noFill/>
                    </a:lnL>
                    <a:lnR>
                      <a:noFill/>
                    </a:lnR>
                    <a:lnT>
                      <a:noFill/>
                    </a:lnT>
                    <a:lnB>
                      <a:noFill/>
                    </a:lnB>
                    <a:solidFill>
                      <a:srgbClr val="E7E6E6"/>
                    </a:solidFill>
                  </a:tcPr>
                </a:tc>
                <a:tc>
                  <a:txBody>
                    <a:bodyPr/>
                    <a:lstStyle/>
                    <a:p>
                      <a:pPr algn="ctr" fontAlgn="b"/>
                      <a:r>
                        <a:rPr lang="en-CA" sz="1100" b="1" i="0" u="none" strike="noStrike">
                          <a:solidFill>
                            <a:srgbClr val="000000"/>
                          </a:solidFill>
                          <a:effectLst/>
                          <a:latin typeface="Verdana" panose="020B0604030504040204" pitchFamily="34" charset="0"/>
                        </a:rPr>
                        <a:t>15.62%</a:t>
                      </a:r>
                    </a:p>
                  </a:txBody>
                  <a:tcPr marL="0" marR="0" marT="0" marB="0" anchor="b">
                    <a:lnL>
                      <a:noFill/>
                    </a:lnL>
                    <a:lnR>
                      <a:noFill/>
                    </a:lnR>
                    <a:lnT>
                      <a:noFill/>
                    </a:lnT>
                    <a:lnB>
                      <a:noFill/>
                    </a:lnB>
                    <a:solidFill>
                      <a:srgbClr val="E7E6E6"/>
                    </a:solidFill>
                  </a:tcPr>
                </a:tc>
                <a:extLst>
                  <a:ext uri="{0D108BD9-81ED-4DB2-BD59-A6C34878D82A}">
                    <a16:rowId xmlns:a16="http://schemas.microsoft.com/office/drawing/2014/main" val="3686236987"/>
                  </a:ext>
                </a:extLst>
              </a:tr>
              <a:tr h="201836">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554247579"/>
                  </a:ext>
                </a:extLst>
              </a:tr>
              <a:tr h="201836">
                <a:tc gridSpan="3">
                  <a:txBody>
                    <a:bodyPr/>
                    <a:lstStyle/>
                    <a:p>
                      <a:pPr algn="l" fontAlgn="b"/>
                      <a:r>
                        <a:rPr lang="en-CA" sz="1100" b="0" i="0" u="none" strike="noStrike">
                          <a:solidFill>
                            <a:srgbClr val="000000"/>
                          </a:solidFill>
                          <a:effectLst/>
                          <a:latin typeface="Verdana" panose="020B0604030504040204" pitchFamily="34" charset="0"/>
                        </a:rPr>
                        <a:t>Portfolio Downside Variance</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ctr" fontAlgn="b"/>
                      <a:r>
                        <a:rPr lang="en-CA" sz="1100" b="0" i="0" u="none" strike="noStrike">
                          <a:solidFill>
                            <a:srgbClr val="000000"/>
                          </a:solidFill>
                          <a:effectLst/>
                          <a:latin typeface="Verdana" panose="020B0604030504040204" pitchFamily="34" charset="0"/>
                        </a:rPr>
                        <a:t>0.003%</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0.920%</a:t>
                      </a:r>
                    </a:p>
                  </a:txBody>
                  <a:tcPr marL="0" marR="0" marT="0" marB="0" anchor="b">
                    <a:lnL>
                      <a:noFill/>
                    </a:lnL>
                    <a:lnR>
                      <a:noFill/>
                    </a:lnR>
                    <a:lnT>
                      <a:noFill/>
                    </a:lnT>
                    <a:lnB>
                      <a:noFill/>
                    </a:lnB>
                  </a:tcPr>
                </a:tc>
                <a:extLst>
                  <a:ext uri="{0D108BD9-81ED-4DB2-BD59-A6C34878D82A}">
                    <a16:rowId xmlns:a16="http://schemas.microsoft.com/office/drawing/2014/main" val="1444673888"/>
                  </a:ext>
                </a:extLst>
              </a:tr>
              <a:tr h="201836">
                <a:tc gridSpan="3">
                  <a:txBody>
                    <a:bodyPr/>
                    <a:lstStyle/>
                    <a:p>
                      <a:pPr algn="l" fontAlgn="b"/>
                      <a:r>
                        <a:rPr lang="en-CA" sz="1100" b="1" i="0" u="none" strike="noStrike">
                          <a:solidFill>
                            <a:srgbClr val="000000"/>
                          </a:solidFill>
                          <a:effectLst/>
                          <a:latin typeface="Verdana" panose="020B0604030504040204" pitchFamily="34" charset="0"/>
                        </a:rPr>
                        <a:t>Portfolio Downside Volatility</a:t>
                      </a:r>
                    </a:p>
                  </a:txBody>
                  <a:tcPr marL="0" marR="0" marT="0" marB="0" anchor="b">
                    <a:lnL>
                      <a:noFill/>
                    </a:lnL>
                    <a:lnR>
                      <a:noFill/>
                    </a:lnR>
                    <a:lnT>
                      <a:noFill/>
                    </a:lnT>
                    <a:lnB>
                      <a:noFill/>
                    </a:lnB>
                    <a:solidFill>
                      <a:srgbClr val="E7E6E6"/>
                    </a:solidFill>
                  </a:tcPr>
                </a:tc>
                <a:tc hMerge="1">
                  <a:txBody>
                    <a:bodyPr/>
                    <a:lstStyle/>
                    <a:p>
                      <a:endParaRPr lang="en-US"/>
                    </a:p>
                  </a:txBody>
                  <a:tcPr/>
                </a:tc>
                <a:tc hMerge="1">
                  <a:txBody>
                    <a:bodyPr/>
                    <a:lstStyle/>
                    <a:p>
                      <a:endParaRPr lang="en-US"/>
                    </a:p>
                  </a:txBody>
                  <a:tcPr/>
                </a:tc>
                <a:tc>
                  <a:txBody>
                    <a:bodyPr/>
                    <a:lstStyle/>
                    <a:p>
                      <a:pPr algn="ctr" fontAlgn="b"/>
                      <a:r>
                        <a:rPr lang="en-CA" sz="1100" b="1" i="0" u="none" strike="noStrike">
                          <a:solidFill>
                            <a:srgbClr val="000000"/>
                          </a:solidFill>
                          <a:effectLst/>
                          <a:latin typeface="Verdana" panose="020B0604030504040204" pitchFamily="34" charset="0"/>
                        </a:rPr>
                        <a:t>0.502%</a:t>
                      </a:r>
                    </a:p>
                  </a:txBody>
                  <a:tcPr marL="0" marR="0" marT="0" marB="0" anchor="b">
                    <a:lnL>
                      <a:noFill/>
                    </a:lnL>
                    <a:lnR>
                      <a:noFill/>
                    </a:lnR>
                    <a:lnT>
                      <a:noFill/>
                    </a:lnT>
                    <a:lnB>
                      <a:noFill/>
                    </a:lnB>
                    <a:solidFill>
                      <a:srgbClr val="E7E6E6"/>
                    </a:solidFill>
                  </a:tcPr>
                </a:tc>
                <a:tc>
                  <a:txBody>
                    <a:bodyPr/>
                    <a:lstStyle/>
                    <a:p>
                      <a:pPr algn="ctr" fontAlgn="b"/>
                      <a:r>
                        <a:rPr lang="en-CA" sz="1100" b="1" i="0" u="none" strike="noStrike">
                          <a:solidFill>
                            <a:srgbClr val="000000"/>
                          </a:solidFill>
                          <a:effectLst/>
                          <a:latin typeface="Verdana" panose="020B0604030504040204" pitchFamily="34" charset="0"/>
                        </a:rPr>
                        <a:t>9.593%</a:t>
                      </a:r>
                    </a:p>
                  </a:txBody>
                  <a:tcPr marL="0" marR="0" marT="0" marB="0" anchor="b">
                    <a:lnL>
                      <a:noFill/>
                    </a:lnL>
                    <a:lnR>
                      <a:noFill/>
                    </a:lnR>
                    <a:lnT>
                      <a:noFill/>
                    </a:lnT>
                    <a:lnB>
                      <a:noFill/>
                    </a:lnB>
                    <a:solidFill>
                      <a:srgbClr val="E7E6E6"/>
                    </a:solidFill>
                  </a:tcPr>
                </a:tc>
                <a:extLst>
                  <a:ext uri="{0D108BD9-81ED-4DB2-BD59-A6C34878D82A}">
                    <a16:rowId xmlns:a16="http://schemas.microsoft.com/office/drawing/2014/main" val="938005258"/>
                  </a:ext>
                </a:extLst>
              </a:tr>
              <a:tr h="201836">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846298372"/>
                  </a:ext>
                </a:extLst>
              </a:tr>
              <a:tr h="201836">
                <a:tc>
                  <a:txBody>
                    <a:bodyPr/>
                    <a:lstStyle/>
                    <a:p>
                      <a:pPr algn="l" fontAlgn="b"/>
                      <a:r>
                        <a:rPr lang="en-CA" sz="1100" b="0" i="0" u="none" strike="noStrike">
                          <a:solidFill>
                            <a:srgbClr val="000000"/>
                          </a:solidFill>
                          <a:effectLst/>
                          <a:latin typeface="Verdana" panose="020B0604030504040204" pitchFamily="34" charset="0"/>
                        </a:rPr>
                        <a:t>Best Day</a:t>
                      </a: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2.60%</a:t>
                      </a:r>
                    </a:p>
                  </a:txBody>
                  <a:tcPr marL="0" marR="0" marT="0" marB="0" anchor="b">
                    <a:lnL>
                      <a:noFill/>
                    </a:lnL>
                    <a:lnR>
                      <a:noFill/>
                    </a:lnR>
                    <a:lnT>
                      <a:noFill/>
                    </a:lnT>
                    <a:lnB>
                      <a:noFill/>
                    </a:lnB>
                  </a:tcPr>
                </a:tc>
                <a:extLst>
                  <a:ext uri="{0D108BD9-81ED-4DB2-BD59-A6C34878D82A}">
                    <a16:rowId xmlns:a16="http://schemas.microsoft.com/office/drawing/2014/main" val="756083842"/>
                  </a:ext>
                </a:extLst>
              </a:tr>
              <a:tr h="201836">
                <a:tc gridSpan="2">
                  <a:txBody>
                    <a:bodyPr/>
                    <a:lstStyle/>
                    <a:p>
                      <a:pPr algn="l" fontAlgn="b"/>
                      <a:r>
                        <a:rPr lang="en-CA" sz="1100" b="0" i="0" u="none" strike="noStrike">
                          <a:solidFill>
                            <a:srgbClr val="000000"/>
                          </a:solidFill>
                          <a:effectLst/>
                          <a:latin typeface="Verdana" panose="020B0604030504040204" pitchFamily="34" charset="0"/>
                        </a:rPr>
                        <a:t>Worst Day</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(2.75%)</a:t>
                      </a:r>
                    </a:p>
                  </a:txBody>
                  <a:tcPr marL="0" marR="0" marT="0" marB="0" anchor="b">
                    <a:lnL>
                      <a:noFill/>
                    </a:lnL>
                    <a:lnR>
                      <a:noFill/>
                    </a:lnR>
                    <a:lnT>
                      <a:noFill/>
                    </a:lnT>
                    <a:lnB>
                      <a:noFill/>
                    </a:lnB>
                  </a:tcPr>
                </a:tc>
                <a:extLst>
                  <a:ext uri="{0D108BD9-81ED-4DB2-BD59-A6C34878D82A}">
                    <a16:rowId xmlns:a16="http://schemas.microsoft.com/office/drawing/2014/main" val="698204849"/>
                  </a:ext>
                </a:extLst>
              </a:tr>
              <a:tr h="201836">
                <a:tc>
                  <a:txBody>
                    <a:bodyPr/>
                    <a:lstStyle/>
                    <a:p>
                      <a:pPr algn="l" fontAlgn="b"/>
                      <a:r>
                        <a:rPr lang="en-CA" sz="1100" b="1" i="0" u="none" strike="noStrike">
                          <a:solidFill>
                            <a:srgbClr val="000000"/>
                          </a:solidFill>
                          <a:effectLst/>
                          <a:latin typeface="Verdana" panose="020B0604030504040204" pitchFamily="34" charset="0"/>
                        </a:rPr>
                        <a:t>Range</a:t>
                      </a:r>
                    </a:p>
                  </a:txBody>
                  <a:tcPr marL="0" marR="0" marT="0" marB="0" anchor="b">
                    <a:lnL>
                      <a:noFill/>
                    </a:lnL>
                    <a:lnR>
                      <a:noFill/>
                    </a:lnR>
                    <a:lnT>
                      <a:noFill/>
                    </a:lnT>
                    <a:lnB>
                      <a:noFill/>
                    </a:lnB>
                  </a:tcPr>
                </a:tc>
                <a:tc>
                  <a:txBody>
                    <a:bodyPr/>
                    <a:lstStyle/>
                    <a:p>
                      <a:pPr algn="l" fontAlgn="b"/>
                      <a:endParaRPr lang="en-CA" sz="1100" b="1"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1"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1"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1" i="0" u="none" strike="noStrike">
                          <a:solidFill>
                            <a:srgbClr val="000000"/>
                          </a:solidFill>
                          <a:effectLst/>
                          <a:latin typeface="Verdana" panose="020B0604030504040204" pitchFamily="34" charset="0"/>
                        </a:rPr>
                        <a:t>5.35%</a:t>
                      </a:r>
                    </a:p>
                  </a:txBody>
                  <a:tcPr marL="0" marR="0" marT="0" marB="0" anchor="b">
                    <a:lnL>
                      <a:noFill/>
                    </a:lnL>
                    <a:lnR>
                      <a:noFill/>
                    </a:lnR>
                    <a:lnT>
                      <a:noFill/>
                    </a:lnT>
                    <a:lnB>
                      <a:noFill/>
                    </a:lnB>
                  </a:tcPr>
                </a:tc>
                <a:extLst>
                  <a:ext uri="{0D108BD9-81ED-4DB2-BD59-A6C34878D82A}">
                    <a16:rowId xmlns:a16="http://schemas.microsoft.com/office/drawing/2014/main" val="492168704"/>
                  </a:ext>
                </a:extLst>
              </a:tr>
              <a:tr h="201836">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915503350"/>
                  </a:ext>
                </a:extLst>
              </a:tr>
              <a:tr h="201836">
                <a:tc gridSpan="2">
                  <a:txBody>
                    <a:bodyPr/>
                    <a:lstStyle/>
                    <a:p>
                      <a:pPr algn="l" fontAlgn="b"/>
                      <a:r>
                        <a:rPr lang="en-CA" sz="1100" b="0" i="0" u="none" strike="noStrike">
                          <a:solidFill>
                            <a:srgbClr val="000000"/>
                          </a:solidFill>
                          <a:effectLst/>
                          <a:latin typeface="Verdana" panose="020B0604030504040204" pitchFamily="34" charset="0"/>
                        </a:rPr>
                        <a:t>No Of Up Days</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767</a:t>
                      </a:r>
                    </a:p>
                  </a:txBody>
                  <a:tcPr marL="0" marR="0" marT="0" marB="0" anchor="b">
                    <a:lnL>
                      <a:noFill/>
                    </a:lnL>
                    <a:lnR>
                      <a:noFill/>
                    </a:lnR>
                    <a:lnT>
                      <a:noFill/>
                    </a:lnT>
                    <a:lnB>
                      <a:noFill/>
                    </a:lnB>
                  </a:tcPr>
                </a:tc>
                <a:extLst>
                  <a:ext uri="{0D108BD9-81ED-4DB2-BD59-A6C34878D82A}">
                    <a16:rowId xmlns:a16="http://schemas.microsoft.com/office/drawing/2014/main" val="4086181310"/>
                  </a:ext>
                </a:extLst>
              </a:tr>
              <a:tr h="201836">
                <a:tc gridSpan="2">
                  <a:txBody>
                    <a:bodyPr/>
                    <a:lstStyle/>
                    <a:p>
                      <a:pPr algn="l" fontAlgn="b"/>
                      <a:r>
                        <a:rPr lang="en-CA" sz="1100" b="0" i="0" u="none" strike="noStrike">
                          <a:solidFill>
                            <a:srgbClr val="000000"/>
                          </a:solidFill>
                          <a:effectLst/>
                          <a:latin typeface="Verdana" panose="020B0604030504040204" pitchFamily="34" charset="0"/>
                        </a:rPr>
                        <a:t>No Of Down Days</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263</a:t>
                      </a:r>
                    </a:p>
                  </a:txBody>
                  <a:tcPr marL="0" marR="0" marT="0" marB="0" anchor="b">
                    <a:lnL>
                      <a:noFill/>
                    </a:lnL>
                    <a:lnR>
                      <a:noFill/>
                    </a:lnR>
                    <a:lnT>
                      <a:noFill/>
                    </a:lnT>
                    <a:lnB>
                      <a:noFill/>
                    </a:lnB>
                  </a:tcPr>
                </a:tc>
                <a:extLst>
                  <a:ext uri="{0D108BD9-81ED-4DB2-BD59-A6C34878D82A}">
                    <a16:rowId xmlns:a16="http://schemas.microsoft.com/office/drawing/2014/main" val="1271038100"/>
                  </a:ext>
                </a:extLst>
              </a:tr>
              <a:tr h="201836">
                <a:tc gridSpan="2">
                  <a:txBody>
                    <a:bodyPr/>
                    <a:lstStyle/>
                    <a:p>
                      <a:pPr algn="l" fontAlgn="b"/>
                      <a:r>
                        <a:rPr lang="en-CA" sz="1100" b="1" i="0" u="none" strike="noStrike">
                          <a:solidFill>
                            <a:srgbClr val="000000"/>
                          </a:solidFill>
                          <a:effectLst/>
                          <a:latin typeface="Verdana" panose="020B0604030504040204" pitchFamily="34" charset="0"/>
                        </a:rPr>
                        <a:t>Up/Down Ratio</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CA" sz="1100" b="1"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1"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1" i="0" u="none" strike="noStrike">
                          <a:solidFill>
                            <a:srgbClr val="000000"/>
                          </a:solidFill>
                          <a:effectLst/>
                          <a:latin typeface="Verdana" panose="020B0604030504040204" pitchFamily="34" charset="0"/>
                        </a:rPr>
                        <a:t>2.92</a:t>
                      </a:r>
                    </a:p>
                  </a:txBody>
                  <a:tcPr marL="0" marR="0" marT="0" marB="0" anchor="b">
                    <a:lnL>
                      <a:noFill/>
                    </a:lnL>
                    <a:lnR>
                      <a:noFill/>
                    </a:lnR>
                    <a:lnT>
                      <a:noFill/>
                    </a:lnT>
                    <a:lnB>
                      <a:noFill/>
                    </a:lnB>
                  </a:tcPr>
                </a:tc>
                <a:extLst>
                  <a:ext uri="{0D108BD9-81ED-4DB2-BD59-A6C34878D82A}">
                    <a16:rowId xmlns:a16="http://schemas.microsoft.com/office/drawing/2014/main" val="2834400003"/>
                  </a:ext>
                </a:extLst>
              </a:tr>
              <a:tr h="201836">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419235488"/>
                  </a:ext>
                </a:extLst>
              </a:tr>
              <a:tr h="201836">
                <a:tc gridSpan="3">
                  <a:txBody>
                    <a:bodyPr/>
                    <a:lstStyle/>
                    <a:p>
                      <a:pPr algn="l" fontAlgn="b"/>
                      <a:r>
                        <a:rPr lang="en-CA" sz="1100" b="1" i="0" u="none" strike="noStrike">
                          <a:solidFill>
                            <a:srgbClr val="000000"/>
                          </a:solidFill>
                          <a:effectLst/>
                          <a:latin typeface="Verdana" panose="020B0604030504040204" pitchFamily="34" charset="0"/>
                        </a:rPr>
                        <a:t>Maximum Drawdown</a:t>
                      </a:r>
                    </a:p>
                  </a:txBody>
                  <a:tcPr marL="0" marR="0" marT="0" marB="0" anchor="b">
                    <a:lnL>
                      <a:noFill/>
                    </a:lnL>
                    <a:lnR>
                      <a:noFill/>
                    </a:lnR>
                    <a:lnT>
                      <a:noFill/>
                    </a:lnT>
                    <a:lnB>
                      <a:noFill/>
                    </a:lnB>
                    <a:solidFill>
                      <a:srgbClr val="E7E6E6"/>
                    </a:solidFill>
                  </a:tcPr>
                </a:tc>
                <a:tc hMerge="1">
                  <a:txBody>
                    <a:bodyPr/>
                    <a:lstStyle/>
                    <a:p>
                      <a:endParaRPr lang="en-US"/>
                    </a:p>
                  </a:txBody>
                  <a:tcPr/>
                </a:tc>
                <a:tc hMerge="1">
                  <a:txBody>
                    <a:bodyPr/>
                    <a:lstStyle/>
                    <a:p>
                      <a:endParaRPr lang="en-US"/>
                    </a:p>
                  </a:txBody>
                  <a:tcPr/>
                </a:tc>
                <a:tc>
                  <a:txBody>
                    <a:bodyPr/>
                    <a:lstStyle/>
                    <a:p>
                      <a:pPr algn="ctr" fontAlgn="b"/>
                      <a:r>
                        <a:rPr lang="en-CA" sz="1100" b="1" i="0" u="none" strike="noStrike" dirty="0">
                          <a:solidFill>
                            <a:srgbClr val="000000"/>
                          </a:solidFill>
                          <a:effectLst/>
                          <a:latin typeface="Verdana" panose="020B0604030504040204" pitchFamily="34" charset="0"/>
                        </a:rPr>
                        <a:t> </a:t>
                      </a:r>
                    </a:p>
                  </a:txBody>
                  <a:tcPr marL="0" marR="0" marT="0" marB="0" anchor="b">
                    <a:lnL>
                      <a:noFill/>
                    </a:lnL>
                    <a:lnR>
                      <a:noFill/>
                    </a:lnR>
                    <a:lnT>
                      <a:noFill/>
                    </a:lnT>
                    <a:lnB>
                      <a:noFill/>
                    </a:lnB>
                    <a:solidFill>
                      <a:srgbClr val="E7E6E6"/>
                    </a:solidFill>
                  </a:tcPr>
                </a:tc>
                <a:tc>
                  <a:txBody>
                    <a:bodyPr/>
                    <a:lstStyle/>
                    <a:p>
                      <a:pPr algn="ctr" fontAlgn="b"/>
                      <a:r>
                        <a:rPr lang="en-CA" sz="1100" b="1" i="0" u="none" strike="noStrike" dirty="0">
                          <a:solidFill>
                            <a:srgbClr val="000000"/>
                          </a:solidFill>
                          <a:effectLst/>
                          <a:latin typeface="Verdana" panose="020B0604030504040204" pitchFamily="34" charset="0"/>
                        </a:rPr>
                        <a:t>(7.59%)</a:t>
                      </a:r>
                    </a:p>
                  </a:txBody>
                  <a:tcPr marL="0" marR="0" marT="0" marB="0" anchor="b">
                    <a:lnL>
                      <a:noFill/>
                    </a:lnL>
                    <a:lnR>
                      <a:noFill/>
                    </a:lnR>
                    <a:lnT>
                      <a:noFill/>
                    </a:lnT>
                    <a:lnB>
                      <a:noFill/>
                    </a:lnB>
                    <a:solidFill>
                      <a:srgbClr val="E7E6E6"/>
                    </a:solidFill>
                  </a:tcPr>
                </a:tc>
                <a:extLst>
                  <a:ext uri="{0D108BD9-81ED-4DB2-BD59-A6C34878D82A}">
                    <a16:rowId xmlns:a16="http://schemas.microsoft.com/office/drawing/2014/main" val="2375278437"/>
                  </a:ext>
                </a:extLst>
              </a:tr>
            </a:tbl>
          </a:graphicData>
        </a:graphic>
      </p:graphicFrame>
      <p:graphicFrame>
        <p:nvGraphicFramePr>
          <p:cNvPr id="16" name="Table 15">
            <a:extLst>
              <a:ext uri="{FF2B5EF4-FFF2-40B4-BE49-F238E27FC236}">
                <a16:creationId xmlns:a16="http://schemas.microsoft.com/office/drawing/2014/main" id="{515EEC92-5956-8248-B98B-7101A388EB39}"/>
              </a:ext>
            </a:extLst>
          </p:cNvPr>
          <p:cNvGraphicFramePr>
            <a:graphicFrameLocks noGrp="1"/>
          </p:cNvGraphicFramePr>
          <p:nvPr>
            <p:extLst>
              <p:ext uri="{D42A27DB-BD31-4B8C-83A1-F6EECF244321}">
                <p14:modId xmlns:p14="http://schemas.microsoft.com/office/powerpoint/2010/main" val="944894153"/>
              </p:ext>
            </p:extLst>
          </p:nvPr>
        </p:nvGraphicFramePr>
        <p:xfrm>
          <a:off x="6096000" y="1345972"/>
          <a:ext cx="4892933" cy="4659958"/>
        </p:xfrm>
        <a:graphic>
          <a:graphicData uri="http://schemas.openxmlformats.org/drawingml/2006/table">
            <a:tbl>
              <a:tblPr/>
              <a:tblGrid>
                <a:gridCol w="838789">
                  <a:extLst>
                    <a:ext uri="{9D8B030D-6E8A-4147-A177-3AD203B41FA5}">
                      <a16:colId xmlns:a16="http://schemas.microsoft.com/office/drawing/2014/main" val="3426358126"/>
                    </a:ext>
                  </a:extLst>
                </a:gridCol>
                <a:gridCol w="838789">
                  <a:extLst>
                    <a:ext uri="{9D8B030D-6E8A-4147-A177-3AD203B41FA5}">
                      <a16:colId xmlns:a16="http://schemas.microsoft.com/office/drawing/2014/main" val="3833632373"/>
                    </a:ext>
                  </a:extLst>
                </a:gridCol>
                <a:gridCol w="838789">
                  <a:extLst>
                    <a:ext uri="{9D8B030D-6E8A-4147-A177-3AD203B41FA5}">
                      <a16:colId xmlns:a16="http://schemas.microsoft.com/office/drawing/2014/main" val="3672865646"/>
                    </a:ext>
                  </a:extLst>
                </a:gridCol>
                <a:gridCol w="1188283">
                  <a:extLst>
                    <a:ext uri="{9D8B030D-6E8A-4147-A177-3AD203B41FA5}">
                      <a16:colId xmlns:a16="http://schemas.microsoft.com/office/drawing/2014/main" val="1105278227"/>
                    </a:ext>
                  </a:extLst>
                </a:gridCol>
                <a:gridCol w="1188283">
                  <a:extLst>
                    <a:ext uri="{9D8B030D-6E8A-4147-A177-3AD203B41FA5}">
                      <a16:colId xmlns:a16="http://schemas.microsoft.com/office/drawing/2014/main" val="2193235823"/>
                    </a:ext>
                  </a:extLst>
                </a:gridCol>
              </a:tblGrid>
              <a:tr h="335248">
                <a:tc gridSpan="5">
                  <a:txBody>
                    <a:bodyPr/>
                    <a:lstStyle/>
                    <a:p>
                      <a:pPr algn="ctr" fontAlgn="ctr"/>
                      <a:r>
                        <a:rPr lang="en-CA" sz="1100" b="1" i="0" u="none" strike="noStrike" dirty="0">
                          <a:solidFill>
                            <a:srgbClr val="FFFFFF"/>
                          </a:solidFill>
                          <a:effectLst/>
                          <a:latin typeface="Verdana" panose="020B0604030504040204" pitchFamily="34" charset="0"/>
                        </a:rPr>
                        <a:t>Since Establishment</a:t>
                      </a:r>
                    </a:p>
                  </a:txBody>
                  <a:tcPr marL="0" marR="0" marT="0" marB="0" anchor="ctr">
                    <a:lnL>
                      <a:noFill/>
                    </a:lnL>
                    <a:lnR>
                      <a:noFill/>
                    </a:lnR>
                    <a:lnT>
                      <a:noFill/>
                    </a:lnT>
                    <a:lnB>
                      <a:noFill/>
                    </a:lnB>
                    <a:solidFill>
                      <a:srgbClr val="8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86577714"/>
                  </a:ext>
                </a:extLst>
              </a:tr>
              <a:tr h="160919">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23075269"/>
                  </a:ext>
                </a:extLst>
              </a:tr>
              <a:tr h="251436">
                <a:tc gridSpan="3">
                  <a:txBody>
                    <a:bodyPr/>
                    <a:lstStyle/>
                    <a:p>
                      <a:pPr algn="ctr" fontAlgn="ctr"/>
                      <a:r>
                        <a:rPr lang="en-CA" sz="1100" b="1" i="0" u="none" strike="noStrike">
                          <a:solidFill>
                            <a:srgbClr val="FFFFFF"/>
                          </a:solidFill>
                          <a:effectLst/>
                          <a:latin typeface="Verdana" panose="020B0604030504040204" pitchFamily="34" charset="0"/>
                        </a:rPr>
                        <a:t>Portfolio Risk Metrics</a:t>
                      </a:r>
                    </a:p>
                  </a:txBody>
                  <a:tcPr marL="0" marR="0" marT="0" marB="0" anchor="ctr">
                    <a:lnL>
                      <a:noFill/>
                    </a:lnL>
                    <a:lnR>
                      <a:noFill/>
                    </a:lnR>
                    <a:lnT>
                      <a:noFill/>
                    </a:lnT>
                    <a:lnB>
                      <a:noFill/>
                    </a:lnB>
                    <a:solidFill>
                      <a:srgbClr val="595959"/>
                    </a:solidFill>
                  </a:tcPr>
                </a:tc>
                <a:tc hMerge="1">
                  <a:txBody>
                    <a:bodyPr/>
                    <a:lstStyle/>
                    <a:p>
                      <a:endParaRPr lang="en-US"/>
                    </a:p>
                  </a:txBody>
                  <a:tcPr/>
                </a:tc>
                <a:tc hMerge="1">
                  <a:txBody>
                    <a:bodyPr/>
                    <a:lstStyle/>
                    <a:p>
                      <a:endParaRPr lang="en-US"/>
                    </a:p>
                  </a:txBody>
                  <a:tcPr/>
                </a:tc>
                <a:tc>
                  <a:txBody>
                    <a:bodyPr/>
                    <a:lstStyle/>
                    <a:p>
                      <a:pPr algn="ctr" fontAlgn="ctr"/>
                      <a:r>
                        <a:rPr lang="en-CA" sz="1100" b="1" i="0" u="none" strike="noStrike">
                          <a:solidFill>
                            <a:srgbClr val="FFFFFF"/>
                          </a:solidFill>
                          <a:effectLst/>
                          <a:latin typeface="Verdana" panose="020B0604030504040204" pitchFamily="34" charset="0"/>
                        </a:rPr>
                        <a:t>Daily</a:t>
                      </a:r>
                    </a:p>
                  </a:txBody>
                  <a:tcPr marL="0" marR="0" marT="0" marB="0" anchor="ctr">
                    <a:lnL>
                      <a:noFill/>
                    </a:lnL>
                    <a:lnR>
                      <a:noFill/>
                    </a:lnR>
                    <a:lnT>
                      <a:noFill/>
                    </a:lnT>
                    <a:lnB>
                      <a:noFill/>
                    </a:lnB>
                    <a:solidFill>
                      <a:srgbClr val="595959"/>
                    </a:solidFill>
                  </a:tcPr>
                </a:tc>
                <a:tc>
                  <a:txBody>
                    <a:bodyPr/>
                    <a:lstStyle/>
                    <a:p>
                      <a:pPr algn="ctr" fontAlgn="ctr"/>
                      <a:r>
                        <a:rPr lang="en-CA" sz="1100" b="1" i="0" u="none" strike="noStrike">
                          <a:solidFill>
                            <a:srgbClr val="FFFFFF"/>
                          </a:solidFill>
                          <a:effectLst/>
                          <a:latin typeface="Verdana" panose="020B0604030504040204" pitchFamily="34" charset="0"/>
                        </a:rPr>
                        <a:t>Annualized</a:t>
                      </a:r>
                    </a:p>
                  </a:txBody>
                  <a:tcPr marL="0" marR="0" marT="0" marB="0" anchor="ctr">
                    <a:lnL>
                      <a:noFill/>
                    </a:lnL>
                    <a:lnR>
                      <a:noFill/>
                    </a:lnR>
                    <a:lnT>
                      <a:noFill/>
                    </a:lnT>
                    <a:lnB>
                      <a:noFill/>
                    </a:lnB>
                    <a:solidFill>
                      <a:srgbClr val="595959"/>
                    </a:solidFill>
                  </a:tcPr>
                </a:tc>
                <a:extLst>
                  <a:ext uri="{0D108BD9-81ED-4DB2-BD59-A6C34878D82A}">
                    <a16:rowId xmlns:a16="http://schemas.microsoft.com/office/drawing/2014/main" val="2383139000"/>
                  </a:ext>
                </a:extLst>
              </a:tr>
              <a:tr h="184386">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169750302"/>
                  </a:ext>
                </a:extLst>
              </a:tr>
              <a:tr h="184386">
                <a:tc gridSpan="3">
                  <a:txBody>
                    <a:bodyPr/>
                    <a:lstStyle/>
                    <a:p>
                      <a:pPr algn="l" fontAlgn="b"/>
                      <a:r>
                        <a:rPr lang="en-CA" sz="1100" b="0" i="0" u="none" strike="noStrike" dirty="0">
                          <a:solidFill>
                            <a:srgbClr val="000000"/>
                          </a:solidFill>
                          <a:effectLst/>
                          <a:latin typeface="Verdana" panose="020B0604030504040204" pitchFamily="34" charset="0"/>
                        </a:rPr>
                        <a:t>Average Excess Return</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ctr" fontAlgn="b"/>
                      <a:r>
                        <a:rPr lang="en-CA" sz="1100" b="0" i="0" u="none" strike="noStrike">
                          <a:solidFill>
                            <a:srgbClr val="000000"/>
                          </a:solidFill>
                          <a:effectLst/>
                          <a:latin typeface="Verdana" panose="020B0604030504040204" pitchFamily="34" charset="0"/>
                        </a:rPr>
                        <a:t>0.02%</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5.66%</a:t>
                      </a:r>
                    </a:p>
                  </a:txBody>
                  <a:tcPr marL="0" marR="0" marT="0" marB="0" anchor="b">
                    <a:lnL>
                      <a:noFill/>
                    </a:lnL>
                    <a:lnR>
                      <a:noFill/>
                    </a:lnR>
                    <a:lnT>
                      <a:noFill/>
                    </a:lnT>
                    <a:lnB>
                      <a:noFill/>
                    </a:lnB>
                  </a:tcPr>
                </a:tc>
                <a:extLst>
                  <a:ext uri="{0D108BD9-81ED-4DB2-BD59-A6C34878D82A}">
                    <a16:rowId xmlns:a16="http://schemas.microsoft.com/office/drawing/2014/main" val="3942177885"/>
                  </a:ext>
                </a:extLst>
              </a:tr>
              <a:tr h="184386">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800146136"/>
                  </a:ext>
                </a:extLst>
              </a:tr>
              <a:tr h="184386">
                <a:tc gridSpan="3">
                  <a:txBody>
                    <a:bodyPr/>
                    <a:lstStyle/>
                    <a:p>
                      <a:pPr algn="l" fontAlgn="b"/>
                      <a:r>
                        <a:rPr lang="en-CA" sz="1100" b="0" i="0" u="none" strike="noStrike">
                          <a:solidFill>
                            <a:srgbClr val="000000"/>
                          </a:solidFill>
                          <a:effectLst/>
                          <a:latin typeface="Verdana" panose="020B0604030504040204" pitchFamily="34" charset="0"/>
                        </a:rPr>
                        <a:t>Variance Of Excess Returns</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ctr" fontAlgn="b"/>
                      <a:r>
                        <a:rPr lang="en-CA" sz="1100" b="0" i="0" u="none" strike="noStrike">
                          <a:solidFill>
                            <a:srgbClr val="000000"/>
                          </a:solidFill>
                          <a:effectLst/>
                          <a:latin typeface="Verdana" panose="020B0604030504040204" pitchFamily="34" charset="0"/>
                        </a:rPr>
                        <a:t>0.00%</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0.44%</a:t>
                      </a:r>
                    </a:p>
                  </a:txBody>
                  <a:tcPr marL="0" marR="0" marT="0" marB="0" anchor="b">
                    <a:lnL>
                      <a:noFill/>
                    </a:lnL>
                    <a:lnR>
                      <a:noFill/>
                    </a:lnR>
                    <a:lnT>
                      <a:noFill/>
                    </a:lnT>
                    <a:lnB>
                      <a:noFill/>
                    </a:lnB>
                  </a:tcPr>
                </a:tc>
                <a:extLst>
                  <a:ext uri="{0D108BD9-81ED-4DB2-BD59-A6C34878D82A}">
                    <a16:rowId xmlns:a16="http://schemas.microsoft.com/office/drawing/2014/main" val="2753055857"/>
                  </a:ext>
                </a:extLst>
              </a:tr>
              <a:tr h="176005">
                <a:tc gridSpan="3">
                  <a:txBody>
                    <a:bodyPr/>
                    <a:lstStyle/>
                    <a:p>
                      <a:pPr algn="l" fontAlgn="b"/>
                      <a:r>
                        <a:rPr lang="en-CA" sz="1100" b="0" i="0" u="none" strike="noStrike">
                          <a:solidFill>
                            <a:srgbClr val="000000"/>
                          </a:solidFill>
                          <a:effectLst/>
                          <a:latin typeface="Verdana" panose="020B0604030504040204" pitchFamily="34" charset="0"/>
                        </a:rPr>
                        <a:t>Volatility Of Excess Returns</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ctr" fontAlgn="b"/>
                      <a:r>
                        <a:rPr lang="en-CA" sz="1100" b="0" i="0" u="none" strike="noStrike">
                          <a:solidFill>
                            <a:srgbClr val="000000"/>
                          </a:solidFill>
                          <a:effectLst/>
                          <a:latin typeface="Verdana" panose="020B0604030504040204" pitchFamily="34" charset="0"/>
                        </a:rPr>
                        <a:t>0.35%</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6.67%</a:t>
                      </a:r>
                    </a:p>
                  </a:txBody>
                  <a:tcPr marL="0" marR="0" marT="0" marB="0" anchor="b">
                    <a:lnL>
                      <a:noFill/>
                    </a:lnL>
                    <a:lnR>
                      <a:noFill/>
                    </a:lnR>
                    <a:lnT>
                      <a:noFill/>
                    </a:lnT>
                    <a:lnB>
                      <a:noFill/>
                    </a:lnB>
                  </a:tcPr>
                </a:tc>
                <a:extLst>
                  <a:ext uri="{0D108BD9-81ED-4DB2-BD59-A6C34878D82A}">
                    <a16:rowId xmlns:a16="http://schemas.microsoft.com/office/drawing/2014/main" val="1631545503"/>
                  </a:ext>
                </a:extLst>
              </a:tr>
              <a:tr h="176005">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015878110"/>
                  </a:ext>
                </a:extLst>
              </a:tr>
              <a:tr h="176005">
                <a:tc gridSpan="2">
                  <a:txBody>
                    <a:bodyPr/>
                    <a:lstStyle/>
                    <a:p>
                      <a:pPr algn="l" fontAlgn="b"/>
                      <a:r>
                        <a:rPr lang="en-CA" sz="1100" b="1" i="0" u="none" strike="noStrike">
                          <a:solidFill>
                            <a:srgbClr val="000000"/>
                          </a:solidFill>
                          <a:effectLst/>
                          <a:latin typeface="Verdana" panose="020B0604030504040204" pitchFamily="34" charset="0"/>
                        </a:rPr>
                        <a:t>Information Ratio</a:t>
                      </a:r>
                    </a:p>
                  </a:txBody>
                  <a:tcPr marL="0" marR="0" marT="0" marB="0" anchor="b">
                    <a:lnL>
                      <a:noFill/>
                    </a:lnL>
                    <a:lnR>
                      <a:noFill/>
                    </a:lnR>
                    <a:lnT>
                      <a:noFill/>
                    </a:lnT>
                    <a:lnB>
                      <a:noFill/>
                    </a:lnB>
                    <a:solidFill>
                      <a:srgbClr val="E7E6E6"/>
                    </a:solidFill>
                  </a:tcPr>
                </a:tc>
                <a:tc hMerge="1">
                  <a:txBody>
                    <a:bodyPr/>
                    <a:lstStyle/>
                    <a:p>
                      <a:endParaRPr lang="en-US"/>
                    </a:p>
                  </a:txBody>
                  <a:tcPr/>
                </a:tc>
                <a:tc>
                  <a:txBody>
                    <a:bodyPr/>
                    <a:lstStyle/>
                    <a:p>
                      <a:pPr algn="l" fontAlgn="b"/>
                      <a:r>
                        <a:rPr lang="en-CA" sz="1100" b="1" i="0" u="none" strike="noStrike">
                          <a:solidFill>
                            <a:srgbClr val="000000"/>
                          </a:solidFill>
                          <a:effectLst/>
                          <a:latin typeface="Verdana" panose="020B0604030504040204" pitchFamily="34" charset="0"/>
                        </a:rPr>
                        <a:t> </a:t>
                      </a:r>
                    </a:p>
                  </a:txBody>
                  <a:tcPr marL="0" marR="0" marT="0" marB="0" anchor="b">
                    <a:lnL>
                      <a:noFill/>
                    </a:lnL>
                    <a:lnR>
                      <a:noFill/>
                    </a:lnR>
                    <a:lnT>
                      <a:noFill/>
                    </a:lnT>
                    <a:lnB>
                      <a:noFill/>
                    </a:lnB>
                    <a:solidFill>
                      <a:srgbClr val="E7E6E6"/>
                    </a:solidFill>
                  </a:tcPr>
                </a:tc>
                <a:tc>
                  <a:txBody>
                    <a:bodyPr/>
                    <a:lstStyle/>
                    <a:p>
                      <a:pPr algn="ctr" fontAlgn="b"/>
                      <a:r>
                        <a:rPr lang="en-CA" sz="1100" b="1" i="0" u="none" strike="noStrike" dirty="0">
                          <a:solidFill>
                            <a:srgbClr val="000000"/>
                          </a:solidFill>
                          <a:effectLst/>
                          <a:latin typeface="Verdana" panose="020B0604030504040204" pitchFamily="34" charset="0"/>
                        </a:rPr>
                        <a:t> </a:t>
                      </a:r>
                    </a:p>
                  </a:txBody>
                  <a:tcPr marL="0" marR="0" marT="0" marB="0" anchor="b">
                    <a:lnL>
                      <a:noFill/>
                    </a:lnL>
                    <a:lnR>
                      <a:noFill/>
                    </a:lnR>
                    <a:lnT>
                      <a:noFill/>
                    </a:lnT>
                    <a:lnB>
                      <a:noFill/>
                    </a:lnB>
                    <a:solidFill>
                      <a:srgbClr val="E7E6E6"/>
                    </a:solidFill>
                  </a:tcPr>
                </a:tc>
                <a:tc>
                  <a:txBody>
                    <a:bodyPr/>
                    <a:lstStyle/>
                    <a:p>
                      <a:pPr algn="ctr" fontAlgn="b"/>
                      <a:r>
                        <a:rPr lang="en-CA" sz="1100" b="1" i="0" u="none" strike="noStrike">
                          <a:solidFill>
                            <a:srgbClr val="000000"/>
                          </a:solidFill>
                          <a:effectLst/>
                          <a:latin typeface="Verdana" panose="020B0604030504040204" pitchFamily="34" charset="0"/>
                        </a:rPr>
                        <a:t>0.85</a:t>
                      </a:r>
                    </a:p>
                  </a:txBody>
                  <a:tcPr marL="0" marR="0" marT="0" marB="0" anchor="b">
                    <a:lnL>
                      <a:noFill/>
                    </a:lnL>
                    <a:lnR>
                      <a:noFill/>
                    </a:lnR>
                    <a:lnT>
                      <a:noFill/>
                    </a:lnT>
                    <a:lnB>
                      <a:noFill/>
                    </a:lnB>
                    <a:solidFill>
                      <a:srgbClr val="E7E6E6"/>
                    </a:solidFill>
                  </a:tcPr>
                </a:tc>
                <a:extLst>
                  <a:ext uri="{0D108BD9-81ED-4DB2-BD59-A6C34878D82A}">
                    <a16:rowId xmlns:a16="http://schemas.microsoft.com/office/drawing/2014/main" val="2524260556"/>
                  </a:ext>
                </a:extLst>
              </a:tr>
              <a:tr h="176005">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861891458"/>
                  </a:ext>
                </a:extLst>
              </a:tr>
              <a:tr h="176005">
                <a:tc gridSpan="2">
                  <a:txBody>
                    <a:bodyPr/>
                    <a:lstStyle/>
                    <a:p>
                      <a:pPr algn="l" fontAlgn="b"/>
                      <a:r>
                        <a:rPr lang="en-CA" sz="1100" b="0" i="0" u="none" strike="noStrike">
                          <a:solidFill>
                            <a:srgbClr val="000000"/>
                          </a:solidFill>
                          <a:effectLst/>
                          <a:latin typeface="Verdana" panose="020B0604030504040204" pitchFamily="34" charset="0"/>
                        </a:rPr>
                        <a:t>Portfolio Variance</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0" i="0" u="none" strike="noStrike" dirty="0">
                          <a:solidFill>
                            <a:srgbClr val="000000"/>
                          </a:solidFill>
                          <a:effectLst/>
                          <a:latin typeface="Verdana" panose="020B0604030504040204" pitchFamily="34" charset="0"/>
                        </a:rPr>
                        <a:t>0.00%</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0.92%</a:t>
                      </a:r>
                    </a:p>
                  </a:txBody>
                  <a:tcPr marL="0" marR="0" marT="0" marB="0" anchor="b">
                    <a:lnL>
                      <a:noFill/>
                    </a:lnL>
                    <a:lnR>
                      <a:noFill/>
                    </a:lnR>
                    <a:lnT>
                      <a:noFill/>
                    </a:lnT>
                    <a:lnB>
                      <a:noFill/>
                    </a:lnB>
                  </a:tcPr>
                </a:tc>
                <a:extLst>
                  <a:ext uri="{0D108BD9-81ED-4DB2-BD59-A6C34878D82A}">
                    <a16:rowId xmlns:a16="http://schemas.microsoft.com/office/drawing/2014/main" val="294207239"/>
                  </a:ext>
                </a:extLst>
              </a:tr>
              <a:tr h="176005">
                <a:tc gridSpan="2">
                  <a:txBody>
                    <a:bodyPr/>
                    <a:lstStyle/>
                    <a:p>
                      <a:pPr algn="l" fontAlgn="b"/>
                      <a:r>
                        <a:rPr lang="en-CA" sz="1100" b="0" i="0" u="none" strike="noStrike">
                          <a:solidFill>
                            <a:srgbClr val="000000"/>
                          </a:solidFill>
                          <a:effectLst/>
                          <a:latin typeface="Verdana" panose="020B0604030504040204" pitchFamily="34" charset="0"/>
                        </a:rPr>
                        <a:t>Portfolio Volatility</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0.50%</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9.59%</a:t>
                      </a:r>
                    </a:p>
                  </a:txBody>
                  <a:tcPr marL="0" marR="0" marT="0" marB="0" anchor="b">
                    <a:lnL>
                      <a:noFill/>
                    </a:lnL>
                    <a:lnR>
                      <a:noFill/>
                    </a:lnR>
                    <a:lnT>
                      <a:noFill/>
                    </a:lnT>
                    <a:lnB>
                      <a:noFill/>
                    </a:lnB>
                  </a:tcPr>
                </a:tc>
                <a:extLst>
                  <a:ext uri="{0D108BD9-81ED-4DB2-BD59-A6C34878D82A}">
                    <a16:rowId xmlns:a16="http://schemas.microsoft.com/office/drawing/2014/main" val="1619241959"/>
                  </a:ext>
                </a:extLst>
              </a:tr>
              <a:tr h="176005">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56017379"/>
                  </a:ext>
                </a:extLst>
              </a:tr>
              <a:tr h="176005">
                <a:tc gridSpan="2">
                  <a:txBody>
                    <a:bodyPr/>
                    <a:lstStyle/>
                    <a:p>
                      <a:pPr algn="l" fontAlgn="b"/>
                      <a:r>
                        <a:rPr lang="en-CA" sz="1100" b="0" i="0" u="none" strike="noStrike">
                          <a:solidFill>
                            <a:srgbClr val="000000"/>
                          </a:solidFill>
                          <a:effectLst/>
                          <a:latin typeface="Verdana" panose="020B0604030504040204" pitchFamily="34" charset="0"/>
                        </a:rPr>
                        <a:t>Market Variance</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0" i="0" u="none" strike="noStrike" dirty="0">
                          <a:solidFill>
                            <a:srgbClr val="000000"/>
                          </a:solidFill>
                          <a:effectLst/>
                          <a:latin typeface="Verdana" panose="020B0604030504040204" pitchFamily="34" charset="0"/>
                        </a:rPr>
                        <a:t>0.01%</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2.65%</a:t>
                      </a:r>
                    </a:p>
                  </a:txBody>
                  <a:tcPr marL="0" marR="0" marT="0" marB="0" anchor="b">
                    <a:lnL>
                      <a:noFill/>
                    </a:lnL>
                    <a:lnR>
                      <a:noFill/>
                    </a:lnR>
                    <a:lnT>
                      <a:noFill/>
                    </a:lnT>
                    <a:lnB>
                      <a:noFill/>
                    </a:lnB>
                  </a:tcPr>
                </a:tc>
                <a:extLst>
                  <a:ext uri="{0D108BD9-81ED-4DB2-BD59-A6C34878D82A}">
                    <a16:rowId xmlns:a16="http://schemas.microsoft.com/office/drawing/2014/main" val="4198515189"/>
                  </a:ext>
                </a:extLst>
              </a:tr>
              <a:tr h="176005">
                <a:tc gridSpan="2">
                  <a:txBody>
                    <a:bodyPr/>
                    <a:lstStyle/>
                    <a:p>
                      <a:pPr algn="l" fontAlgn="b"/>
                      <a:r>
                        <a:rPr lang="en-CA" sz="1100" b="0" i="0" u="none" strike="noStrike">
                          <a:solidFill>
                            <a:srgbClr val="000000"/>
                          </a:solidFill>
                          <a:effectLst/>
                          <a:latin typeface="Verdana" panose="020B0604030504040204" pitchFamily="34" charset="0"/>
                        </a:rPr>
                        <a:t>Market Volatility</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0.85%</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16.29%</a:t>
                      </a:r>
                    </a:p>
                  </a:txBody>
                  <a:tcPr marL="0" marR="0" marT="0" marB="0" anchor="b">
                    <a:lnL>
                      <a:noFill/>
                    </a:lnL>
                    <a:lnR>
                      <a:noFill/>
                    </a:lnR>
                    <a:lnT>
                      <a:noFill/>
                    </a:lnT>
                    <a:lnB>
                      <a:noFill/>
                    </a:lnB>
                  </a:tcPr>
                </a:tc>
                <a:extLst>
                  <a:ext uri="{0D108BD9-81ED-4DB2-BD59-A6C34878D82A}">
                    <a16:rowId xmlns:a16="http://schemas.microsoft.com/office/drawing/2014/main" val="1690813441"/>
                  </a:ext>
                </a:extLst>
              </a:tr>
              <a:tr h="176005">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03260767"/>
                  </a:ext>
                </a:extLst>
              </a:tr>
              <a:tr h="176005">
                <a:tc gridSpan="3">
                  <a:txBody>
                    <a:bodyPr/>
                    <a:lstStyle/>
                    <a:p>
                      <a:pPr algn="l" fontAlgn="b"/>
                      <a:r>
                        <a:rPr lang="en-CA" sz="1100" b="0" i="0" u="none" strike="noStrike">
                          <a:solidFill>
                            <a:srgbClr val="000000"/>
                          </a:solidFill>
                          <a:effectLst/>
                          <a:latin typeface="Verdana" panose="020B0604030504040204" pitchFamily="34" charset="0"/>
                        </a:rPr>
                        <a:t>Covariance (Market &amp; Portfolio)</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ctr" fontAlgn="b"/>
                      <a:r>
                        <a:rPr lang="en-CA" sz="1100" b="0" i="0" u="none" strike="noStrike">
                          <a:solidFill>
                            <a:srgbClr val="000000"/>
                          </a:solidFill>
                          <a:effectLst/>
                          <a:latin typeface="Verdana" panose="020B0604030504040204" pitchFamily="34" charset="0"/>
                        </a:rPr>
                        <a:t>0.01%</a:t>
                      </a:r>
                    </a:p>
                  </a:txBody>
                  <a:tcPr marL="0" marR="0" marT="0" marB="0" anchor="b">
                    <a:lnL>
                      <a:noFill/>
                    </a:lnL>
                    <a:lnR>
                      <a:noFill/>
                    </a:lnR>
                    <a:lnT>
                      <a:noFill/>
                    </a:lnT>
                    <a:lnB>
                      <a:noFill/>
                    </a:lnB>
                  </a:tcPr>
                </a:tc>
                <a:tc>
                  <a:txBody>
                    <a:bodyPr/>
                    <a:lstStyle/>
                    <a:p>
                      <a:pPr algn="ctr" fontAlgn="b"/>
                      <a:r>
                        <a:rPr lang="en-CA" sz="1100" b="0" i="0" u="none" strike="noStrike">
                          <a:solidFill>
                            <a:srgbClr val="000000"/>
                          </a:solidFill>
                          <a:effectLst/>
                          <a:latin typeface="Verdana" panose="020B0604030504040204" pitchFamily="34" charset="0"/>
                        </a:rPr>
                        <a:t>2.32%</a:t>
                      </a:r>
                    </a:p>
                  </a:txBody>
                  <a:tcPr marL="0" marR="0" marT="0" marB="0" anchor="b">
                    <a:lnL>
                      <a:noFill/>
                    </a:lnL>
                    <a:lnR>
                      <a:noFill/>
                    </a:lnR>
                    <a:lnT>
                      <a:noFill/>
                    </a:lnT>
                    <a:lnB>
                      <a:noFill/>
                    </a:lnB>
                  </a:tcPr>
                </a:tc>
                <a:extLst>
                  <a:ext uri="{0D108BD9-81ED-4DB2-BD59-A6C34878D82A}">
                    <a16:rowId xmlns:a16="http://schemas.microsoft.com/office/drawing/2014/main" val="1364842633"/>
                  </a:ext>
                </a:extLst>
              </a:tr>
              <a:tr h="176005">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9774775"/>
                  </a:ext>
                </a:extLst>
              </a:tr>
              <a:tr h="176005">
                <a:tc gridSpan="3">
                  <a:txBody>
                    <a:bodyPr/>
                    <a:lstStyle/>
                    <a:p>
                      <a:pPr algn="l" fontAlgn="b"/>
                      <a:r>
                        <a:rPr lang="en-CA" sz="1100" b="1" i="0" u="none" strike="noStrike">
                          <a:solidFill>
                            <a:srgbClr val="000000"/>
                          </a:solidFill>
                          <a:effectLst/>
                          <a:latin typeface="Verdana" panose="020B0604030504040204" pitchFamily="34" charset="0"/>
                        </a:rPr>
                        <a:t>Beta Of The Portfolio</a:t>
                      </a:r>
                    </a:p>
                  </a:txBody>
                  <a:tcPr marL="0" marR="0" marT="0" marB="0" anchor="b">
                    <a:lnL>
                      <a:noFill/>
                    </a:lnL>
                    <a:lnR>
                      <a:noFill/>
                    </a:lnR>
                    <a:lnT>
                      <a:noFill/>
                    </a:lnT>
                    <a:lnB>
                      <a:noFill/>
                    </a:lnB>
                    <a:solidFill>
                      <a:srgbClr val="E7E6E6"/>
                    </a:solidFill>
                  </a:tcPr>
                </a:tc>
                <a:tc hMerge="1">
                  <a:txBody>
                    <a:bodyPr/>
                    <a:lstStyle/>
                    <a:p>
                      <a:endParaRPr lang="en-US"/>
                    </a:p>
                  </a:txBody>
                  <a:tcPr/>
                </a:tc>
                <a:tc hMerge="1">
                  <a:txBody>
                    <a:bodyPr/>
                    <a:lstStyle/>
                    <a:p>
                      <a:endParaRPr lang="en-US"/>
                    </a:p>
                  </a:txBody>
                  <a:tcPr/>
                </a:tc>
                <a:tc>
                  <a:txBody>
                    <a:bodyPr/>
                    <a:lstStyle/>
                    <a:p>
                      <a:pPr algn="ctr" fontAlgn="b"/>
                      <a:r>
                        <a:rPr lang="en-CA" sz="1100" b="1" i="0" u="none" strike="noStrike" dirty="0">
                          <a:solidFill>
                            <a:srgbClr val="000000"/>
                          </a:solidFill>
                          <a:effectLst/>
                          <a:latin typeface="Verdana" panose="020B0604030504040204" pitchFamily="34" charset="0"/>
                        </a:rPr>
                        <a:t> </a:t>
                      </a:r>
                    </a:p>
                  </a:txBody>
                  <a:tcPr marL="0" marR="0" marT="0" marB="0" anchor="b">
                    <a:lnL>
                      <a:noFill/>
                    </a:lnL>
                    <a:lnR>
                      <a:noFill/>
                    </a:lnR>
                    <a:lnT>
                      <a:noFill/>
                    </a:lnT>
                    <a:lnB>
                      <a:noFill/>
                    </a:lnB>
                    <a:solidFill>
                      <a:srgbClr val="E7E6E6"/>
                    </a:solidFill>
                  </a:tcPr>
                </a:tc>
                <a:tc>
                  <a:txBody>
                    <a:bodyPr/>
                    <a:lstStyle/>
                    <a:p>
                      <a:pPr algn="ctr" fontAlgn="b"/>
                      <a:r>
                        <a:rPr lang="en-CA" sz="1100" b="1" i="0" u="none" strike="noStrike">
                          <a:solidFill>
                            <a:srgbClr val="000000"/>
                          </a:solidFill>
                          <a:effectLst/>
                          <a:latin typeface="Verdana" panose="020B0604030504040204" pitchFamily="34" charset="0"/>
                        </a:rPr>
                        <a:t>0.88</a:t>
                      </a:r>
                    </a:p>
                  </a:txBody>
                  <a:tcPr marL="0" marR="0" marT="0" marB="0" anchor="b">
                    <a:lnL>
                      <a:noFill/>
                    </a:lnL>
                    <a:lnR>
                      <a:noFill/>
                    </a:lnR>
                    <a:lnT>
                      <a:noFill/>
                    </a:lnT>
                    <a:lnB>
                      <a:noFill/>
                    </a:lnB>
                    <a:solidFill>
                      <a:srgbClr val="E7E6E6"/>
                    </a:solidFill>
                  </a:tcPr>
                </a:tc>
                <a:extLst>
                  <a:ext uri="{0D108BD9-81ED-4DB2-BD59-A6C34878D82A}">
                    <a16:rowId xmlns:a16="http://schemas.microsoft.com/office/drawing/2014/main" val="2960110927"/>
                  </a:ext>
                </a:extLst>
              </a:tr>
              <a:tr h="176005">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821503796"/>
                  </a:ext>
                </a:extLst>
              </a:tr>
              <a:tr h="176005">
                <a:tc gridSpan="3">
                  <a:txBody>
                    <a:bodyPr/>
                    <a:lstStyle/>
                    <a:p>
                      <a:pPr algn="l" fontAlgn="b"/>
                      <a:r>
                        <a:rPr lang="en-CA" sz="1100" b="0" i="0" u="none" strike="noStrike">
                          <a:solidFill>
                            <a:srgbClr val="000000"/>
                          </a:solidFill>
                          <a:effectLst/>
                          <a:latin typeface="Verdana" panose="020B0604030504040204" pitchFamily="34" charset="0"/>
                        </a:rPr>
                        <a:t>Average Portfolio Return</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ctr" fontAlgn="b"/>
                      <a:r>
                        <a:rPr lang="en-CA" sz="1100" b="0" i="0" u="none" strike="noStrike">
                          <a:solidFill>
                            <a:srgbClr val="000000"/>
                          </a:solidFill>
                          <a:effectLst/>
                          <a:latin typeface="Verdana" panose="020B0604030504040204" pitchFamily="34" charset="0"/>
                        </a:rPr>
                        <a:t>0.03%</a:t>
                      </a:r>
                    </a:p>
                  </a:txBody>
                  <a:tcPr marL="0" marR="0" marT="0" marB="0" anchor="b">
                    <a:lnL>
                      <a:noFill/>
                    </a:lnL>
                    <a:lnR>
                      <a:noFill/>
                    </a:lnR>
                    <a:lnT>
                      <a:noFill/>
                    </a:lnT>
                    <a:lnB>
                      <a:noFill/>
                    </a:lnB>
                  </a:tcPr>
                </a:tc>
                <a:tc>
                  <a:txBody>
                    <a:bodyPr/>
                    <a:lstStyle/>
                    <a:p>
                      <a:pPr algn="ctr" fontAlgn="b"/>
                      <a:r>
                        <a:rPr lang="en-CA" sz="1100" b="0" i="0" u="none" strike="noStrike" dirty="0">
                          <a:solidFill>
                            <a:srgbClr val="000000"/>
                          </a:solidFill>
                          <a:effectLst/>
                          <a:latin typeface="Verdana" panose="020B0604030504040204" pitchFamily="34" charset="0"/>
                        </a:rPr>
                        <a:t>10.70%</a:t>
                      </a:r>
                    </a:p>
                  </a:txBody>
                  <a:tcPr marL="0" marR="0" marT="0" marB="0" anchor="b">
                    <a:lnL>
                      <a:noFill/>
                    </a:lnL>
                    <a:lnR>
                      <a:noFill/>
                    </a:lnR>
                    <a:lnT>
                      <a:noFill/>
                    </a:lnT>
                    <a:lnB>
                      <a:noFill/>
                    </a:lnB>
                  </a:tcPr>
                </a:tc>
                <a:extLst>
                  <a:ext uri="{0D108BD9-81ED-4DB2-BD59-A6C34878D82A}">
                    <a16:rowId xmlns:a16="http://schemas.microsoft.com/office/drawing/2014/main" val="3124604305"/>
                  </a:ext>
                </a:extLst>
              </a:tr>
              <a:tr h="176005">
                <a:tc gridSpan="3">
                  <a:txBody>
                    <a:bodyPr/>
                    <a:lstStyle/>
                    <a:p>
                      <a:pPr algn="l" fontAlgn="b"/>
                      <a:r>
                        <a:rPr lang="en-CA" sz="1100" b="0" i="0" u="none" strike="noStrike">
                          <a:solidFill>
                            <a:srgbClr val="000000"/>
                          </a:solidFill>
                          <a:effectLst/>
                          <a:latin typeface="Verdana" panose="020B0604030504040204" pitchFamily="34" charset="0"/>
                        </a:rPr>
                        <a:t>Average Market Return</a:t>
                      </a: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ctr" fontAlgn="b"/>
                      <a:r>
                        <a:rPr lang="en-CA" sz="1100" b="0" i="0" u="none" strike="noStrike">
                          <a:solidFill>
                            <a:srgbClr val="000000"/>
                          </a:solidFill>
                          <a:effectLst/>
                          <a:latin typeface="Verdana" panose="020B0604030504040204" pitchFamily="34" charset="0"/>
                        </a:rPr>
                        <a:t>0.01%</a:t>
                      </a:r>
                    </a:p>
                  </a:txBody>
                  <a:tcPr marL="0" marR="0" marT="0" marB="0" anchor="b">
                    <a:lnL>
                      <a:noFill/>
                    </a:lnL>
                    <a:lnR>
                      <a:noFill/>
                    </a:lnR>
                    <a:lnT>
                      <a:noFill/>
                    </a:lnT>
                    <a:lnB>
                      <a:noFill/>
                    </a:lnB>
                  </a:tcPr>
                </a:tc>
                <a:tc>
                  <a:txBody>
                    <a:bodyPr/>
                    <a:lstStyle/>
                    <a:p>
                      <a:pPr algn="ctr" fontAlgn="b"/>
                      <a:r>
                        <a:rPr lang="en-CA" sz="1100" b="0" i="0" u="none" strike="noStrike" dirty="0">
                          <a:solidFill>
                            <a:srgbClr val="000000"/>
                          </a:solidFill>
                          <a:effectLst/>
                          <a:latin typeface="Verdana" panose="020B0604030504040204" pitchFamily="34" charset="0"/>
                        </a:rPr>
                        <a:t>4.77%</a:t>
                      </a:r>
                    </a:p>
                  </a:txBody>
                  <a:tcPr marL="0" marR="0" marT="0" marB="0" anchor="b">
                    <a:lnL>
                      <a:noFill/>
                    </a:lnL>
                    <a:lnR>
                      <a:noFill/>
                    </a:lnR>
                    <a:lnT>
                      <a:noFill/>
                    </a:lnT>
                    <a:lnB>
                      <a:noFill/>
                    </a:lnB>
                  </a:tcPr>
                </a:tc>
                <a:extLst>
                  <a:ext uri="{0D108BD9-81ED-4DB2-BD59-A6C34878D82A}">
                    <a16:rowId xmlns:a16="http://schemas.microsoft.com/office/drawing/2014/main" val="4097040537"/>
                  </a:ext>
                </a:extLst>
              </a:tr>
              <a:tr h="176005">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l"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b">
                    <a:lnL>
                      <a:noFill/>
                    </a:lnL>
                    <a:lnR>
                      <a:noFill/>
                    </a:lnR>
                    <a:lnT>
                      <a:noFill/>
                    </a:lnT>
                    <a:lnB>
                      <a:noFill/>
                    </a:lnB>
                  </a:tcPr>
                </a:tc>
                <a:tc>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030284737"/>
                  </a:ext>
                </a:extLst>
              </a:tr>
              <a:tr h="176005">
                <a:tc gridSpan="3">
                  <a:txBody>
                    <a:bodyPr/>
                    <a:lstStyle/>
                    <a:p>
                      <a:pPr algn="l" fontAlgn="b"/>
                      <a:r>
                        <a:rPr lang="en-CA" sz="1100" b="1" i="0" u="none" strike="noStrike">
                          <a:solidFill>
                            <a:srgbClr val="000000"/>
                          </a:solidFill>
                          <a:effectLst/>
                          <a:latin typeface="Verdana" panose="020B0604030504040204" pitchFamily="34" charset="0"/>
                        </a:rPr>
                        <a:t>Alpha Of The Portfolio</a:t>
                      </a:r>
                    </a:p>
                  </a:txBody>
                  <a:tcPr marL="0" marR="0" marT="0" marB="0" anchor="b">
                    <a:lnL>
                      <a:noFill/>
                    </a:lnL>
                    <a:lnR>
                      <a:noFill/>
                    </a:lnR>
                    <a:lnT>
                      <a:noFill/>
                    </a:lnT>
                    <a:lnB>
                      <a:noFill/>
                    </a:lnB>
                    <a:solidFill>
                      <a:srgbClr val="E7E6E6"/>
                    </a:solidFill>
                  </a:tcPr>
                </a:tc>
                <a:tc hMerge="1">
                  <a:txBody>
                    <a:bodyPr/>
                    <a:lstStyle/>
                    <a:p>
                      <a:endParaRPr lang="en-US"/>
                    </a:p>
                  </a:txBody>
                  <a:tcPr/>
                </a:tc>
                <a:tc hMerge="1">
                  <a:txBody>
                    <a:bodyPr/>
                    <a:lstStyle/>
                    <a:p>
                      <a:endParaRPr lang="en-US"/>
                    </a:p>
                  </a:txBody>
                  <a:tcPr/>
                </a:tc>
                <a:tc>
                  <a:txBody>
                    <a:bodyPr/>
                    <a:lstStyle/>
                    <a:p>
                      <a:pPr algn="ctr" fontAlgn="b"/>
                      <a:r>
                        <a:rPr lang="en-CA" sz="1100" b="1" i="0" u="none" strike="noStrike">
                          <a:solidFill>
                            <a:srgbClr val="000000"/>
                          </a:solidFill>
                          <a:effectLst/>
                          <a:latin typeface="Verdana" panose="020B0604030504040204" pitchFamily="34" charset="0"/>
                        </a:rPr>
                        <a:t> </a:t>
                      </a:r>
                    </a:p>
                  </a:txBody>
                  <a:tcPr marL="0" marR="0" marT="0" marB="0" anchor="b">
                    <a:lnL>
                      <a:noFill/>
                    </a:lnL>
                    <a:lnR>
                      <a:noFill/>
                    </a:lnR>
                    <a:lnT>
                      <a:noFill/>
                    </a:lnT>
                    <a:lnB>
                      <a:noFill/>
                    </a:lnB>
                    <a:solidFill>
                      <a:srgbClr val="E7E6E6"/>
                    </a:solidFill>
                  </a:tcPr>
                </a:tc>
                <a:tc>
                  <a:txBody>
                    <a:bodyPr/>
                    <a:lstStyle/>
                    <a:p>
                      <a:pPr algn="ctr" fontAlgn="b"/>
                      <a:r>
                        <a:rPr lang="en-CA" sz="1100" b="1" i="0" u="none" strike="noStrike" dirty="0">
                          <a:solidFill>
                            <a:srgbClr val="000000"/>
                          </a:solidFill>
                          <a:effectLst/>
                          <a:latin typeface="Verdana" panose="020B0604030504040204" pitchFamily="34" charset="0"/>
                        </a:rPr>
                        <a:t>6.52%</a:t>
                      </a:r>
                    </a:p>
                  </a:txBody>
                  <a:tcPr marL="0" marR="0" marT="0" marB="0" anchor="b">
                    <a:lnL>
                      <a:noFill/>
                    </a:lnL>
                    <a:lnR>
                      <a:noFill/>
                    </a:lnR>
                    <a:lnT>
                      <a:noFill/>
                    </a:lnT>
                    <a:lnB>
                      <a:noFill/>
                    </a:lnB>
                    <a:solidFill>
                      <a:srgbClr val="E7E6E6"/>
                    </a:solidFill>
                  </a:tcPr>
                </a:tc>
                <a:extLst>
                  <a:ext uri="{0D108BD9-81ED-4DB2-BD59-A6C34878D82A}">
                    <a16:rowId xmlns:a16="http://schemas.microsoft.com/office/drawing/2014/main" val="2169826967"/>
                  </a:ext>
                </a:extLst>
              </a:tr>
            </a:tbl>
          </a:graphicData>
        </a:graphic>
      </p:graphicFrame>
      <p:sp>
        <p:nvSpPr>
          <p:cNvPr id="3" name="Date Placeholder 2">
            <a:extLst>
              <a:ext uri="{FF2B5EF4-FFF2-40B4-BE49-F238E27FC236}">
                <a16:creationId xmlns:a16="http://schemas.microsoft.com/office/drawing/2014/main" id="{5A20EDD7-AFB8-4D5E-A4EB-29EEAC054081}"/>
              </a:ext>
            </a:extLst>
          </p:cNvPr>
          <p:cNvSpPr>
            <a:spLocks noGrp="1"/>
          </p:cNvSpPr>
          <p:nvPr>
            <p:ph type="dt" sz="half" idx="10"/>
          </p:nvPr>
        </p:nvSpPr>
        <p:spPr/>
        <p:txBody>
          <a:bodyPr/>
          <a:lstStyle/>
          <a:p>
            <a:r>
              <a:rPr lang="en-US"/>
              <a:t>November 2018</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a:t>
            </a:r>
          </a:p>
        </p:txBody>
      </p:sp>
      <p:sp>
        <p:nvSpPr>
          <p:cNvPr id="3" name="Text Placeholder 2"/>
          <p:cNvSpPr>
            <a:spLocks noGrp="1"/>
          </p:cNvSpPr>
          <p:nvPr>
            <p:ph type="body" sz="quarter" idx="10"/>
          </p:nvPr>
        </p:nvSpPr>
        <p:spPr/>
        <p:txBody>
          <a:bodyPr>
            <a:normAutofit/>
          </a:bodyPr>
          <a:lstStyle/>
          <a:p>
            <a:r>
              <a:rPr lang="en-US" dirty="0"/>
              <a:t>Looking Forward</a:t>
            </a:r>
          </a:p>
        </p:txBody>
      </p:sp>
    </p:spTree>
    <p:extLst>
      <p:ext uri="{BB962C8B-B14F-4D97-AF65-F5344CB8AC3E}">
        <p14:creationId xmlns:p14="http://schemas.microsoft.com/office/powerpoint/2010/main" val="174464284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Looking Forward – USMCA</a:t>
            </a:r>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12</a:t>
            </a:fld>
            <a:endParaRPr lang="en-US" dirty="0"/>
          </a:p>
        </p:txBody>
      </p:sp>
      <p:sp>
        <p:nvSpPr>
          <p:cNvPr id="7" name="TextBox 6">
            <a:extLst>
              <a:ext uri="{FF2B5EF4-FFF2-40B4-BE49-F238E27FC236}">
                <a16:creationId xmlns:a16="http://schemas.microsoft.com/office/drawing/2014/main" id="{C192400F-ADD6-4626-A569-889A6FBA463C}"/>
              </a:ext>
            </a:extLst>
          </p:cNvPr>
          <p:cNvSpPr txBox="1"/>
          <p:nvPr/>
        </p:nvSpPr>
        <p:spPr>
          <a:xfrm>
            <a:off x="479854" y="1036968"/>
            <a:ext cx="11232292" cy="461665"/>
          </a:xfrm>
          <a:prstGeom prst="rect">
            <a:avLst/>
          </a:prstGeom>
          <a:solidFill>
            <a:srgbClr val="861C26"/>
          </a:solidFill>
        </p:spPr>
        <p:txBody>
          <a:bodyPr wrap="square" rtlCol="0">
            <a:spAutoFit/>
          </a:bodyPr>
          <a:lstStyle/>
          <a:p>
            <a:pPr algn="ctr"/>
            <a:r>
              <a:rPr lang="en-US" sz="2400" b="1" dirty="0">
                <a:solidFill>
                  <a:schemeClr val="bg1"/>
                </a:solidFill>
              </a:rPr>
              <a:t>Key Changes From The Old </a:t>
            </a:r>
            <a:r>
              <a:rPr lang="en-US" sz="2400" b="1" dirty="0" err="1">
                <a:solidFill>
                  <a:schemeClr val="bg1"/>
                </a:solidFill>
              </a:rPr>
              <a:t>Nafta</a:t>
            </a:r>
            <a:endParaRPr lang="en-US" sz="2400" b="1" dirty="0">
              <a:solidFill>
                <a:schemeClr val="bg1"/>
              </a:solidFill>
            </a:endParaRPr>
          </a:p>
        </p:txBody>
      </p:sp>
      <p:sp>
        <p:nvSpPr>
          <p:cNvPr id="8" name="TextBox 7">
            <a:extLst>
              <a:ext uri="{FF2B5EF4-FFF2-40B4-BE49-F238E27FC236}">
                <a16:creationId xmlns:a16="http://schemas.microsoft.com/office/drawing/2014/main" id="{A277862D-695E-4EE5-B09A-D8C1F407788C}"/>
              </a:ext>
            </a:extLst>
          </p:cNvPr>
          <p:cNvSpPr txBox="1"/>
          <p:nvPr/>
        </p:nvSpPr>
        <p:spPr>
          <a:xfrm>
            <a:off x="479855" y="1921073"/>
            <a:ext cx="5454859"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75% of a new car must be produced in North America and 40% must come from factories with an average wage of $16/hour to be exempt from tariffs</a:t>
            </a:r>
          </a:p>
          <a:p>
            <a:pPr marL="285750" indent="-285750">
              <a:buFont typeface="Arial" panose="020B0604020202020204" pitchFamily="34" charset="0"/>
              <a:buChar char="•"/>
            </a:pPr>
            <a:r>
              <a:rPr lang="en-US" sz="2400" dirty="0"/>
              <a:t>United States gets increased access to Canadian dairy, poultry and egg markets</a:t>
            </a:r>
          </a:p>
          <a:p>
            <a:pPr marL="285750" indent="-285750">
              <a:buFont typeface="Arial" panose="020B0604020202020204" pitchFamily="34" charset="0"/>
              <a:buChar char="•"/>
            </a:pPr>
            <a:r>
              <a:rPr lang="en-US" sz="2400" dirty="0"/>
              <a:t>Copyright terms have been extended from 50 to 70 years after the creator’s death</a:t>
            </a:r>
          </a:p>
        </p:txBody>
      </p:sp>
      <p:sp>
        <p:nvSpPr>
          <p:cNvPr id="9" name="TextBox 8">
            <a:extLst>
              <a:ext uri="{FF2B5EF4-FFF2-40B4-BE49-F238E27FC236}">
                <a16:creationId xmlns:a16="http://schemas.microsoft.com/office/drawing/2014/main" id="{6ECD6802-7686-4F29-89BA-3A361F52E764}"/>
              </a:ext>
            </a:extLst>
          </p:cNvPr>
          <p:cNvSpPr txBox="1"/>
          <p:nvPr/>
        </p:nvSpPr>
        <p:spPr>
          <a:xfrm>
            <a:off x="6257287" y="1834574"/>
            <a:ext cx="5245768"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New biologic drugs will be protected from generic drug competition for 10 years, up from 8</a:t>
            </a:r>
          </a:p>
          <a:p>
            <a:pPr marL="285750" indent="-285750">
              <a:buFont typeface="Arial" panose="020B0604020202020204" pitchFamily="34" charset="0"/>
              <a:buChar char="•"/>
            </a:pPr>
            <a:r>
              <a:rPr lang="en-US" sz="2400" dirty="0"/>
              <a:t>Three months before starting negotiations with a non-market country (</a:t>
            </a:r>
            <a:r>
              <a:rPr lang="en-US" sz="2400" dirty="0" err="1"/>
              <a:t>ie</a:t>
            </a:r>
            <a:r>
              <a:rPr lang="en-US" sz="2400" dirty="0"/>
              <a:t> China), the other USMCA nations must be consulted</a:t>
            </a:r>
          </a:p>
          <a:p>
            <a:pPr marL="285750" indent="-285750">
              <a:buFont typeface="Arial" panose="020B0604020202020204" pitchFamily="34" charset="0"/>
              <a:buChar char="•"/>
            </a:pPr>
            <a:r>
              <a:rPr lang="en-US" sz="2400" dirty="0"/>
              <a:t>Steel tariffs are not affected by the new USMCA and remain in place</a:t>
            </a:r>
          </a:p>
        </p:txBody>
      </p:sp>
      <p:sp>
        <p:nvSpPr>
          <p:cNvPr id="3" name="Date Placeholder 2">
            <a:extLst>
              <a:ext uri="{FF2B5EF4-FFF2-40B4-BE49-F238E27FC236}">
                <a16:creationId xmlns:a16="http://schemas.microsoft.com/office/drawing/2014/main" id="{F2EA29CB-EB3E-4AF3-A9A8-E41E7BF7E3F5}"/>
              </a:ext>
            </a:extLst>
          </p:cNvPr>
          <p:cNvSpPr>
            <a:spLocks noGrp="1"/>
          </p:cNvSpPr>
          <p:nvPr>
            <p:ph type="dt" sz="half" idx="10"/>
          </p:nvPr>
        </p:nvSpPr>
        <p:spPr/>
        <p:txBody>
          <a:bodyPr/>
          <a:lstStyle/>
          <a:p>
            <a:r>
              <a:rPr lang="en-US"/>
              <a:t>November 2018</a:t>
            </a:r>
            <a:endParaRPr lang="en-US" dirty="0"/>
          </a:p>
        </p:txBody>
      </p:sp>
    </p:spTree>
    <p:extLst>
      <p:ext uri="{BB962C8B-B14F-4D97-AF65-F5344CB8AC3E}">
        <p14:creationId xmlns:p14="http://schemas.microsoft.com/office/powerpoint/2010/main" val="116569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Looking Forward – Keystone XL and Oil	</a:t>
            </a:r>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13</a:t>
            </a:fld>
            <a:endParaRPr lang="en-US" dirty="0"/>
          </a:p>
        </p:txBody>
      </p:sp>
      <p:pic>
        <p:nvPicPr>
          <p:cNvPr id="2050" name="Picture 2" descr="https://assets.bwbx.io/images/users/iqjWHBFdfxIU/iRxEmrrMN.RY/v2/735x-1.png">
            <a:extLst>
              <a:ext uri="{FF2B5EF4-FFF2-40B4-BE49-F238E27FC236}">
                <a16:creationId xmlns:a16="http://schemas.microsoft.com/office/drawing/2014/main" id="{14887A1C-E496-4E89-8F26-B1ECFACD45D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11957" y="1356313"/>
            <a:ext cx="6624455" cy="372231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42C0E53-B75A-4C3A-BE1C-45E4829DF090}"/>
              </a:ext>
            </a:extLst>
          </p:cNvPr>
          <p:cNvSpPr txBox="1"/>
          <p:nvPr/>
        </p:nvSpPr>
        <p:spPr>
          <a:xfrm>
            <a:off x="482106" y="1158606"/>
            <a:ext cx="4979772" cy="4462760"/>
          </a:xfrm>
          <a:prstGeom prst="rect">
            <a:avLst/>
          </a:prstGeom>
          <a:noFill/>
        </p:spPr>
        <p:txBody>
          <a:bodyPr wrap="square" rtlCol="0">
            <a:spAutoFit/>
          </a:bodyPr>
          <a:lstStyle/>
          <a:p>
            <a:pPr marL="342900" indent="-342900">
              <a:buFont typeface="Arial" panose="020B0604020202020204" pitchFamily="34" charset="0"/>
              <a:buChar char="•"/>
            </a:pPr>
            <a:r>
              <a:rPr lang="en-US" sz="2400" dirty="0"/>
              <a:t>Canadian oil prices have hit record lows this year, trading at a $50 discount to WTI at points</a:t>
            </a:r>
          </a:p>
          <a:p>
            <a:pPr marL="342900" indent="-342900">
              <a:buFont typeface="Arial" panose="020B0604020202020204" pitchFamily="34" charset="0"/>
              <a:buChar char="•"/>
            </a:pPr>
            <a:r>
              <a:rPr lang="en-US" sz="2400" dirty="0"/>
              <a:t>Current situation is a cause of oversupply and a lack of transportation</a:t>
            </a:r>
          </a:p>
          <a:p>
            <a:pPr marL="342900" indent="-342900">
              <a:buFont typeface="Arial" panose="020B0604020202020204" pitchFamily="34" charset="0"/>
              <a:buChar char="•"/>
            </a:pPr>
            <a:r>
              <a:rPr lang="en-US" sz="2400" dirty="0"/>
              <a:t>Globally, oil demand is being outpaced by supply</a:t>
            </a:r>
          </a:p>
          <a:p>
            <a:pPr marL="342900" indent="-342900">
              <a:buFont typeface="Arial" panose="020B0604020202020204" pitchFamily="34" charset="0"/>
              <a:buChar char="•"/>
            </a:pPr>
            <a:r>
              <a:rPr lang="en-US" sz="2400" dirty="0"/>
              <a:t>Recent ruling by US courts will delay the Keystone XL pipeline for an additional 8 months</a:t>
            </a:r>
          </a:p>
          <a:p>
            <a:pPr marL="342900" indent="-342900">
              <a:buFont typeface="Arial" panose="020B0604020202020204" pitchFamily="34" charset="0"/>
              <a:buChar char="•"/>
            </a:pPr>
            <a:endParaRPr lang="en-US" sz="2000" dirty="0"/>
          </a:p>
        </p:txBody>
      </p:sp>
      <p:sp>
        <p:nvSpPr>
          <p:cNvPr id="3" name="Date Placeholder 2">
            <a:extLst>
              <a:ext uri="{FF2B5EF4-FFF2-40B4-BE49-F238E27FC236}">
                <a16:creationId xmlns:a16="http://schemas.microsoft.com/office/drawing/2014/main" id="{600F0EE8-6AB4-4112-B138-7D0FF1767EA4}"/>
              </a:ext>
            </a:extLst>
          </p:cNvPr>
          <p:cNvSpPr>
            <a:spLocks noGrp="1"/>
          </p:cNvSpPr>
          <p:nvPr>
            <p:ph type="dt" sz="half" idx="10"/>
          </p:nvPr>
        </p:nvSpPr>
        <p:spPr/>
        <p:txBody>
          <a:bodyPr/>
          <a:lstStyle/>
          <a:p>
            <a:r>
              <a:rPr lang="en-US"/>
              <a:t>November 2018</a:t>
            </a:r>
            <a:endParaRPr lang="en-US" dirty="0"/>
          </a:p>
        </p:txBody>
      </p:sp>
    </p:spTree>
    <p:extLst>
      <p:ext uri="{BB962C8B-B14F-4D97-AF65-F5344CB8AC3E}">
        <p14:creationId xmlns:p14="http://schemas.microsoft.com/office/powerpoint/2010/main" val="1704042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Looking Forward – Interest Rates</a:t>
            </a:r>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14</a:t>
            </a:fld>
            <a:endParaRPr lang="en-US" dirty="0"/>
          </a:p>
        </p:txBody>
      </p:sp>
      <p:pic>
        <p:nvPicPr>
          <p:cNvPr id="10" name="Picture 9">
            <a:extLst>
              <a:ext uri="{FF2B5EF4-FFF2-40B4-BE49-F238E27FC236}">
                <a16:creationId xmlns:a16="http://schemas.microsoft.com/office/drawing/2014/main" id="{2727530E-D61A-44AF-A271-6F1647D94AB0}"/>
              </a:ext>
            </a:extLst>
          </p:cNvPr>
          <p:cNvPicPr>
            <a:picLocks noChangeAspect="1"/>
          </p:cNvPicPr>
          <p:nvPr/>
        </p:nvPicPr>
        <p:blipFill>
          <a:blip r:embed="rId3"/>
          <a:stretch>
            <a:fillRect/>
          </a:stretch>
        </p:blipFill>
        <p:spPr>
          <a:xfrm>
            <a:off x="7206139" y="897468"/>
            <a:ext cx="3695197" cy="2580858"/>
          </a:xfrm>
          <a:prstGeom prst="rect">
            <a:avLst/>
          </a:prstGeom>
        </p:spPr>
      </p:pic>
      <p:pic>
        <p:nvPicPr>
          <p:cNvPr id="1026" name="Picture 2" descr="https://assets.bwbx.io/images/users/iqjWHBFdfxIU/isw4xcvx6exQ/v1/735x-1.png">
            <a:extLst>
              <a:ext uri="{FF2B5EF4-FFF2-40B4-BE49-F238E27FC236}">
                <a16:creationId xmlns:a16="http://schemas.microsoft.com/office/drawing/2014/main" id="{C92FCB46-9BCE-4AAC-B27C-5A2150C6B6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834" y="897468"/>
            <a:ext cx="5197418" cy="25315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7B518EB-671F-4BF3-ABDB-06B1C1AD9044}"/>
              </a:ext>
            </a:extLst>
          </p:cNvPr>
          <p:cNvSpPr txBox="1"/>
          <p:nvPr/>
        </p:nvSpPr>
        <p:spPr>
          <a:xfrm>
            <a:off x="770467" y="3683000"/>
            <a:ext cx="10130869" cy="461665"/>
          </a:xfrm>
          <a:prstGeom prst="rect">
            <a:avLst/>
          </a:prstGeom>
          <a:solidFill>
            <a:srgbClr val="861C26"/>
          </a:solidFill>
        </p:spPr>
        <p:txBody>
          <a:bodyPr wrap="square" rtlCol="0">
            <a:spAutoFit/>
          </a:bodyPr>
          <a:lstStyle/>
          <a:p>
            <a:pPr algn="ctr"/>
            <a:r>
              <a:rPr lang="en-US" sz="2400" b="1" dirty="0">
                <a:solidFill>
                  <a:schemeClr val="bg1"/>
                </a:solidFill>
              </a:rPr>
              <a:t>Who is Affected?</a:t>
            </a:r>
          </a:p>
        </p:txBody>
      </p:sp>
      <p:sp>
        <p:nvSpPr>
          <p:cNvPr id="16" name="TextBox 15">
            <a:extLst>
              <a:ext uri="{FF2B5EF4-FFF2-40B4-BE49-F238E27FC236}">
                <a16:creationId xmlns:a16="http://schemas.microsoft.com/office/drawing/2014/main" id="{75353033-A22E-40EA-AF0A-CA58D0359573}"/>
              </a:ext>
            </a:extLst>
          </p:cNvPr>
          <p:cNvSpPr txBox="1"/>
          <p:nvPr/>
        </p:nvSpPr>
        <p:spPr>
          <a:xfrm>
            <a:off x="770466" y="4567194"/>
            <a:ext cx="5313785" cy="2462213"/>
          </a:xfrm>
          <a:prstGeom prst="rect">
            <a:avLst/>
          </a:prstGeom>
          <a:noFill/>
        </p:spPr>
        <p:txBody>
          <a:bodyPr wrap="square" rtlCol="0">
            <a:spAutoFit/>
          </a:bodyPr>
          <a:lstStyle/>
          <a:p>
            <a:pPr marL="285750" indent="-285750">
              <a:buFont typeface="Arial" panose="020B0604020202020204" pitchFamily="34" charset="0"/>
              <a:buChar char="•"/>
            </a:pPr>
            <a:r>
              <a:rPr lang="en-US" sz="2000" dirty="0"/>
              <a:t>Rapid growth industries and emerging sectors (</a:t>
            </a:r>
            <a:r>
              <a:rPr lang="en-US" sz="2000" dirty="0" err="1"/>
              <a:t>ie</a:t>
            </a:r>
            <a:r>
              <a:rPr lang="en-US" sz="2000" dirty="0"/>
              <a:t> tech startups)</a:t>
            </a:r>
          </a:p>
          <a:p>
            <a:pPr marL="285750" indent="-285750">
              <a:buFont typeface="Arial" panose="020B0604020202020204" pitchFamily="34" charset="0"/>
              <a:buChar char="•"/>
            </a:pPr>
            <a:r>
              <a:rPr lang="en-US" sz="2000" dirty="0"/>
              <a:t>Financial Institutions</a:t>
            </a:r>
          </a:p>
          <a:p>
            <a:pPr marL="285750" indent="-285750">
              <a:buFont typeface="Arial" panose="020B0604020202020204" pitchFamily="34" charset="0"/>
              <a:buChar char="•"/>
            </a:pPr>
            <a:r>
              <a:rPr lang="en-US" sz="2000" dirty="0"/>
              <a:t>Junior Mining and Energy companies</a:t>
            </a:r>
          </a:p>
          <a:p>
            <a:pPr marL="285750" indent="-285750">
              <a:buFont typeface="Arial" panose="020B0604020202020204" pitchFamily="34" charset="0"/>
              <a:buChar char="•"/>
            </a:pPr>
            <a:r>
              <a:rPr lang="en-US" sz="2000" dirty="0"/>
              <a:t>Real Estate Industry, commercial and retail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8" name="TextBox 17">
            <a:extLst>
              <a:ext uri="{FF2B5EF4-FFF2-40B4-BE49-F238E27FC236}">
                <a16:creationId xmlns:a16="http://schemas.microsoft.com/office/drawing/2014/main" id="{86F8443E-CBD2-4D31-BA2E-06F3120E174A}"/>
              </a:ext>
            </a:extLst>
          </p:cNvPr>
          <p:cNvSpPr txBox="1"/>
          <p:nvPr/>
        </p:nvSpPr>
        <p:spPr>
          <a:xfrm>
            <a:off x="6269602" y="4567194"/>
            <a:ext cx="4805336"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Emerging markets with USD denominated debt</a:t>
            </a:r>
          </a:p>
          <a:p>
            <a:pPr marL="342900" indent="-342900">
              <a:buFont typeface="Arial" panose="020B0604020202020204" pitchFamily="34" charset="0"/>
              <a:buChar char="•"/>
            </a:pPr>
            <a:r>
              <a:rPr lang="en-US" sz="2000" dirty="0"/>
              <a:t>Healthcare</a:t>
            </a:r>
          </a:p>
          <a:p>
            <a:pPr marL="342900" indent="-342900">
              <a:buFont typeface="Arial" panose="020B0604020202020204" pitchFamily="34" charset="0"/>
              <a:buChar char="•"/>
            </a:pPr>
            <a:r>
              <a:rPr lang="en-US" sz="2000" dirty="0"/>
              <a:t>Telecom</a:t>
            </a:r>
          </a:p>
          <a:p>
            <a:pPr marL="342900" indent="-342900">
              <a:buFont typeface="Arial" panose="020B0604020202020204" pitchFamily="34" charset="0"/>
              <a:buChar char="•"/>
            </a:pPr>
            <a:r>
              <a:rPr lang="en-US" sz="2000" dirty="0"/>
              <a:t>Consumer Discretionary    </a:t>
            </a:r>
          </a:p>
        </p:txBody>
      </p:sp>
      <p:sp>
        <p:nvSpPr>
          <p:cNvPr id="3" name="Date Placeholder 2">
            <a:extLst>
              <a:ext uri="{FF2B5EF4-FFF2-40B4-BE49-F238E27FC236}">
                <a16:creationId xmlns:a16="http://schemas.microsoft.com/office/drawing/2014/main" id="{05467A8E-D4B2-47D8-B8ED-88ED53B3D022}"/>
              </a:ext>
            </a:extLst>
          </p:cNvPr>
          <p:cNvSpPr>
            <a:spLocks noGrp="1"/>
          </p:cNvSpPr>
          <p:nvPr>
            <p:ph type="dt" sz="half" idx="10"/>
          </p:nvPr>
        </p:nvSpPr>
        <p:spPr/>
        <p:txBody>
          <a:bodyPr/>
          <a:lstStyle/>
          <a:p>
            <a:r>
              <a:rPr lang="en-US"/>
              <a:t>November 2018</a:t>
            </a:r>
            <a:endParaRPr lang="en-US" dirty="0"/>
          </a:p>
        </p:txBody>
      </p:sp>
    </p:spTree>
    <p:extLst>
      <p:ext uri="{BB962C8B-B14F-4D97-AF65-F5344CB8AC3E}">
        <p14:creationId xmlns:p14="http://schemas.microsoft.com/office/powerpoint/2010/main" val="217796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A99A-C3A6-5E4F-97DD-A3DC8AF6B9D7}"/>
              </a:ext>
            </a:extLst>
          </p:cNvPr>
          <p:cNvSpPr>
            <a:spLocks noGrp="1"/>
          </p:cNvSpPr>
          <p:nvPr>
            <p:ph type="title"/>
          </p:nvPr>
        </p:nvSpPr>
        <p:spPr/>
        <p:txBody>
          <a:bodyPr/>
          <a:lstStyle/>
          <a:p>
            <a:r>
              <a:rPr lang="en-CA" dirty="0"/>
              <a:t>Looking Forward – US-China Trade War</a:t>
            </a:r>
            <a:endParaRPr lang="en-US" dirty="0"/>
          </a:p>
        </p:txBody>
      </p:sp>
      <p:sp>
        <p:nvSpPr>
          <p:cNvPr id="3" name="Content Placeholder 2">
            <a:extLst>
              <a:ext uri="{FF2B5EF4-FFF2-40B4-BE49-F238E27FC236}">
                <a16:creationId xmlns:a16="http://schemas.microsoft.com/office/drawing/2014/main" id="{C45D7A91-0F87-0C4E-A19D-25A2B4A5481A}"/>
              </a:ext>
            </a:extLst>
          </p:cNvPr>
          <p:cNvSpPr>
            <a:spLocks noGrp="1"/>
          </p:cNvSpPr>
          <p:nvPr>
            <p:ph idx="1"/>
          </p:nvPr>
        </p:nvSpPr>
        <p:spPr>
          <a:xfrm>
            <a:off x="232092" y="1267374"/>
            <a:ext cx="5742400" cy="5108713"/>
          </a:xfrm>
        </p:spPr>
        <p:txBody>
          <a:bodyPr/>
          <a:lstStyle/>
          <a:p>
            <a:r>
              <a:rPr lang="en-US" dirty="0"/>
              <a:t>Asia-Pacific Economic Cooperation (APEC) Summit</a:t>
            </a:r>
          </a:p>
          <a:p>
            <a:r>
              <a:rPr lang="en-US" dirty="0"/>
              <a:t>Canada-U.S. border</a:t>
            </a:r>
          </a:p>
          <a:p>
            <a:r>
              <a:rPr lang="en-US" dirty="0"/>
              <a:t>Canada's manufacturing sector reliant on Chinese product</a:t>
            </a:r>
          </a:p>
          <a:p>
            <a:r>
              <a:rPr lang="en-US" dirty="0"/>
              <a:t>Price increases for American households </a:t>
            </a:r>
          </a:p>
          <a:p>
            <a:endParaRPr lang="en-US" dirty="0"/>
          </a:p>
        </p:txBody>
      </p:sp>
      <p:sp>
        <p:nvSpPr>
          <p:cNvPr id="5" name="Footer Placeholder 4">
            <a:extLst>
              <a:ext uri="{FF2B5EF4-FFF2-40B4-BE49-F238E27FC236}">
                <a16:creationId xmlns:a16="http://schemas.microsoft.com/office/drawing/2014/main" id="{07A5DDC1-0DCD-AA49-B0B9-8190FC452ABD}"/>
              </a:ext>
            </a:extLst>
          </p:cNvPr>
          <p:cNvSpPr>
            <a:spLocks noGrp="1"/>
          </p:cNvSpPr>
          <p:nvPr>
            <p:ph type="ftr" sz="quarter" idx="11"/>
          </p:nvPr>
        </p:nvSpPr>
        <p:spPr/>
        <p:txBody>
          <a:bodyPr/>
          <a:lstStyle/>
          <a:p>
            <a:r>
              <a:rPr lang="en-US"/>
              <a:t>McMaster Investment Council</a:t>
            </a:r>
            <a:endParaRPr lang="en-US" dirty="0"/>
          </a:p>
        </p:txBody>
      </p:sp>
      <p:sp>
        <p:nvSpPr>
          <p:cNvPr id="6" name="Slide Number Placeholder 5">
            <a:extLst>
              <a:ext uri="{FF2B5EF4-FFF2-40B4-BE49-F238E27FC236}">
                <a16:creationId xmlns:a16="http://schemas.microsoft.com/office/drawing/2014/main" id="{9858D4B8-CAED-384C-AF57-B257EAE66F43}"/>
              </a:ext>
            </a:extLst>
          </p:cNvPr>
          <p:cNvSpPr>
            <a:spLocks noGrp="1"/>
          </p:cNvSpPr>
          <p:nvPr>
            <p:ph type="sldNum" sz="quarter" idx="12"/>
          </p:nvPr>
        </p:nvSpPr>
        <p:spPr/>
        <p:txBody>
          <a:bodyPr/>
          <a:lstStyle/>
          <a:p>
            <a:fld id="{9B5AF6BB-46FB-4DD0-9CC5-11E531CCBFD2}" type="slidenum">
              <a:rPr lang="en-US" smtClean="0"/>
              <a:pPr/>
              <a:t>15</a:t>
            </a:fld>
            <a:endParaRPr lang="en-US" dirty="0"/>
          </a:p>
        </p:txBody>
      </p:sp>
      <p:pic>
        <p:nvPicPr>
          <p:cNvPr id="7" name="Picture 6">
            <a:extLst>
              <a:ext uri="{FF2B5EF4-FFF2-40B4-BE49-F238E27FC236}">
                <a16:creationId xmlns:a16="http://schemas.microsoft.com/office/drawing/2014/main" id="{A6530720-7C64-6045-A472-BDEE887D8208}"/>
              </a:ext>
            </a:extLst>
          </p:cNvPr>
          <p:cNvPicPr>
            <a:picLocks noChangeAspect="1"/>
          </p:cNvPicPr>
          <p:nvPr/>
        </p:nvPicPr>
        <p:blipFill>
          <a:blip r:embed="rId2"/>
          <a:stretch>
            <a:fillRect/>
          </a:stretch>
        </p:blipFill>
        <p:spPr>
          <a:xfrm>
            <a:off x="5974492" y="893412"/>
            <a:ext cx="5294355" cy="2740438"/>
          </a:xfrm>
          <a:prstGeom prst="rect">
            <a:avLst/>
          </a:prstGeom>
        </p:spPr>
      </p:pic>
      <p:pic>
        <p:nvPicPr>
          <p:cNvPr id="8" name="Picture 7">
            <a:extLst>
              <a:ext uri="{FF2B5EF4-FFF2-40B4-BE49-F238E27FC236}">
                <a16:creationId xmlns:a16="http://schemas.microsoft.com/office/drawing/2014/main" id="{747B49B7-F539-1548-81CD-8A0AEC778082}"/>
              </a:ext>
            </a:extLst>
          </p:cNvPr>
          <p:cNvPicPr>
            <a:picLocks noChangeAspect="1"/>
          </p:cNvPicPr>
          <p:nvPr/>
        </p:nvPicPr>
        <p:blipFill>
          <a:blip r:embed="rId3"/>
          <a:stretch>
            <a:fillRect/>
          </a:stretch>
        </p:blipFill>
        <p:spPr>
          <a:xfrm>
            <a:off x="6956855" y="3650033"/>
            <a:ext cx="3532657" cy="2726054"/>
          </a:xfrm>
          <a:prstGeom prst="rect">
            <a:avLst/>
          </a:prstGeom>
        </p:spPr>
      </p:pic>
      <p:sp>
        <p:nvSpPr>
          <p:cNvPr id="9" name="Date Placeholder 8">
            <a:extLst>
              <a:ext uri="{FF2B5EF4-FFF2-40B4-BE49-F238E27FC236}">
                <a16:creationId xmlns:a16="http://schemas.microsoft.com/office/drawing/2014/main" id="{135C7198-12EA-41CA-8E2B-087EF1FE87F2}"/>
              </a:ext>
            </a:extLst>
          </p:cNvPr>
          <p:cNvSpPr>
            <a:spLocks noGrp="1"/>
          </p:cNvSpPr>
          <p:nvPr>
            <p:ph type="dt" sz="half" idx="10"/>
          </p:nvPr>
        </p:nvSpPr>
        <p:spPr/>
        <p:txBody>
          <a:bodyPr/>
          <a:lstStyle/>
          <a:p>
            <a:r>
              <a:rPr lang="en-US"/>
              <a:t>November 2018</a:t>
            </a:r>
            <a:endParaRPr lang="en-US" dirty="0"/>
          </a:p>
        </p:txBody>
      </p:sp>
    </p:spTree>
    <p:extLst>
      <p:ext uri="{BB962C8B-B14F-4D97-AF65-F5344CB8AC3E}">
        <p14:creationId xmlns:p14="http://schemas.microsoft.com/office/powerpoint/2010/main" val="3500418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02F6-B00C-DB46-94B7-7A9D7C61E654}"/>
              </a:ext>
            </a:extLst>
          </p:cNvPr>
          <p:cNvSpPr>
            <a:spLocks noGrp="1"/>
          </p:cNvSpPr>
          <p:nvPr>
            <p:ph type="title"/>
          </p:nvPr>
        </p:nvSpPr>
        <p:spPr/>
        <p:txBody>
          <a:bodyPr/>
          <a:lstStyle/>
          <a:p>
            <a:r>
              <a:rPr lang="en-US" dirty="0"/>
              <a:t>Looking Forward – Economic Indicators</a:t>
            </a:r>
          </a:p>
        </p:txBody>
      </p:sp>
      <p:sp>
        <p:nvSpPr>
          <p:cNvPr id="5" name="Footer Placeholder 4">
            <a:extLst>
              <a:ext uri="{FF2B5EF4-FFF2-40B4-BE49-F238E27FC236}">
                <a16:creationId xmlns:a16="http://schemas.microsoft.com/office/drawing/2014/main" id="{B956307A-FC77-5045-94E5-76849824907B}"/>
              </a:ext>
            </a:extLst>
          </p:cNvPr>
          <p:cNvSpPr>
            <a:spLocks noGrp="1"/>
          </p:cNvSpPr>
          <p:nvPr>
            <p:ph type="ftr" sz="quarter" idx="11"/>
          </p:nvPr>
        </p:nvSpPr>
        <p:spPr/>
        <p:txBody>
          <a:bodyPr/>
          <a:lstStyle/>
          <a:p>
            <a:r>
              <a:rPr lang="en-US"/>
              <a:t>McMaster Investment Council</a:t>
            </a:r>
            <a:endParaRPr lang="en-US" dirty="0"/>
          </a:p>
        </p:txBody>
      </p:sp>
      <p:sp>
        <p:nvSpPr>
          <p:cNvPr id="6" name="Slide Number Placeholder 5">
            <a:extLst>
              <a:ext uri="{FF2B5EF4-FFF2-40B4-BE49-F238E27FC236}">
                <a16:creationId xmlns:a16="http://schemas.microsoft.com/office/drawing/2014/main" id="{605746CE-BCFC-2349-B95E-B08345C19CBE}"/>
              </a:ext>
            </a:extLst>
          </p:cNvPr>
          <p:cNvSpPr>
            <a:spLocks noGrp="1"/>
          </p:cNvSpPr>
          <p:nvPr>
            <p:ph type="sldNum" sz="quarter" idx="12"/>
          </p:nvPr>
        </p:nvSpPr>
        <p:spPr/>
        <p:txBody>
          <a:bodyPr/>
          <a:lstStyle/>
          <a:p>
            <a:fld id="{9B5AF6BB-46FB-4DD0-9CC5-11E531CCBFD2}" type="slidenum">
              <a:rPr lang="en-US" smtClean="0"/>
              <a:pPr/>
              <a:t>16</a:t>
            </a:fld>
            <a:endParaRPr lang="en-US" dirty="0"/>
          </a:p>
        </p:txBody>
      </p:sp>
      <p:graphicFrame>
        <p:nvGraphicFramePr>
          <p:cNvPr id="12" name="Content Placeholder 11">
            <a:extLst>
              <a:ext uri="{FF2B5EF4-FFF2-40B4-BE49-F238E27FC236}">
                <a16:creationId xmlns:a16="http://schemas.microsoft.com/office/drawing/2014/main" id="{BE9819A3-406F-F84E-A4F3-FAE42AF458F0}"/>
              </a:ext>
            </a:extLst>
          </p:cNvPr>
          <p:cNvGraphicFramePr>
            <a:graphicFrameLocks noGrp="1"/>
          </p:cNvGraphicFramePr>
          <p:nvPr>
            <p:ph idx="1"/>
            <p:extLst>
              <p:ext uri="{D42A27DB-BD31-4B8C-83A1-F6EECF244321}">
                <p14:modId xmlns:p14="http://schemas.microsoft.com/office/powerpoint/2010/main" val="2071677318"/>
              </p:ext>
            </p:extLst>
          </p:nvPr>
        </p:nvGraphicFramePr>
        <p:xfrm>
          <a:off x="1163016" y="1600351"/>
          <a:ext cx="8915400" cy="1587500"/>
        </p:xfrm>
        <a:graphic>
          <a:graphicData uri="http://schemas.openxmlformats.org/drawingml/2006/table">
            <a:tbl>
              <a:tblPr/>
              <a:tblGrid>
                <a:gridCol w="2312928">
                  <a:extLst>
                    <a:ext uri="{9D8B030D-6E8A-4147-A177-3AD203B41FA5}">
                      <a16:colId xmlns:a16="http://schemas.microsoft.com/office/drawing/2014/main" val="3385815198"/>
                    </a:ext>
                  </a:extLst>
                </a:gridCol>
                <a:gridCol w="1802116">
                  <a:extLst>
                    <a:ext uri="{9D8B030D-6E8A-4147-A177-3AD203B41FA5}">
                      <a16:colId xmlns:a16="http://schemas.microsoft.com/office/drawing/2014/main" val="758336683"/>
                    </a:ext>
                  </a:extLst>
                </a:gridCol>
                <a:gridCol w="1294478">
                  <a:extLst>
                    <a:ext uri="{9D8B030D-6E8A-4147-A177-3AD203B41FA5}">
                      <a16:colId xmlns:a16="http://schemas.microsoft.com/office/drawing/2014/main" val="2763709841"/>
                    </a:ext>
                  </a:extLst>
                </a:gridCol>
                <a:gridCol w="1094595">
                  <a:extLst>
                    <a:ext uri="{9D8B030D-6E8A-4147-A177-3AD203B41FA5}">
                      <a16:colId xmlns:a16="http://schemas.microsoft.com/office/drawing/2014/main" val="3029098743"/>
                    </a:ext>
                  </a:extLst>
                </a:gridCol>
                <a:gridCol w="1116805">
                  <a:extLst>
                    <a:ext uri="{9D8B030D-6E8A-4147-A177-3AD203B41FA5}">
                      <a16:colId xmlns:a16="http://schemas.microsoft.com/office/drawing/2014/main" val="3212485824"/>
                    </a:ext>
                  </a:extLst>
                </a:gridCol>
                <a:gridCol w="1294478">
                  <a:extLst>
                    <a:ext uri="{9D8B030D-6E8A-4147-A177-3AD203B41FA5}">
                      <a16:colId xmlns:a16="http://schemas.microsoft.com/office/drawing/2014/main" val="2970410600"/>
                    </a:ext>
                  </a:extLst>
                </a:gridCol>
              </a:tblGrid>
              <a:tr h="254000">
                <a:tc>
                  <a:txBody>
                    <a:bodyPr/>
                    <a:lstStyle/>
                    <a:p>
                      <a:pPr algn="ctr" fontAlgn="ctr"/>
                      <a:r>
                        <a:rPr lang="en-CA" sz="1600" b="1" i="0" u="none" strike="noStrike">
                          <a:solidFill>
                            <a:srgbClr val="FFFFFF"/>
                          </a:solidFill>
                          <a:effectLst/>
                          <a:latin typeface="Verdana" panose="020B0604030504040204" pitchFamily="34" charset="0"/>
                        </a:rPr>
                        <a:t>Overview</a:t>
                      </a:r>
                    </a:p>
                  </a:txBody>
                  <a:tcPr marL="9525" marR="9525" marT="9525" marB="0" anchor="ctr">
                    <a:lnL>
                      <a:noFill/>
                    </a:lnL>
                    <a:lnR>
                      <a:noFill/>
                    </a:lnR>
                    <a:lnT>
                      <a:noFill/>
                    </a:lnT>
                    <a:lnB>
                      <a:noFill/>
                    </a:lnB>
                    <a:solidFill>
                      <a:srgbClr val="800000"/>
                    </a:solidFill>
                  </a:tcPr>
                </a:tc>
                <a:tc>
                  <a:txBody>
                    <a:bodyPr/>
                    <a:lstStyle/>
                    <a:p>
                      <a:pPr algn="ctr" fontAlgn="ctr"/>
                      <a:r>
                        <a:rPr lang="en-CA" sz="1600" b="1" i="0" u="none" strike="noStrike">
                          <a:solidFill>
                            <a:srgbClr val="FFFFFF"/>
                          </a:solidFill>
                          <a:effectLst/>
                          <a:latin typeface="Verdana" panose="020B0604030504040204" pitchFamily="34" charset="0"/>
                        </a:rPr>
                        <a:t>Last</a:t>
                      </a:r>
                    </a:p>
                  </a:txBody>
                  <a:tcPr marL="9525" marR="9525" marT="9525" marB="0" anchor="ctr">
                    <a:lnL>
                      <a:noFill/>
                    </a:lnL>
                    <a:lnR>
                      <a:noFill/>
                    </a:lnR>
                    <a:lnT>
                      <a:noFill/>
                    </a:lnT>
                    <a:lnB>
                      <a:noFill/>
                    </a:lnB>
                    <a:solidFill>
                      <a:srgbClr val="800000"/>
                    </a:solidFill>
                  </a:tcPr>
                </a:tc>
                <a:tc>
                  <a:txBody>
                    <a:bodyPr/>
                    <a:lstStyle/>
                    <a:p>
                      <a:pPr algn="ctr" fontAlgn="ctr"/>
                      <a:r>
                        <a:rPr lang="en-CA" sz="1600" b="1" i="0" u="none" strike="noStrike">
                          <a:solidFill>
                            <a:srgbClr val="FFFFFF"/>
                          </a:solidFill>
                          <a:effectLst/>
                          <a:latin typeface="Verdana" panose="020B0604030504040204" pitchFamily="34" charset="0"/>
                        </a:rPr>
                        <a:t>Reference</a:t>
                      </a:r>
                    </a:p>
                  </a:txBody>
                  <a:tcPr marL="9525" marR="9525" marT="9525" marB="0" anchor="ctr">
                    <a:lnL>
                      <a:noFill/>
                    </a:lnL>
                    <a:lnR>
                      <a:noFill/>
                    </a:lnR>
                    <a:lnT>
                      <a:noFill/>
                    </a:lnT>
                    <a:lnB>
                      <a:noFill/>
                    </a:lnB>
                    <a:solidFill>
                      <a:srgbClr val="800000"/>
                    </a:solidFill>
                  </a:tcPr>
                </a:tc>
                <a:tc>
                  <a:txBody>
                    <a:bodyPr/>
                    <a:lstStyle/>
                    <a:p>
                      <a:pPr algn="ctr" fontAlgn="ctr"/>
                      <a:r>
                        <a:rPr lang="en-CA" sz="1600" b="1" i="0" u="none" strike="noStrike">
                          <a:solidFill>
                            <a:srgbClr val="FFFFFF"/>
                          </a:solidFill>
                          <a:effectLst/>
                          <a:latin typeface="Verdana" panose="020B0604030504040204" pitchFamily="34" charset="0"/>
                        </a:rPr>
                        <a:t>Previous</a:t>
                      </a:r>
                    </a:p>
                  </a:txBody>
                  <a:tcPr marL="9525" marR="9525" marT="9525" marB="0" anchor="ctr">
                    <a:lnL>
                      <a:noFill/>
                    </a:lnL>
                    <a:lnR>
                      <a:noFill/>
                    </a:lnR>
                    <a:lnT>
                      <a:noFill/>
                    </a:lnT>
                    <a:lnB>
                      <a:noFill/>
                    </a:lnB>
                    <a:solidFill>
                      <a:srgbClr val="800000"/>
                    </a:solidFill>
                  </a:tcPr>
                </a:tc>
                <a:tc>
                  <a:txBody>
                    <a:bodyPr/>
                    <a:lstStyle/>
                    <a:p>
                      <a:pPr algn="ctr" fontAlgn="ctr"/>
                      <a:r>
                        <a:rPr lang="en-CA" sz="1600" b="1" i="0" u="none" strike="noStrike">
                          <a:solidFill>
                            <a:srgbClr val="FFFFFF"/>
                          </a:solidFill>
                          <a:effectLst/>
                          <a:latin typeface="Verdana" panose="020B0604030504040204" pitchFamily="34" charset="0"/>
                        </a:rPr>
                        <a:t>Range</a:t>
                      </a:r>
                    </a:p>
                  </a:txBody>
                  <a:tcPr marL="9525" marR="9525" marT="9525" marB="0" anchor="ctr">
                    <a:lnL>
                      <a:noFill/>
                    </a:lnL>
                    <a:lnR>
                      <a:noFill/>
                    </a:lnR>
                    <a:lnT>
                      <a:noFill/>
                    </a:lnT>
                    <a:lnB>
                      <a:noFill/>
                    </a:lnB>
                    <a:solidFill>
                      <a:srgbClr val="800000"/>
                    </a:solidFill>
                  </a:tcPr>
                </a:tc>
                <a:tc>
                  <a:txBody>
                    <a:bodyPr/>
                    <a:lstStyle/>
                    <a:p>
                      <a:pPr algn="ctr" fontAlgn="ctr"/>
                      <a:r>
                        <a:rPr lang="en-CA" sz="1600" b="1" i="0" u="none" strike="noStrike">
                          <a:solidFill>
                            <a:srgbClr val="FFFFFF"/>
                          </a:solidFill>
                          <a:effectLst/>
                          <a:latin typeface="Verdana" panose="020B0604030504040204" pitchFamily="34" charset="0"/>
                        </a:rPr>
                        <a:t>Frequency</a:t>
                      </a:r>
                    </a:p>
                  </a:txBody>
                  <a:tcPr marL="9525" marR="9525" marT="9525" marB="0" anchor="ctr">
                    <a:lnL>
                      <a:noFill/>
                    </a:lnL>
                    <a:lnR>
                      <a:noFill/>
                    </a:lnR>
                    <a:lnT>
                      <a:noFill/>
                    </a:lnT>
                    <a:lnB>
                      <a:noFill/>
                    </a:lnB>
                    <a:solidFill>
                      <a:srgbClr val="800000"/>
                    </a:solidFill>
                  </a:tcPr>
                </a:tc>
                <a:extLst>
                  <a:ext uri="{0D108BD9-81ED-4DB2-BD59-A6C34878D82A}">
                    <a16:rowId xmlns:a16="http://schemas.microsoft.com/office/drawing/2014/main" val="170596388"/>
                  </a:ext>
                </a:extLst>
              </a:tr>
              <a:tr h="266700">
                <a:tc>
                  <a:txBody>
                    <a:bodyPr/>
                    <a:lstStyle/>
                    <a:p>
                      <a:pPr algn="ctr" fontAlgn="b"/>
                      <a:r>
                        <a:rPr lang="en-CA" sz="1600" b="0" i="0" u="none" strike="noStrike">
                          <a:solidFill>
                            <a:srgbClr val="000000"/>
                          </a:solidFill>
                          <a:effectLst/>
                          <a:latin typeface="Calibri" panose="020F0502020204030204" pitchFamily="34" charset="0"/>
                        </a:rPr>
                        <a:t>GDP Growth Rate</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0.70%</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Jun 18</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0.4</a:t>
                      </a:r>
                    </a:p>
                  </a:txBody>
                  <a:tcPr marL="9525" marR="9525" marT="9525" marB="0" anchor="b">
                    <a:lnL>
                      <a:noFill/>
                    </a:lnL>
                    <a:lnR>
                      <a:noFill/>
                    </a:lnR>
                    <a:lnT>
                      <a:noFill/>
                    </a:lnT>
                    <a:lnB>
                      <a:noFill/>
                    </a:lnB>
                  </a:tcPr>
                </a:tc>
                <a:tc>
                  <a:txBody>
                    <a:bodyPr/>
                    <a:lstStyle/>
                    <a:p>
                      <a:pPr algn="ctr" fontAlgn="ctr"/>
                      <a:r>
                        <a:rPr lang="en-CA" sz="1600" b="0" i="0" u="none" strike="noStrike">
                          <a:solidFill>
                            <a:srgbClr val="000000"/>
                          </a:solidFill>
                          <a:effectLst/>
                          <a:latin typeface="Calibri" panose="020F0502020204030204" pitchFamily="34" charset="0"/>
                        </a:rPr>
                        <a:t> -2.3 : 3.1 </a:t>
                      </a:r>
                    </a:p>
                  </a:txBody>
                  <a:tcPr marL="9525" marR="9525" marT="9525" marB="0" anchor="ctr">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Quarterly</a:t>
                      </a:r>
                    </a:p>
                  </a:txBody>
                  <a:tcPr marL="9525" marR="9525" marT="9525" marB="0" anchor="b">
                    <a:lnL>
                      <a:noFill/>
                    </a:lnL>
                    <a:lnR>
                      <a:noFill/>
                    </a:lnR>
                    <a:lnT>
                      <a:noFill/>
                    </a:lnT>
                    <a:lnB>
                      <a:noFill/>
                    </a:lnB>
                  </a:tcPr>
                </a:tc>
                <a:extLst>
                  <a:ext uri="{0D108BD9-81ED-4DB2-BD59-A6C34878D82A}">
                    <a16:rowId xmlns:a16="http://schemas.microsoft.com/office/drawing/2014/main" val="3971582832"/>
                  </a:ext>
                </a:extLst>
              </a:tr>
              <a:tr h="266700">
                <a:tc>
                  <a:txBody>
                    <a:bodyPr/>
                    <a:lstStyle/>
                    <a:p>
                      <a:pPr algn="ctr" fontAlgn="b"/>
                      <a:r>
                        <a:rPr lang="en-CA" sz="1600" b="0" i="0" u="none" strike="noStrike">
                          <a:solidFill>
                            <a:srgbClr val="000000"/>
                          </a:solidFill>
                          <a:effectLst/>
                          <a:latin typeface="Calibri" panose="020F0502020204030204" pitchFamily="34" charset="0"/>
                        </a:rPr>
                        <a:t>Unemployment Rate</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5.80%</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Oct 18</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5.9</a:t>
                      </a:r>
                    </a:p>
                  </a:txBody>
                  <a:tcPr marL="9525" marR="9525" marT="9525" marB="0" anchor="b">
                    <a:lnL>
                      <a:noFill/>
                    </a:lnL>
                    <a:lnR>
                      <a:noFill/>
                    </a:lnR>
                    <a:lnT>
                      <a:noFill/>
                    </a:lnT>
                    <a:lnB>
                      <a:noFill/>
                    </a:lnB>
                  </a:tcPr>
                </a:tc>
                <a:tc>
                  <a:txBody>
                    <a:bodyPr/>
                    <a:lstStyle/>
                    <a:p>
                      <a:pPr algn="ctr" fontAlgn="ctr"/>
                      <a:r>
                        <a:rPr lang="en-CA" sz="1600" b="0" i="0" u="none" strike="noStrike">
                          <a:solidFill>
                            <a:srgbClr val="000000"/>
                          </a:solidFill>
                          <a:effectLst/>
                          <a:latin typeface="Calibri" panose="020F0502020204030204" pitchFamily="34" charset="0"/>
                        </a:rPr>
                        <a:t> 2.9 : 13.1 </a:t>
                      </a:r>
                    </a:p>
                  </a:txBody>
                  <a:tcPr marL="9525" marR="9525" marT="9525" marB="0" anchor="ctr">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Monthly</a:t>
                      </a:r>
                    </a:p>
                  </a:txBody>
                  <a:tcPr marL="9525" marR="9525" marT="9525" marB="0" anchor="b">
                    <a:lnL>
                      <a:noFill/>
                    </a:lnL>
                    <a:lnR>
                      <a:noFill/>
                    </a:lnR>
                    <a:lnT>
                      <a:noFill/>
                    </a:lnT>
                    <a:lnB>
                      <a:noFill/>
                    </a:lnB>
                  </a:tcPr>
                </a:tc>
                <a:extLst>
                  <a:ext uri="{0D108BD9-81ED-4DB2-BD59-A6C34878D82A}">
                    <a16:rowId xmlns:a16="http://schemas.microsoft.com/office/drawing/2014/main" val="2607376316"/>
                  </a:ext>
                </a:extLst>
              </a:tr>
              <a:tr h="266700">
                <a:tc>
                  <a:txBody>
                    <a:bodyPr/>
                    <a:lstStyle/>
                    <a:p>
                      <a:pPr algn="ctr" fontAlgn="b"/>
                      <a:r>
                        <a:rPr lang="en-CA" sz="1600" b="0" i="0" u="none" strike="noStrike">
                          <a:solidFill>
                            <a:srgbClr val="000000"/>
                          </a:solidFill>
                          <a:effectLst/>
                          <a:latin typeface="Calibri" panose="020F0502020204030204" pitchFamily="34" charset="0"/>
                        </a:rPr>
                        <a:t>Inflation Rate</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2.20%</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Sep 18</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2.8</a:t>
                      </a:r>
                    </a:p>
                  </a:txBody>
                  <a:tcPr marL="9525" marR="9525" marT="9525" marB="0" anchor="b">
                    <a:lnL>
                      <a:noFill/>
                    </a:lnL>
                    <a:lnR>
                      <a:noFill/>
                    </a:lnR>
                    <a:lnT>
                      <a:noFill/>
                    </a:lnT>
                    <a:lnB>
                      <a:noFill/>
                    </a:lnB>
                  </a:tcPr>
                </a:tc>
                <a:tc>
                  <a:txBody>
                    <a:bodyPr/>
                    <a:lstStyle/>
                    <a:p>
                      <a:pPr algn="ctr" fontAlgn="ctr"/>
                      <a:r>
                        <a:rPr lang="en-CA" sz="1600" b="0" i="0" u="none" strike="noStrike">
                          <a:solidFill>
                            <a:srgbClr val="000000"/>
                          </a:solidFill>
                          <a:effectLst/>
                          <a:latin typeface="Calibri" panose="020F0502020204030204" pitchFamily="34" charset="0"/>
                        </a:rPr>
                        <a:t> -17.8 : 21.6 </a:t>
                      </a:r>
                    </a:p>
                  </a:txBody>
                  <a:tcPr marL="9525" marR="9525" marT="9525" marB="0" anchor="ctr">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Monthly</a:t>
                      </a:r>
                    </a:p>
                  </a:txBody>
                  <a:tcPr marL="9525" marR="9525" marT="9525" marB="0" anchor="b">
                    <a:lnL>
                      <a:noFill/>
                    </a:lnL>
                    <a:lnR>
                      <a:noFill/>
                    </a:lnR>
                    <a:lnT>
                      <a:noFill/>
                    </a:lnT>
                    <a:lnB>
                      <a:noFill/>
                    </a:lnB>
                  </a:tcPr>
                </a:tc>
                <a:extLst>
                  <a:ext uri="{0D108BD9-81ED-4DB2-BD59-A6C34878D82A}">
                    <a16:rowId xmlns:a16="http://schemas.microsoft.com/office/drawing/2014/main" val="3561798151"/>
                  </a:ext>
                </a:extLst>
              </a:tr>
              <a:tr h="266700">
                <a:tc>
                  <a:txBody>
                    <a:bodyPr/>
                    <a:lstStyle/>
                    <a:p>
                      <a:pPr algn="ctr" fontAlgn="b"/>
                      <a:r>
                        <a:rPr lang="en-CA" sz="1600" b="0" i="0" u="none" strike="noStrike">
                          <a:solidFill>
                            <a:srgbClr val="000000"/>
                          </a:solidFill>
                          <a:effectLst/>
                          <a:latin typeface="Calibri" panose="020F0502020204030204" pitchFamily="34" charset="0"/>
                        </a:rPr>
                        <a:t>Interest Rate</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1.75%</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Oct 18</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ctr" fontAlgn="ctr"/>
                      <a:r>
                        <a:rPr lang="en-CA" sz="1600" b="0" i="0" u="none" strike="noStrike">
                          <a:solidFill>
                            <a:srgbClr val="000000"/>
                          </a:solidFill>
                          <a:effectLst/>
                          <a:latin typeface="Calibri" panose="020F0502020204030204" pitchFamily="34" charset="0"/>
                        </a:rPr>
                        <a:t> 0.25 : 16 </a:t>
                      </a:r>
                    </a:p>
                  </a:txBody>
                  <a:tcPr marL="9525" marR="9525" marT="9525" marB="0" anchor="ctr">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Daily</a:t>
                      </a:r>
                    </a:p>
                  </a:txBody>
                  <a:tcPr marL="9525" marR="9525" marT="9525" marB="0" anchor="b">
                    <a:lnL>
                      <a:noFill/>
                    </a:lnL>
                    <a:lnR>
                      <a:noFill/>
                    </a:lnR>
                    <a:lnT>
                      <a:noFill/>
                    </a:lnT>
                    <a:lnB>
                      <a:noFill/>
                    </a:lnB>
                  </a:tcPr>
                </a:tc>
                <a:extLst>
                  <a:ext uri="{0D108BD9-81ED-4DB2-BD59-A6C34878D82A}">
                    <a16:rowId xmlns:a16="http://schemas.microsoft.com/office/drawing/2014/main" val="2601482425"/>
                  </a:ext>
                </a:extLst>
              </a:tr>
              <a:tr h="266700">
                <a:tc>
                  <a:txBody>
                    <a:bodyPr/>
                    <a:lstStyle/>
                    <a:p>
                      <a:pPr algn="ctr" fontAlgn="b"/>
                      <a:r>
                        <a:rPr lang="en-CA" sz="1600" b="0" i="0" u="none" strike="noStrike">
                          <a:solidFill>
                            <a:srgbClr val="000000"/>
                          </a:solidFill>
                          <a:effectLst/>
                          <a:latin typeface="Calibri" panose="020F0502020204030204" pitchFamily="34" charset="0"/>
                        </a:rPr>
                        <a:t>Consumer Price Index</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134 Index Points</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Sep 18</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134</a:t>
                      </a:r>
                    </a:p>
                  </a:txBody>
                  <a:tcPr marL="9525" marR="9525" marT="9525" marB="0" anchor="b">
                    <a:lnL>
                      <a:noFill/>
                    </a:lnL>
                    <a:lnR>
                      <a:noFill/>
                    </a:lnR>
                    <a:lnT>
                      <a:noFill/>
                    </a:lnT>
                    <a:lnB>
                      <a:noFill/>
                    </a:lnB>
                  </a:tcPr>
                </a:tc>
                <a:tc>
                  <a:txBody>
                    <a:bodyPr/>
                    <a:lstStyle/>
                    <a:p>
                      <a:pPr algn="ctr" fontAlgn="ctr"/>
                      <a:r>
                        <a:rPr lang="en-CA" sz="1600" b="0" i="0" u="none" strike="noStrike">
                          <a:solidFill>
                            <a:srgbClr val="000000"/>
                          </a:solidFill>
                          <a:effectLst/>
                          <a:latin typeface="Calibri" panose="020F0502020204030204" pitchFamily="34" charset="0"/>
                        </a:rPr>
                        <a:t> 12.1 : 134 </a:t>
                      </a:r>
                    </a:p>
                  </a:txBody>
                  <a:tcPr marL="9525" marR="9525" marT="9525" marB="0" anchor="ctr">
                    <a:lnL>
                      <a:noFill/>
                    </a:lnL>
                    <a:lnR>
                      <a:noFill/>
                    </a:lnR>
                    <a:lnT>
                      <a:noFill/>
                    </a:lnT>
                    <a:lnB>
                      <a:noFill/>
                    </a:lnB>
                  </a:tcPr>
                </a:tc>
                <a:tc>
                  <a:txBody>
                    <a:bodyPr/>
                    <a:lstStyle/>
                    <a:p>
                      <a:pPr algn="ctr" fontAlgn="b"/>
                      <a:r>
                        <a:rPr lang="en-CA" sz="1600" b="0" i="0" u="none" strike="noStrike" dirty="0">
                          <a:solidFill>
                            <a:srgbClr val="000000"/>
                          </a:solidFill>
                          <a:effectLst/>
                          <a:latin typeface="Calibri" panose="020F0502020204030204" pitchFamily="34" charset="0"/>
                        </a:rPr>
                        <a:t>Monthly</a:t>
                      </a:r>
                    </a:p>
                  </a:txBody>
                  <a:tcPr marL="9525" marR="9525" marT="9525" marB="0" anchor="b">
                    <a:lnL>
                      <a:noFill/>
                    </a:lnL>
                    <a:lnR>
                      <a:noFill/>
                    </a:lnR>
                    <a:lnT>
                      <a:noFill/>
                    </a:lnT>
                    <a:lnB>
                      <a:noFill/>
                    </a:lnB>
                  </a:tcPr>
                </a:tc>
                <a:extLst>
                  <a:ext uri="{0D108BD9-81ED-4DB2-BD59-A6C34878D82A}">
                    <a16:rowId xmlns:a16="http://schemas.microsoft.com/office/drawing/2014/main" val="1963626227"/>
                  </a:ext>
                </a:extLst>
              </a:tr>
            </a:tbl>
          </a:graphicData>
        </a:graphic>
      </p:graphicFrame>
      <p:pic>
        <p:nvPicPr>
          <p:cNvPr id="13" name="Picture 12">
            <a:extLst>
              <a:ext uri="{FF2B5EF4-FFF2-40B4-BE49-F238E27FC236}">
                <a16:creationId xmlns:a16="http://schemas.microsoft.com/office/drawing/2014/main" id="{98E7F1F8-A3CE-184C-A161-D2A907F65562}"/>
              </a:ext>
            </a:extLst>
          </p:cNvPr>
          <p:cNvPicPr>
            <a:picLocks noChangeAspect="1"/>
          </p:cNvPicPr>
          <p:nvPr/>
        </p:nvPicPr>
        <p:blipFill>
          <a:blip r:embed="rId2"/>
          <a:stretch>
            <a:fillRect/>
          </a:stretch>
        </p:blipFill>
        <p:spPr>
          <a:xfrm>
            <a:off x="10078416" y="1822058"/>
            <a:ext cx="424489" cy="308060"/>
          </a:xfrm>
          <a:prstGeom prst="rect">
            <a:avLst/>
          </a:prstGeom>
        </p:spPr>
      </p:pic>
      <p:pic>
        <p:nvPicPr>
          <p:cNvPr id="14" name="Picture 13">
            <a:extLst>
              <a:ext uri="{FF2B5EF4-FFF2-40B4-BE49-F238E27FC236}">
                <a16:creationId xmlns:a16="http://schemas.microsoft.com/office/drawing/2014/main" id="{A3100344-3AC6-3241-B08F-07F94A94BD23}"/>
              </a:ext>
            </a:extLst>
          </p:cNvPr>
          <p:cNvPicPr>
            <a:picLocks noChangeAspect="1"/>
          </p:cNvPicPr>
          <p:nvPr/>
        </p:nvPicPr>
        <p:blipFill>
          <a:blip r:embed="rId3"/>
          <a:stretch>
            <a:fillRect/>
          </a:stretch>
        </p:blipFill>
        <p:spPr>
          <a:xfrm>
            <a:off x="10109341" y="2130118"/>
            <a:ext cx="362638" cy="251626"/>
          </a:xfrm>
          <a:prstGeom prst="rect">
            <a:avLst/>
          </a:prstGeom>
        </p:spPr>
      </p:pic>
      <p:pic>
        <p:nvPicPr>
          <p:cNvPr id="15" name="Picture 14">
            <a:extLst>
              <a:ext uri="{FF2B5EF4-FFF2-40B4-BE49-F238E27FC236}">
                <a16:creationId xmlns:a16="http://schemas.microsoft.com/office/drawing/2014/main" id="{B3A336AB-C666-5049-8675-4535FD2D0BC7}"/>
              </a:ext>
            </a:extLst>
          </p:cNvPr>
          <p:cNvPicPr>
            <a:picLocks noChangeAspect="1"/>
          </p:cNvPicPr>
          <p:nvPr/>
        </p:nvPicPr>
        <p:blipFill>
          <a:blip r:embed="rId4"/>
          <a:stretch>
            <a:fillRect/>
          </a:stretch>
        </p:blipFill>
        <p:spPr>
          <a:xfrm>
            <a:off x="10085314" y="2381744"/>
            <a:ext cx="417591" cy="259834"/>
          </a:xfrm>
          <a:prstGeom prst="rect">
            <a:avLst/>
          </a:prstGeom>
        </p:spPr>
      </p:pic>
      <p:pic>
        <p:nvPicPr>
          <p:cNvPr id="16" name="Picture 15">
            <a:extLst>
              <a:ext uri="{FF2B5EF4-FFF2-40B4-BE49-F238E27FC236}">
                <a16:creationId xmlns:a16="http://schemas.microsoft.com/office/drawing/2014/main" id="{DD5DCBDB-D3CE-2946-98BB-A61834D7AC2E}"/>
              </a:ext>
            </a:extLst>
          </p:cNvPr>
          <p:cNvPicPr>
            <a:picLocks noChangeAspect="1"/>
          </p:cNvPicPr>
          <p:nvPr/>
        </p:nvPicPr>
        <p:blipFill>
          <a:blip r:embed="rId5"/>
          <a:stretch>
            <a:fillRect/>
          </a:stretch>
        </p:blipFill>
        <p:spPr>
          <a:xfrm>
            <a:off x="10114461" y="2687310"/>
            <a:ext cx="357517" cy="243762"/>
          </a:xfrm>
          <a:prstGeom prst="rect">
            <a:avLst/>
          </a:prstGeom>
        </p:spPr>
      </p:pic>
      <p:pic>
        <p:nvPicPr>
          <p:cNvPr id="17" name="Picture 16">
            <a:extLst>
              <a:ext uri="{FF2B5EF4-FFF2-40B4-BE49-F238E27FC236}">
                <a16:creationId xmlns:a16="http://schemas.microsoft.com/office/drawing/2014/main" id="{A0F88488-F547-CB4A-95C1-9E4D13CD4864}"/>
              </a:ext>
            </a:extLst>
          </p:cNvPr>
          <p:cNvPicPr>
            <a:picLocks noChangeAspect="1"/>
          </p:cNvPicPr>
          <p:nvPr/>
        </p:nvPicPr>
        <p:blipFill>
          <a:blip r:embed="rId6"/>
          <a:stretch>
            <a:fillRect/>
          </a:stretch>
        </p:blipFill>
        <p:spPr>
          <a:xfrm>
            <a:off x="10108984" y="2931072"/>
            <a:ext cx="417591" cy="319334"/>
          </a:xfrm>
          <a:prstGeom prst="rect">
            <a:avLst/>
          </a:prstGeom>
        </p:spPr>
      </p:pic>
      <p:sp>
        <p:nvSpPr>
          <p:cNvPr id="3" name="Date Placeholder 2">
            <a:extLst>
              <a:ext uri="{FF2B5EF4-FFF2-40B4-BE49-F238E27FC236}">
                <a16:creationId xmlns:a16="http://schemas.microsoft.com/office/drawing/2014/main" id="{6DB5C55E-E911-4EE3-9A2C-D9A6FD97C902}"/>
              </a:ext>
            </a:extLst>
          </p:cNvPr>
          <p:cNvSpPr>
            <a:spLocks noGrp="1"/>
          </p:cNvSpPr>
          <p:nvPr>
            <p:ph type="dt" sz="half" idx="10"/>
          </p:nvPr>
        </p:nvSpPr>
        <p:spPr/>
        <p:txBody>
          <a:bodyPr/>
          <a:lstStyle/>
          <a:p>
            <a:r>
              <a:rPr lang="en-US"/>
              <a:t>November 2018</a:t>
            </a:r>
            <a:endParaRPr lang="en-US" dirty="0"/>
          </a:p>
        </p:txBody>
      </p:sp>
    </p:spTree>
    <p:extLst>
      <p:ext uri="{BB962C8B-B14F-4D97-AF65-F5344CB8AC3E}">
        <p14:creationId xmlns:p14="http://schemas.microsoft.com/office/powerpoint/2010/main" val="1199036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4067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marL="806450" indent="-571500">
              <a:lnSpc>
                <a:spcPct val="150000"/>
              </a:lnSpc>
              <a:buFont typeface="+mj-lt"/>
              <a:buAutoNum type="romanUcPeriod"/>
            </a:pPr>
            <a:r>
              <a:rPr lang="en-US" dirty="0"/>
              <a:t>Portfolio Overview</a:t>
            </a:r>
          </a:p>
          <a:p>
            <a:pPr marL="806450" indent="-571500">
              <a:lnSpc>
                <a:spcPct val="150000"/>
              </a:lnSpc>
              <a:buFont typeface="+mj-lt"/>
              <a:buAutoNum type="romanUcPeriod"/>
            </a:pPr>
            <a:r>
              <a:rPr lang="en-US" dirty="0"/>
              <a:t>Looking Forward</a:t>
            </a:r>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2</a:t>
            </a:fld>
            <a:endParaRPr lang="en-US" dirty="0"/>
          </a:p>
        </p:txBody>
      </p:sp>
      <p:sp>
        <p:nvSpPr>
          <p:cNvPr id="7" name="Date Placeholder 6">
            <a:extLst>
              <a:ext uri="{FF2B5EF4-FFF2-40B4-BE49-F238E27FC236}">
                <a16:creationId xmlns:a16="http://schemas.microsoft.com/office/drawing/2014/main" id="{45DAC042-2E66-4369-835B-885BB141C4AC}"/>
              </a:ext>
            </a:extLst>
          </p:cNvPr>
          <p:cNvSpPr>
            <a:spLocks noGrp="1"/>
          </p:cNvSpPr>
          <p:nvPr>
            <p:ph type="dt" sz="half" idx="10"/>
          </p:nvPr>
        </p:nvSpPr>
        <p:spPr/>
        <p:txBody>
          <a:bodyPr/>
          <a:lstStyle/>
          <a:p>
            <a:r>
              <a:rPr lang="en-US"/>
              <a:t>November 2018</a:t>
            </a:r>
            <a:endParaRPr lang="en-US" dirty="0"/>
          </a:p>
        </p:txBody>
      </p:sp>
    </p:spTree>
    <p:extLst>
      <p:ext uri="{BB962C8B-B14F-4D97-AF65-F5344CB8AC3E}">
        <p14:creationId xmlns:p14="http://schemas.microsoft.com/office/powerpoint/2010/main" val="170684327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p>
        </p:txBody>
      </p:sp>
      <p:sp>
        <p:nvSpPr>
          <p:cNvPr id="3" name="Text Placeholder 2"/>
          <p:cNvSpPr>
            <a:spLocks noGrp="1"/>
          </p:cNvSpPr>
          <p:nvPr>
            <p:ph type="body" sz="quarter" idx="10"/>
          </p:nvPr>
        </p:nvSpPr>
        <p:spPr/>
        <p:txBody>
          <a:bodyPr>
            <a:normAutofit/>
          </a:bodyPr>
          <a:lstStyle/>
          <a:p>
            <a:r>
              <a:rPr lang="en-US" dirty="0"/>
              <a:t>Portfolio Overview</a:t>
            </a:r>
          </a:p>
        </p:txBody>
      </p:sp>
      <p:sp>
        <p:nvSpPr>
          <p:cNvPr id="4" name="TextBox 3">
            <a:extLst>
              <a:ext uri="{FF2B5EF4-FFF2-40B4-BE49-F238E27FC236}">
                <a16:creationId xmlns:a16="http://schemas.microsoft.com/office/drawing/2014/main" id="{7E0E64FF-8826-C044-96DA-31C42D214A59}"/>
              </a:ext>
            </a:extLst>
          </p:cNvPr>
          <p:cNvSpPr txBox="1"/>
          <p:nvPr/>
        </p:nvSpPr>
        <p:spPr>
          <a:xfrm>
            <a:off x="6741458" y="3749159"/>
            <a:ext cx="3018118" cy="369332"/>
          </a:xfrm>
          <a:prstGeom prst="rect">
            <a:avLst/>
          </a:prstGeom>
          <a:noFill/>
        </p:spPr>
        <p:txBody>
          <a:bodyPr wrap="square" rtlCol="0">
            <a:spAutoFit/>
          </a:bodyPr>
          <a:lstStyle/>
          <a:p>
            <a:r>
              <a:rPr lang="en-US" dirty="0"/>
              <a:t>As of November 12, 2018</a:t>
            </a:r>
          </a:p>
        </p:txBody>
      </p:sp>
    </p:spTree>
    <p:extLst>
      <p:ext uri="{BB962C8B-B14F-4D97-AF65-F5344CB8AC3E}">
        <p14:creationId xmlns:p14="http://schemas.microsoft.com/office/powerpoint/2010/main" val="174464284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232092" y="176349"/>
            <a:ext cx="11704320" cy="4381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Baskerville" panose="02000503000000000000" pitchFamily="2" charset="0"/>
                <a:ea typeface="+mj-ea"/>
                <a:cs typeface="+mj-cs"/>
              </a:defRPr>
            </a:lvl1pPr>
          </a:lstStyle>
          <a:p>
            <a:r>
              <a:rPr lang="en-US" dirty="0"/>
              <a:t>Mac IC Portfolio </a:t>
            </a:r>
            <a:endParaRPr lang="en-US" dirty="0">
              <a:solidFill>
                <a:schemeClr val="bg1">
                  <a:lumMod val="50000"/>
                </a:schemeClr>
              </a:solidFill>
            </a:endParaRPr>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4</a:t>
            </a:fld>
            <a:endParaRPr lang="en-US" dirty="0"/>
          </a:p>
        </p:txBody>
      </p:sp>
      <p:sp>
        <p:nvSpPr>
          <p:cNvPr id="14" name="Content Placeholder 2"/>
          <p:cNvSpPr>
            <a:spLocks noGrp="1"/>
          </p:cNvSpPr>
          <p:nvPr>
            <p:ph idx="1"/>
          </p:nvPr>
        </p:nvSpPr>
        <p:spPr>
          <a:xfrm>
            <a:off x="232089" y="1447801"/>
            <a:ext cx="5684523" cy="2111325"/>
          </a:xfrm>
          <a:ln>
            <a:solidFill>
              <a:schemeClr val="tx1"/>
            </a:solidFill>
          </a:ln>
        </p:spPr>
        <p:txBody>
          <a:bodyPr>
            <a:normAutofit/>
          </a:bodyPr>
          <a:lstStyle/>
          <a:p>
            <a:pPr marL="0" indent="0">
              <a:buNone/>
            </a:pPr>
            <a:endParaRPr lang="en-CA" sz="2400" dirty="0"/>
          </a:p>
          <a:p>
            <a:endParaRPr lang="en-CA" sz="2400" dirty="0"/>
          </a:p>
          <a:p>
            <a:endParaRPr lang="en-CA" sz="2400" dirty="0"/>
          </a:p>
          <a:p>
            <a:endParaRPr lang="en-US" sz="2000" dirty="0"/>
          </a:p>
          <a:p>
            <a:endParaRPr lang="en-CA" sz="2400" dirty="0"/>
          </a:p>
        </p:txBody>
      </p:sp>
      <p:sp>
        <p:nvSpPr>
          <p:cNvPr id="15" name="Content Placeholder 2"/>
          <p:cNvSpPr txBox="1">
            <a:spLocks/>
          </p:cNvSpPr>
          <p:nvPr/>
        </p:nvSpPr>
        <p:spPr>
          <a:xfrm>
            <a:off x="6275389" y="1483917"/>
            <a:ext cx="5661024" cy="4932757"/>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sz="2400" dirty="0"/>
          </a:p>
        </p:txBody>
      </p:sp>
      <p:sp>
        <p:nvSpPr>
          <p:cNvPr id="10" name="Content Placeholder 2"/>
          <p:cNvSpPr txBox="1">
            <a:spLocks/>
          </p:cNvSpPr>
          <p:nvPr/>
        </p:nvSpPr>
        <p:spPr>
          <a:xfrm>
            <a:off x="232093" y="1447801"/>
            <a:ext cx="5684520" cy="2111325"/>
          </a:xfrm>
          <a:prstGeom prst="rect">
            <a:avLst/>
          </a:prstGeom>
          <a:ln>
            <a:solidFill>
              <a:schemeClr val="bg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CA" sz="2400" dirty="0"/>
          </a:p>
        </p:txBody>
      </p:sp>
      <p:sp>
        <p:nvSpPr>
          <p:cNvPr id="13" name="Content Placeholder 2"/>
          <p:cNvSpPr txBox="1">
            <a:spLocks/>
          </p:cNvSpPr>
          <p:nvPr/>
        </p:nvSpPr>
        <p:spPr>
          <a:xfrm>
            <a:off x="6251889" y="1449389"/>
            <a:ext cx="5684523" cy="2109737"/>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sz="2400" dirty="0"/>
          </a:p>
          <a:p>
            <a:endParaRPr lang="en-CA" sz="2400" dirty="0"/>
          </a:p>
        </p:txBody>
      </p:sp>
      <p:sp>
        <p:nvSpPr>
          <p:cNvPr id="22" name="Content Placeholder 2"/>
          <p:cNvSpPr txBox="1">
            <a:spLocks/>
          </p:cNvSpPr>
          <p:nvPr/>
        </p:nvSpPr>
        <p:spPr>
          <a:xfrm>
            <a:off x="232093" y="4353945"/>
            <a:ext cx="5684520" cy="211132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CA" sz="2400" dirty="0"/>
          </a:p>
          <a:p>
            <a:pPr marL="0" indent="0">
              <a:buNone/>
            </a:pPr>
            <a:endParaRPr lang="en-CA" sz="2400" dirty="0"/>
          </a:p>
        </p:txBody>
      </p:sp>
      <p:sp>
        <p:nvSpPr>
          <p:cNvPr id="23" name="Content Placeholder 2"/>
          <p:cNvSpPr txBox="1">
            <a:spLocks/>
          </p:cNvSpPr>
          <p:nvPr/>
        </p:nvSpPr>
        <p:spPr>
          <a:xfrm>
            <a:off x="6251889" y="4355533"/>
            <a:ext cx="5684523" cy="2109737"/>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CA" sz="2400" dirty="0"/>
          </a:p>
        </p:txBody>
      </p:sp>
      <p:graphicFrame>
        <p:nvGraphicFramePr>
          <p:cNvPr id="18" name="Chart 17">
            <a:extLst>
              <a:ext uri="{FF2B5EF4-FFF2-40B4-BE49-F238E27FC236}">
                <a16:creationId xmlns:a16="http://schemas.microsoft.com/office/drawing/2014/main" id="{CCB6838D-0593-4958-8353-8D797BE2372B}"/>
              </a:ext>
            </a:extLst>
          </p:cNvPr>
          <p:cNvGraphicFramePr>
            <a:graphicFrameLocks/>
          </p:cNvGraphicFramePr>
          <p:nvPr>
            <p:extLst/>
          </p:nvPr>
        </p:nvGraphicFramePr>
        <p:xfrm>
          <a:off x="152576" y="1013791"/>
          <a:ext cx="11783836" cy="50744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a:extLst>
              <a:ext uri="{FF2B5EF4-FFF2-40B4-BE49-F238E27FC236}">
                <a16:creationId xmlns:a16="http://schemas.microsoft.com/office/drawing/2014/main" id="{00000000-0008-0000-0400-000002000000}"/>
              </a:ext>
            </a:extLst>
          </p:cNvPr>
          <p:cNvGraphicFramePr>
            <a:graphicFrameLocks/>
          </p:cNvGraphicFramePr>
          <p:nvPr>
            <p:extLst>
              <p:ext uri="{D42A27DB-BD31-4B8C-83A1-F6EECF244321}">
                <p14:modId xmlns:p14="http://schemas.microsoft.com/office/powerpoint/2010/main" val="329191341"/>
              </p:ext>
            </p:extLst>
          </p:nvPr>
        </p:nvGraphicFramePr>
        <p:xfrm>
          <a:off x="2559049" y="1031081"/>
          <a:ext cx="7073901" cy="4795838"/>
        </p:xfrm>
        <a:graphic>
          <a:graphicData uri="http://schemas.openxmlformats.org/drawingml/2006/chart">
            <c:chart xmlns:c="http://schemas.openxmlformats.org/drawingml/2006/chart" xmlns:r="http://schemas.openxmlformats.org/officeDocument/2006/relationships" r:id="rId4"/>
          </a:graphicData>
        </a:graphic>
      </p:graphicFrame>
      <p:sp>
        <p:nvSpPr>
          <p:cNvPr id="2" name="Date Placeholder 1">
            <a:extLst>
              <a:ext uri="{FF2B5EF4-FFF2-40B4-BE49-F238E27FC236}">
                <a16:creationId xmlns:a16="http://schemas.microsoft.com/office/drawing/2014/main" id="{3C40103B-EBE1-4582-971C-325A873EA97C}"/>
              </a:ext>
            </a:extLst>
          </p:cNvPr>
          <p:cNvSpPr>
            <a:spLocks noGrp="1"/>
          </p:cNvSpPr>
          <p:nvPr>
            <p:ph type="dt" sz="half" idx="10"/>
          </p:nvPr>
        </p:nvSpPr>
        <p:spPr/>
        <p:txBody>
          <a:bodyPr/>
          <a:lstStyle/>
          <a:p>
            <a:r>
              <a:rPr lang="en-US"/>
              <a:t>November 2018</a:t>
            </a:r>
            <a:endParaRPr lang="en-US" dirty="0"/>
          </a:p>
        </p:txBody>
      </p:sp>
    </p:spTree>
    <p:extLst>
      <p:ext uri="{BB962C8B-B14F-4D97-AF65-F5344CB8AC3E}">
        <p14:creationId xmlns:p14="http://schemas.microsoft.com/office/powerpoint/2010/main" val="171898902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 IC Portfolio – </a:t>
            </a:r>
            <a:r>
              <a:rPr lang="en-US" dirty="0">
                <a:solidFill>
                  <a:schemeClr val="bg2">
                    <a:lumMod val="50000"/>
                  </a:schemeClr>
                </a:solidFill>
              </a:rPr>
              <a:t>Industry Breakdown </a:t>
            </a:r>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5</a:t>
            </a:fld>
            <a:endParaRPr lang="en-US" dirty="0"/>
          </a:p>
        </p:txBody>
      </p:sp>
      <p:graphicFrame>
        <p:nvGraphicFramePr>
          <p:cNvPr id="10" name="Table 9">
            <a:extLst>
              <a:ext uri="{FF2B5EF4-FFF2-40B4-BE49-F238E27FC236}">
                <a16:creationId xmlns:a16="http://schemas.microsoft.com/office/drawing/2014/main" id="{6C112374-FE53-B643-9FED-980677D049B5}"/>
              </a:ext>
            </a:extLst>
          </p:cNvPr>
          <p:cNvGraphicFramePr>
            <a:graphicFrameLocks noGrp="1"/>
          </p:cNvGraphicFramePr>
          <p:nvPr>
            <p:extLst>
              <p:ext uri="{D42A27DB-BD31-4B8C-83A1-F6EECF244321}">
                <p14:modId xmlns:p14="http://schemas.microsoft.com/office/powerpoint/2010/main" val="2719955786"/>
              </p:ext>
            </p:extLst>
          </p:nvPr>
        </p:nvGraphicFramePr>
        <p:xfrm>
          <a:off x="5772689" y="1763891"/>
          <a:ext cx="5937949" cy="3820880"/>
        </p:xfrm>
        <a:graphic>
          <a:graphicData uri="http://schemas.openxmlformats.org/drawingml/2006/table">
            <a:tbl>
              <a:tblPr/>
              <a:tblGrid>
                <a:gridCol w="845918">
                  <a:extLst>
                    <a:ext uri="{9D8B030D-6E8A-4147-A177-3AD203B41FA5}">
                      <a16:colId xmlns:a16="http://schemas.microsoft.com/office/drawing/2014/main" val="2343015995"/>
                    </a:ext>
                  </a:extLst>
                </a:gridCol>
                <a:gridCol w="2268726">
                  <a:extLst>
                    <a:ext uri="{9D8B030D-6E8A-4147-A177-3AD203B41FA5}">
                      <a16:colId xmlns:a16="http://schemas.microsoft.com/office/drawing/2014/main" val="2607025923"/>
                    </a:ext>
                  </a:extLst>
                </a:gridCol>
                <a:gridCol w="908222">
                  <a:extLst>
                    <a:ext uri="{9D8B030D-6E8A-4147-A177-3AD203B41FA5}">
                      <a16:colId xmlns:a16="http://schemas.microsoft.com/office/drawing/2014/main" val="3939887125"/>
                    </a:ext>
                  </a:extLst>
                </a:gridCol>
                <a:gridCol w="1167713">
                  <a:extLst>
                    <a:ext uri="{9D8B030D-6E8A-4147-A177-3AD203B41FA5}">
                      <a16:colId xmlns:a16="http://schemas.microsoft.com/office/drawing/2014/main" val="1610880631"/>
                    </a:ext>
                  </a:extLst>
                </a:gridCol>
                <a:gridCol w="747370">
                  <a:extLst>
                    <a:ext uri="{9D8B030D-6E8A-4147-A177-3AD203B41FA5}">
                      <a16:colId xmlns:a16="http://schemas.microsoft.com/office/drawing/2014/main" val="112615519"/>
                    </a:ext>
                  </a:extLst>
                </a:gridCol>
              </a:tblGrid>
              <a:tr h="764176">
                <a:tc>
                  <a:txBody>
                    <a:bodyPr/>
                    <a:lstStyle/>
                    <a:p>
                      <a:pPr algn="ctr" fontAlgn="b"/>
                      <a:r>
                        <a:rPr lang="en-CA" sz="1100" b="1" i="0" u="none" strike="noStrike" dirty="0">
                          <a:solidFill>
                            <a:srgbClr val="FFFFFF"/>
                          </a:solidFill>
                          <a:effectLst/>
                          <a:latin typeface="Verdana" panose="020B0604030504040204" pitchFamily="34" charset="0"/>
                        </a:rPr>
                        <a:t> </a:t>
                      </a:r>
                    </a:p>
                    <a:p>
                      <a:pPr algn="ctr" fontAlgn="b"/>
                      <a:r>
                        <a:rPr lang="en-CA" sz="1100" b="1" i="0" u="none" strike="noStrike" dirty="0">
                          <a:solidFill>
                            <a:srgbClr val="FFFFFF"/>
                          </a:solidFill>
                          <a:effectLst/>
                          <a:latin typeface="Verdana" panose="020B0604030504040204" pitchFamily="34" charset="0"/>
                        </a:rPr>
                        <a:t>Identifier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1100" b="1" i="0" u="none" strike="noStrike" dirty="0">
                          <a:solidFill>
                            <a:srgbClr val="FFFFFF"/>
                          </a:solidFill>
                          <a:effectLst/>
                          <a:latin typeface="Verdana" panose="020B0604030504040204" pitchFamily="34" charset="0"/>
                        </a:rPr>
                        <a:t> </a:t>
                      </a:r>
                    </a:p>
                    <a:p>
                      <a:pPr algn="ctr" fontAlgn="b"/>
                      <a:r>
                        <a:rPr lang="en-CA" sz="1100" b="1" i="0" u="none" strike="noStrike" dirty="0">
                          <a:solidFill>
                            <a:srgbClr val="FFFFFF"/>
                          </a:solidFill>
                          <a:effectLst/>
                          <a:latin typeface="Verdana" panose="020B0604030504040204" pitchFamily="34" charset="0"/>
                        </a:rPr>
                        <a:t>Industry</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1100" b="1" i="0" u="none" strike="noStrike" dirty="0">
                          <a:solidFill>
                            <a:srgbClr val="FFFFFF"/>
                          </a:solidFill>
                          <a:effectLst/>
                          <a:latin typeface="Verdana" panose="020B0604030504040204" pitchFamily="34" charset="0"/>
                        </a:rPr>
                        <a:t>Number of</a:t>
                      </a:r>
                    </a:p>
                    <a:p>
                      <a:pPr algn="ctr" fontAlgn="b"/>
                      <a:r>
                        <a:rPr lang="en-CA" sz="1100" b="1" i="0" u="none" strike="noStrike" dirty="0">
                          <a:solidFill>
                            <a:srgbClr val="FFFFFF"/>
                          </a:solidFill>
                          <a:effectLst/>
                          <a:latin typeface="Verdana" panose="020B0604030504040204" pitchFamily="34" charset="0"/>
                        </a:rPr>
                        <a:t>Holdings</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1100" b="1" i="0" u="none" strike="noStrike" dirty="0">
                          <a:solidFill>
                            <a:srgbClr val="FFFFFF"/>
                          </a:solidFill>
                          <a:effectLst/>
                          <a:latin typeface="Verdana" panose="020B0604030504040204" pitchFamily="34" charset="0"/>
                        </a:rPr>
                        <a:t>Market</a:t>
                      </a:r>
                    </a:p>
                    <a:p>
                      <a:pPr algn="ctr" fontAlgn="b"/>
                      <a:r>
                        <a:rPr lang="en-CA" sz="1100" b="1" i="0" u="none" strike="noStrike" dirty="0">
                          <a:solidFill>
                            <a:srgbClr val="FFFFFF"/>
                          </a:solidFill>
                          <a:effectLst/>
                          <a:latin typeface="Verdana" panose="020B0604030504040204" pitchFamily="34" charset="0"/>
                        </a:rPr>
                        <a:t>Value</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1100" b="1" i="0" u="none" strike="noStrike" dirty="0">
                          <a:solidFill>
                            <a:srgbClr val="FFFFFF"/>
                          </a:solidFill>
                          <a:effectLst/>
                          <a:latin typeface="Verdana" panose="020B0604030504040204" pitchFamily="34" charset="0"/>
                        </a:rPr>
                        <a:t>% of</a:t>
                      </a:r>
                    </a:p>
                    <a:p>
                      <a:pPr algn="ctr" fontAlgn="b"/>
                      <a:r>
                        <a:rPr lang="en-CA" sz="1100" b="1" i="0" u="none" strike="noStrike" dirty="0">
                          <a:solidFill>
                            <a:srgbClr val="FFFFFF"/>
                          </a:solidFill>
                          <a:effectLst/>
                          <a:latin typeface="Verdana" panose="020B0604030504040204" pitchFamily="34" charset="0"/>
                        </a:rPr>
                        <a:t>Portfolio</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800000"/>
                    </a:solidFill>
                  </a:tcPr>
                </a:tc>
                <a:extLst>
                  <a:ext uri="{0D108BD9-81ED-4DB2-BD59-A6C34878D82A}">
                    <a16:rowId xmlns:a16="http://schemas.microsoft.com/office/drawing/2014/main" val="3282935614"/>
                  </a:ext>
                </a:extLst>
              </a:tr>
              <a:tr h="382088">
                <a:tc>
                  <a:txBody>
                    <a:bodyPr/>
                    <a:lstStyle/>
                    <a:p>
                      <a:pPr algn="ctr" fontAlgn="b"/>
                      <a:r>
                        <a:rPr lang="en-CA" sz="1100" b="0" i="0" u="none" strike="noStrike" dirty="0">
                          <a:solidFill>
                            <a:srgbClr val="000000"/>
                          </a:solidFill>
                          <a:effectLst/>
                          <a:latin typeface="Verdana" panose="020B0604030504040204" pitchFamily="34" charset="0"/>
                        </a:rPr>
                        <a:t>FI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Financial Institutions</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Verdana" panose="020B0604030504040204" pitchFamily="34" charset="0"/>
                        </a:rPr>
                        <a:t>2</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Verdana" panose="020B0604030504040204" pitchFamily="34" charset="0"/>
                        </a:rPr>
                        <a:t>$81,324.81 </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Verdana" panose="020B0604030504040204" pitchFamily="34" charset="0"/>
                        </a:rPr>
                        <a:t>6.9%</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2871857"/>
                  </a:ext>
                </a:extLst>
              </a:tr>
              <a:tr h="382088">
                <a:tc>
                  <a:txBody>
                    <a:bodyPr/>
                    <a:lstStyle/>
                    <a:p>
                      <a:pPr algn="ctr" fontAlgn="b"/>
                      <a:r>
                        <a:rPr lang="en-CA" sz="1100" b="0" i="0" u="none" strike="noStrike" dirty="0">
                          <a:solidFill>
                            <a:srgbClr val="000000"/>
                          </a:solidFill>
                          <a:effectLst/>
                          <a:latin typeface="Verdana" panose="020B0604030504040204" pitchFamily="34" charset="0"/>
                        </a:rPr>
                        <a:t>EUI</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Energy, Utilities &amp; Industrials</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Verdana" panose="020B0604030504040204" pitchFamily="34" charset="0"/>
                        </a:rPr>
                        <a:t>3</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Verdana" panose="020B0604030504040204" pitchFamily="34" charset="0"/>
                        </a:rPr>
                        <a:t>$139,412.30 </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Verdana" panose="020B0604030504040204" pitchFamily="34" charset="0"/>
                        </a:rPr>
                        <a:t>11.8%</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9250954"/>
                  </a:ext>
                </a:extLst>
              </a:tr>
              <a:tr h="382088">
                <a:tc>
                  <a:txBody>
                    <a:bodyPr/>
                    <a:lstStyle/>
                    <a:p>
                      <a:pPr algn="ctr" fontAlgn="b"/>
                      <a:r>
                        <a:rPr lang="en-CA" sz="1100" b="0" i="0" u="none" strike="noStrike">
                          <a:solidFill>
                            <a:srgbClr val="000000"/>
                          </a:solidFill>
                          <a:effectLst/>
                          <a:latin typeface="Verdana" panose="020B0604030504040204" pitchFamily="34" charset="0"/>
                        </a:rPr>
                        <a:t>MM</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Metals &amp; Mining</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4</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$121,809.11 </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Verdana" panose="020B0604030504040204" pitchFamily="34" charset="0"/>
                        </a:rPr>
                        <a:t>10.3%</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2561997"/>
                  </a:ext>
                </a:extLst>
              </a:tr>
              <a:tr h="382088">
                <a:tc>
                  <a:txBody>
                    <a:bodyPr/>
                    <a:lstStyle/>
                    <a:p>
                      <a:pPr algn="ctr" fontAlgn="b"/>
                      <a:r>
                        <a:rPr lang="en-CA" sz="1100" b="0" i="0" u="none" strike="noStrike">
                          <a:solidFill>
                            <a:srgbClr val="000000"/>
                          </a:solidFill>
                          <a:effectLst/>
                          <a:latin typeface="Verdana" panose="020B0604030504040204" pitchFamily="34" charset="0"/>
                        </a:rPr>
                        <a:t>CHR</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Consumers &amp; Health Care</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1</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$65,242.20 </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5.5%</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069479"/>
                  </a:ext>
                </a:extLst>
              </a:tr>
              <a:tr h="382088">
                <a:tc>
                  <a:txBody>
                    <a:bodyPr/>
                    <a:lstStyle/>
                    <a:p>
                      <a:pPr algn="ctr" fontAlgn="b"/>
                      <a:r>
                        <a:rPr lang="en-CA" sz="1100" b="0" i="0" u="none" strike="noStrike">
                          <a:solidFill>
                            <a:srgbClr val="000000"/>
                          </a:solidFill>
                          <a:effectLst/>
                          <a:latin typeface="Verdana" panose="020B0604030504040204" pitchFamily="34" charset="0"/>
                        </a:rPr>
                        <a:t>TMT</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Technology, Media &amp; Telecommunications</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5</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$144,790.16 </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12.2%</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5382347"/>
                  </a:ext>
                </a:extLst>
              </a:tr>
              <a:tr h="382088">
                <a:tc>
                  <a:txBody>
                    <a:bodyPr/>
                    <a:lstStyle/>
                    <a:p>
                      <a:pPr algn="ctr" fontAlgn="b"/>
                      <a:r>
                        <a:rPr lang="en-CA" sz="1100" b="0" i="0" u="none" strike="noStrike">
                          <a:solidFill>
                            <a:srgbClr val="000000"/>
                          </a:solidFill>
                          <a:effectLst/>
                          <a:latin typeface="Verdana" panose="020B0604030504040204" pitchFamily="34" charset="0"/>
                        </a:rPr>
                        <a:t>ETF</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Verdana" panose="020B0604030504040204" pitchFamily="34" charset="0"/>
                        </a:rPr>
                        <a:t>Exchange Traded Funds</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1</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$387,910.86 </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32.8%</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6333565"/>
                  </a:ext>
                </a:extLst>
              </a:tr>
              <a:tr h="382088">
                <a:tc gridSpan="3">
                  <a:txBody>
                    <a:bodyPr/>
                    <a:lstStyle/>
                    <a:p>
                      <a:pPr algn="ctr" fontAlgn="b"/>
                      <a:r>
                        <a:rPr lang="en-CA" sz="1100" b="0" i="0" u="none" strike="noStrike" dirty="0">
                          <a:solidFill>
                            <a:srgbClr val="000000"/>
                          </a:solidFill>
                          <a:effectLst/>
                          <a:latin typeface="Verdana" panose="020B0604030504040204" pitchFamily="34" charset="0"/>
                        </a:rPr>
                        <a:t>Cash</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$243,342.80 </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20.6%</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0126223"/>
                  </a:ext>
                </a:extLst>
              </a:tr>
              <a:tr h="382088">
                <a:tc gridSpan="3">
                  <a:txBody>
                    <a:bodyPr/>
                    <a:lstStyle/>
                    <a:p>
                      <a:pPr algn="ctr" fontAlgn="b"/>
                      <a:r>
                        <a:rPr lang="en-CA" sz="1100" b="0" i="0" u="none" strike="noStrike" dirty="0">
                          <a:solidFill>
                            <a:srgbClr val="000000"/>
                          </a:solidFill>
                          <a:effectLst/>
                          <a:latin typeface="Verdana" panose="020B0604030504040204" pitchFamily="34" charset="0"/>
                        </a:rPr>
                        <a:t>Total</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algn="ctr" fontAlgn="b"/>
                      <a:endParaRPr lang="en-CA" sz="1100" b="0" i="0" u="none" strike="noStrike">
                        <a:solidFill>
                          <a:srgbClr val="000000"/>
                        </a:solidFill>
                        <a:effectLst/>
                        <a:latin typeface="Verdana" panose="020B060403050404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algn="ctr" fontAlgn="b"/>
                      <a:endParaRPr lang="en-CA" sz="1100" b="0" i="0" u="none" strike="noStrike" dirty="0">
                        <a:solidFill>
                          <a:srgbClr val="000000"/>
                        </a:solidFill>
                        <a:effectLst/>
                        <a:latin typeface="Verdana" panose="020B060403050404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$1,183,832.23 </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Verdana" panose="020B0604030504040204" pitchFamily="34" charset="0"/>
                        </a:rPr>
                        <a:t>100.0%</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3346699"/>
                  </a:ext>
                </a:extLst>
              </a:tr>
            </a:tbl>
          </a:graphicData>
        </a:graphic>
      </p:graphicFrame>
      <p:graphicFrame>
        <p:nvGraphicFramePr>
          <p:cNvPr id="13" name="Content Placeholder 12">
            <a:extLst>
              <a:ext uri="{FF2B5EF4-FFF2-40B4-BE49-F238E27FC236}">
                <a16:creationId xmlns:a16="http://schemas.microsoft.com/office/drawing/2014/main" id="{AA0B8B70-5503-1841-AA21-D6CCAEA670AB}"/>
              </a:ext>
            </a:extLst>
          </p:cNvPr>
          <p:cNvGraphicFramePr>
            <a:graphicFrameLocks noGrp="1"/>
          </p:cNvGraphicFramePr>
          <p:nvPr>
            <p:ph idx="1"/>
            <p:extLst>
              <p:ext uri="{D42A27DB-BD31-4B8C-83A1-F6EECF244321}">
                <p14:modId xmlns:p14="http://schemas.microsoft.com/office/powerpoint/2010/main" val="2518107001"/>
              </p:ext>
            </p:extLst>
          </p:nvPr>
        </p:nvGraphicFramePr>
        <p:xfrm>
          <a:off x="231775" y="827904"/>
          <a:ext cx="5643863" cy="5596710"/>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999CF6A2-1FFF-48DD-A3DE-6B7AD2B11B7B}"/>
              </a:ext>
            </a:extLst>
          </p:cNvPr>
          <p:cNvSpPr>
            <a:spLocks noGrp="1"/>
          </p:cNvSpPr>
          <p:nvPr>
            <p:ph type="dt" sz="half" idx="10"/>
          </p:nvPr>
        </p:nvSpPr>
        <p:spPr/>
        <p:txBody>
          <a:bodyPr/>
          <a:lstStyle/>
          <a:p>
            <a:r>
              <a:rPr lang="en-US"/>
              <a:t>November 2018</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S&amp;P/TSX Composite Sector Breakdown &amp; Comparison</a:t>
            </a:r>
          </a:p>
        </p:txBody>
      </p:sp>
      <p:sp>
        <p:nvSpPr>
          <p:cNvPr id="5" name="Footer Placeholder 4"/>
          <p:cNvSpPr>
            <a:spLocks noGrp="1"/>
          </p:cNvSpPr>
          <p:nvPr>
            <p:ph type="ftr" sz="quarter" idx="11"/>
          </p:nvPr>
        </p:nvSpPr>
        <p:spPr/>
        <p:txBody>
          <a:bodyPr/>
          <a:lstStyle/>
          <a:p>
            <a:r>
              <a:rPr lang="en-US" dirty="0"/>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6</a:t>
            </a:fld>
            <a:endParaRPr lang="en-US" dirty="0"/>
          </a:p>
        </p:txBody>
      </p:sp>
      <p:graphicFrame>
        <p:nvGraphicFramePr>
          <p:cNvPr id="8" name="Chart 7"/>
          <p:cNvGraphicFramePr/>
          <p:nvPr>
            <p:extLst>
              <p:ext uri="{D42A27DB-BD31-4B8C-83A1-F6EECF244321}">
                <p14:modId xmlns:p14="http://schemas.microsoft.com/office/powerpoint/2010/main" val="1113861992"/>
              </p:ext>
            </p:extLst>
          </p:nvPr>
        </p:nvGraphicFramePr>
        <p:xfrm>
          <a:off x="1649361" y="929148"/>
          <a:ext cx="3602261" cy="56508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23601F2-188C-B746-980F-4AF25F5A1F18}"/>
              </a:ext>
            </a:extLst>
          </p:cNvPr>
          <p:cNvGraphicFramePr>
            <a:graphicFrameLocks/>
          </p:cNvGraphicFramePr>
          <p:nvPr>
            <p:extLst>
              <p:ext uri="{D42A27DB-BD31-4B8C-83A1-F6EECF244321}">
                <p14:modId xmlns:p14="http://schemas.microsoft.com/office/powerpoint/2010/main" val="4258035617"/>
              </p:ext>
            </p:extLst>
          </p:nvPr>
        </p:nvGraphicFramePr>
        <p:xfrm>
          <a:off x="1804010" y="1604194"/>
          <a:ext cx="3497229" cy="325114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Table 8">
            <a:extLst>
              <a:ext uri="{FF2B5EF4-FFF2-40B4-BE49-F238E27FC236}">
                <a16:creationId xmlns:a16="http://schemas.microsoft.com/office/drawing/2014/main" id="{277996B5-0D00-4143-9BFA-807310C835AE}"/>
              </a:ext>
            </a:extLst>
          </p:cNvPr>
          <p:cNvGraphicFramePr>
            <a:graphicFrameLocks noGrp="1"/>
          </p:cNvGraphicFramePr>
          <p:nvPr>
            <p:extLst>
              <p:ext uri="{D42A27DB-BD31-4B8C-83A1-F6EECF244321}">
                <p14:modId xmlns:p14="http://schemas.microsoft.com/office/powerpoint/2010/main" val="661474160"/>
              </p:ext>
            </p:extLst>
          </p:nvPr>
        </p:nvGraphicFramePr>
        <p:xfrm>
          <a:off x="1655156" y="4893040"/>
          <a:ext cx="3695700" cy="1219200"/>
        </p:xfrm>
        <a:graphic>
          <a:graphicData uri="http://schemas.openxmlformats.org/drawingml/2006/table">
            <a:tbl>
              <a:tblPr/>
              <a:tblGrid>
                <a:gridCol w="698500">
                  <a:extLst>
                    <a:ext uri="{9D8B030D-6E8A-4147-A177-3AD203B41FA5}">
                      <a16:colId xmlns:a16="http://schemas.microsoft.com/office/drawing/2014/main" val="3786526513"/>
                    </a:ext>
                  </a:extLst>
                </a:gridCol>
                <a:gridCol w="2298700">
                  <a:extLst>
                    <a:ext uri="{9D8B030D-6E8A-4147-A177-3AD203B41FA5}">
                      <a16:colId xmlns:a16="http://schemas.microsoft.com/office/drawing/2014/main" val="3661903051"/>
                    </a:ext>
                  </a:extLst>
                </a:gridCol>
                <a:gridCol w="698500">
                  <a:extLst>
                    <a:ext uri="{9D8B030D-6E8A-4147-A177-3AD203B41FA5}">
                      <a16:colId xmlns:a16="http://schemas.microsoft.com/office/drawing/2014/main" val="2606600164"/>
                    </a:ext>
                  </a:extLst>
                </a:gridCol>
              </a:tblGrid>
              <a:tr h="203200">
                <a:tc>
                  <a:txBody>
                    <a:bodyPr/>
                    <a:lstStyle/>
                    <a:p>
                      <a:pPr algn="ctr" fontAlgn="ctr"/>
                      <a:r>
                        <a:rPr lang="en-CA" sz="800" b="1" i="0" u="none" strike="noStrike">
                          <a:solidFill>
                            <a:srgbClr val="FFFFFF"/>
                          </a:solidFill>
                          <a:effectLst/>
                          <a:latin typeface="Verdana" panose="020B0604030504040204" pitchFamily="34" charset="0"/>
                        </a:rPr>
                        <a:t>Identifier</a:t>
                      </a:r>
                    </a:p>
                  </a:txBody>
                  <a:tcPr marL="0" marR="0" marT="0" marB="0" anchor="ctr">
                    <a:lnL>
                      <a:noFill/>
                    </a:lnL>
                    <a:lnR>
                      <a:noFill/>
                    </a:lnR>
                    <a:lnT>
                      <a:noFill/>
                    </a:lnT>
                    <a:lnB>
                      <a:noFill/>
                    </a:lnB>
                    <a:solidFill>
                      <a:srgbClr val="800000"/>
                    </a:solidFill>
                  </a:tcPr>
                </a:tc>
                <a:tc>
                  <a:txBody>
                    <a:bodyPr/>
                    <a:lstStyle/>
                    <a:p>
                      <a:pPr algn="ctr" fontAlgn="ctr"/>
                      <a:r>
                        <a:rPr lang="en-CA" sz="800" b="1" i="0" u="none" strike="noStrike" dirty="0">
                          <a:solidFill>
                            <a:srgbClr val="FFFFFF"/>
                          </a:solidFill>
                          <a:effectLst/>
                          <a:latin typeface="Verdana" panose="020B0604030504040204" pitchFamily="34" charset="0"/>
                        </a:rPr>
                        <a:t>Sector</a:t>
                      </a:r>
                    </a:p>
                  </a:txBody>
                  <a:tcPr marL="0" marR="0" marT="0" marB="0" anchor="ctr">
                    <a:lnL>
                      <a:noFill/>
                    </a:lnL>
                    <a:lnR>
                      <a:noFill/>
                    </a:lnR>
                    <a:lnT>
                      <a:noFill/>
                    </a:lnT>
                    <a:lnB>
                      <a:noFill/>
                    </a:lnB>
                    <a:solidFill>
                      <a:srgbClr val="800000"/>
                    </a:solidFill>
                  </a:tcPr>
                </a:tc>
                <a:tc>
                  <a:txBody>
                    <a:bodyPr/>
                    <a:lstStyle/>
                    <a:p>
                      <a:pPr algn="ctr" fontAlgn="ctr"/>
                      <a:r>
                        <a:rPr lang="en-CA" sz="800" b="1" i="0" u="none" strike="noStrike">
                          <a:solidFill>
                            <a:srgbClr val="FFFFFF"/>
                          </a:solidFill>
                          <a:effectLst/>
                          <a:latin typeface="Verdana" panose="020B0604030504040204" pitchFamily="34" charset="0"/>
                        </a:rPr>
                        <a:t>Weight %</a:t>
                      </a:r>
                    </a:p>
                  </a:txBody>
                  <a:tcPr marL="0" marR="0" marT="0" marB="0" anchor="ctr">
                    <a:lnL>
                      <a:noFill/>
                    </a:lnL>
                    <a:lnR>
                      <a:noFill/>
                    </a:lnR>
                    <a:lnT>
                      <a:noFill/>
                    </a:lnT>
                    <a:lnB>
                      <a:noFill/>
                    </a:lnB>
                    <a:solidFill>
                      <a:srgbClr val="800000"/>
                    </a:solidFill>
                  </a:tcPr>
                </a:tc>
                <a:extLst>
                  <a:ext uri="{0D108BD9-81ED-4DB2-BD59-A6C34878D82A}">
                    <a16:rowId xmlns:a16="http://schemas.microsoft.com/office/drawing/2014/main" val="2789449849"/>
                  </a:ext>
                </a:extLst>
              </a:tr>
              <a:tr h="203200">
                <a:tc>
                  <a:txBody>
                    <a:bodyPr/>
                    <a:lstStyle/>
                    <a:p>
                      <a:pPr algn="ctr" fontAlgn="ctr"/>
                      <a:r>
                        <a:rPr lang="en-CA" sz="800" b="0" i="0" u="none" strike="noStrike">
                          <a:solidFill>
                            <a:srgbClr val="1E222B"/>
                          </a:solidFill>
                          <a:effectLst/>
                          <a:latin typeface="Verdana" panose="020B0604030504040204" pitchFamily="34" charset="0"/>
                        </a:rPr>
                        <a:t>FI</a:t>
                      </a:r>
                    </a:p>
                  </a:txBody>
                  <a:tcPr marL="0" marR="0" marT="0" marB="0" anchor="ctr">
                    <a:lnL>
                      <a:noFill/>
                    </a:lnL>
                    <a:lnR>
                      <a:noFill/>
                    </a:lnR>
                    <a:lnT>
                      <a:noFill/>
                    </a:lnT>
                    <a:lnB>
                      <a:noFill/>
                    </a:lnB>
                  </a:tcPr>
                </a:tc>
                <a:tc>
                  <a:txBody>
                    <a:bodyPr/>
                    <a:lstStyle/>
                    <a:p>
                      <a:pPr algn="ctr" fontAlgn="ctr"/>
                      <a:r>
                        <a:rPr lang="en-CA" sz="800" b="0" i="0" u="none" strike="noStrike">
                          <a:solidFill>
                            <a:srgbClr val="000000"/>
                          </a:solidFill>
                          <a:effectLst/>
                          <a:latin typeface="Verdana" panose="020B0604030504040204" pitchFamily="34" charset="0"/>
                        </a:rPr>
                        <a:t>Financial Institutions</a:t>
                      </a:r>
                    </a:p>
                  </a:txBody>
                  <a:tcPr marL="0" marR="0" marT="0" marB="0" anchor="ctr">
                    <a:lnL>
                      <a:noFill/>
                    </a:lnL>
                    <a:lnR>
                      <a:noFill/>
                    </a:lnR>
                    <a:lnT>
                      <a:noFill/>
                    </a:lnT>
                    <a:lnB>
                      <a:noFill/>
                    </a:lnB>
                  </a:tcPr>
                </a:tc>
                <a:tc>
                  <a:txBody>
                    <a:bodyPr/>
                    <a:lstStyle/>
                    <a:p>
                      <a:pPr algn="ctr" fontAlgn="ctr"/>
                      <a:r>
                        <a:rPr lang="en-CA" sz="800" b="0" i="0" u="none" strike="noStrike">
                          <a:solidFill>
                            <a:srgbClr val="1E222B"/>
                          </a:solidFill>
                          <a:effectLst/>
                          <a:latin typeface="Verdana" panose="020B0604030504040204" pitchFamily="34" charset="0"/>
                        </a:rPr>
                        <a:t>36.7%</a:t>
                      </a:r>
                    </a:p>
                  </a:txBody>
                  <a:tcPr marL="0" marR="0" marT="0" marB="0" anchor="ctr">
                    <a:lnL>
                      <a:noFill/>
                    </a:lnL>
                    <a:lnR>
                      <a:noFill/>
                    </a:lnR>
                    <a:lnT>
                      <a:noFill/>
                    </a:lnT>
                    <a:lnB>
                      <a:noFill/>
                    </a:lnB>
                  </a:tcPr>
                </a:tc>
                <a:extLst>
                  <a:ext uri="{0D108BD9-81ED-4DB2-BD59-A6C34878D82A}">
                    <a16:rowId xmlns:a16="http://schemas.microsoft.com/office/drawing/2014/main" val="829176702"/>
                  </a:ext>
                </a:extLst>
              </a:tr>
              <a:tr h="203200">
                <a:tc>
                  <a:txBody>
                    <a:bodyPr/>
                    <a:lstStyle/>
                    <a:p>
                      <a:pPr algn="ctr" fontAlgn="ctr"/>
                      <a:r>
                        <a:rPr lang="en-CA" sz="800" b="0" i="0" u="none" strike="noStrike">
                          <a:solidFill>
                            <a:srgbClr val="000000"/>
                          </a:solidFill>
                          <a:effectLst/>
                          <a:latin typeface="Verdana" panose="020B0604030504040204" pitchFamily="34" charset="0"/>
                        </a:rPr>
                        <a:t>EUI</a:t>
                      </a:r>
                    </a:p>
                  </a:txBody>
                  <a:tcPr marL="0" marR="0" marT="0" marB="0" anchor="ctr">
                    <a:lnL>
                      <a:noFill/>
                    </a:lnL>
                    <a:lnR>
                      <a:noFill/>
                    </a:lnR>
                    <a:lnT>
                      <a:noFill/>
                    </a:lnT>
                    <a:lnB>
                      <a:noFill/>
                    </a:lnB>
                  </a:tcPr>
                </a:tc>
                <a:tc>
                  <a:txBody>
                    <a:bodyPr/>
                    <a:lstStyle/>
                    <a:p>
                      <a:pPr algn="ctr" fontAlgn="ctr"/>
                      <a:r>
                        <a:rPr lang="en-CA" sz="800" b="0" i="0" u="none" strike="noStrike">
                          <a:solidFill>
                            <a:srgbClr val="000000"/>
                          </a:solidFill>
                          <a:effectLst/>
                          <a:latin typeface="Verdana" panose="020B0604030504040204" pitchFamily="34" charset="0"/>
                        </a:rPr>
                        <a:t>Energy, Utilities &amp; Industrials</a:t>
                      </a:r>
                    </a:p>
                  </a:txBody>
                  <a:tcPr marL="0" marR="0" marT="0" marB="0" anchor="ctr">
                    <a:lnL>
                      <a:noFill/>
                    </a:lnL>
                    <a:lnR>
                      <a:noFill/>
                    </a:lnR>
                    <a:lnT>
                      <a:noFill/>
                    </a:lnT>
                    <a:lnB>
                      <a:noFill/>
                    </a:lnB>
                  </a:tcPr>
                </a:tc>
                <a:tc>
                  <a:txBody>
                    <a:bodyPr/>
                    <a:lstStyle/>
                    <a:p>
                      <a:pPr algn="ctr" fontAlgn="ctr"/>
                      <a:r>
                        <a:rPr lang="en-CA" sz="800" b="0" i="0" u="none" strike="noStrike">
                          <a:solidFill>
                            <a:srgbClr val="1E222B"/>
                          </a:solidFill>
                          <a:effectLst/>
                          <a:latin typeface="Verdana" panose="020B0604030504040204" pitchFamily="34" charset="0"/>
                        </a:rPr>
                        <a:t>32.9%</a:t>
                      </a:r>
                    </a:p>
                  </a:txBody>
                  <a:tcPr marL="0" marR="0" marT="0" marB="0" anchor="ctr">
                    <a:lnL>
                      <a:noFill/>
                    </a:lnL>
                    <a:lnR>
                      <a:noFill/>
                    </a:lnR>
                    <a:lnT>
                      <a:noFill/>
                    </a:lnT>
                    <a:lnB>
                      <a:noFill/>
                    </a:lnB>
                  </a:tcPr>
                </a:tc>
                <a:extLst>
                  <a:ext uri="{0D108BD9-81ED-4DB2-BD59-A6C34878D82A}">
                    <a16:rowId xmlns:a16="http://schemas.microsoft.com/office/drawing/2014/main" val="3397506528"/>
                  </a:ext>
                </a:extLst>
              </a:tr>
              <a:tr h="203200">
                <a:tc>
                  <a:txBody>
                    <a:bodyPr/>
                    <a:lstStyle/>
                    <a:p>
                      <a:pPr algn="ctr" fontAlgn="ctr"/>
                      <a:r>
                        <a:rPr lang="en-CA" sz="800" b="0" i="0" u="none" strike="noStrike">
                          <a:solidFill>
                            <a:srgbClr val="000000"/>
                          </a:solidFill>
                          <a:effectLst/>
                          <a:latin typeface="Verdana" panose="020B0604030504040204" pitchFamily="34" charset="0"/>
                        </a:rPr>
                        <a:t>MM</a:t>
                      </a:r>
                    </a:p>
                  </a:txBody>
                  <a:tcPr marL="0" marR="0" marT="0" marB="0" anchor="ctr">
                    <a:lnL>
                      <a:noFill/>
                    </a:lnL>
                    <a:lnR>
                      <a:noFill/>
                    </a:lnR>
                    <a:lnT>
                      <a:noFill/>
                    </a:lnT>
                    <a:lnB>
                      <a:noFill/>
                    </a:lnB>
                  </a:tcPr>
                </a:tc>
                <a:tc>
                  <a:txBody>
                    <a:bodyPr/>
                    <a:lstStyle/>
                    <a:p>
                      <a:pPr algn="ctr" fontAlgn="ctr"/>
                      <a:r>
                        <a:rPr lang="en-CA" sz="800" b="0" i="0" u="none" strike="noStrike">
                          <a:solidFill>
                            <a:srgbClr val="000000"/>
                          </a:solidFill>
                          <a:effectLst/>
                          <a:latin typeface="Verdana" panose="020B0604030504040204" pitchFamily="34" charset="0"/>
                        </a:rPr>
                        <a:t>Metals &amp; Mining</a:t>
                      </a:r>
                    </a:p>
                  </a:txBody>
                  <a:tcPr marL="0" marR="0" marT="0" marB="0" anchor="ctr">
                    <a:lnL>
                      <a:noFill/>
                    </a:lnL>
                    <a:lnR>
                      <a:noFill/>
                    </a:lnR>
                    <a:lnT>
                      <a:noFill/>
                    </a:lnT>
                    <a:lnB>
                      <a:noFill/>
                    </a:lnB>
                  </a:tcPr>
                </a:tc>
                <a:tc>
                  <a:txBody>
                    <a:bodyPr/>
                    <a:lstStyle/>
                    <a:p>
                      <a:pPr algn="ctr" fontAlgn="ctr"/>
                      <a:r>
                        <a:rPr lang="en-CA" sz="800" b="0" i="0" u="none" strike="noStrike">
                          <a:solidFill>
                            <a:srgbClr val="1E222B"/>
                          </a:solidFill>
                          <a:effectLst/>
                          <a:latin typeface="Verdana" panose="020B0604030504040204" pitchFamily="34" charset="0"/>
                        </a:rPr>
                        <a:t>10.3%</a:t>
                      </a:r>
                    </a:p>
                  </a:txBody>
                  <a:tcPr marL="0" marR="0" marT="0" marB="0" anchor="ctr">
                    <a:lnL>
                      <a:noFill/>
                    </a:lnL>
                    <a:lnR>
                      <a:noFill/>
                    </a:lnR>
                    <a:lnT>
                      <a:noFill/>
                    </a:lnT>
                    <a:lnB>
                      <a:noFill/>
                    </a:lnB>
                  </a:tcPr>
                </a:tc>
                <a:extLst>
                  <a:ext uri="{0D108BD9-81ED-4DB2-BD59-A6C34878D82A}">
                    <a16:rowId xmlns:a16="http://schemas.microsoft.com/office/drawing/2014/main" val="4192121619"/>
                  </a:ext>
                </a:extLst>
              </a:tr>
              <a:tr h="203200">
                <a:tc>
                  <a:txBody>
                    <a:bodyPr/>
                    <a:lstStyle/>
                    <a:p>
                      <a:pPr algn="ctr" fontAlgn="ctr"/>
                      <a:r>
                        <a:rPr lang="en-CA" sz="800" b="0" i="0" u="none" strike="noStrike">
                          <a:solidFill>
                            <a:srgbClr val="000000"/>
                          </a:solidFill>
                          <a:effectLst/>
                          <a:latin typeface="Verdana" panose="020B0604030504040204" pitchFamily="34" charset="0"/>
                        </a:rPr>
                        <a:t>CHR</a:t>
                      </a:r>
                    </a:p>
                  </a:txBody>
                  <a:tcPr marL="0" marR="0" marT="0" marB="0" anchor="ctr">
                    <a:lnL>
                      <a:noFill/>
                    </a:lnL>
                    <a:lnR>
                      <a:noFill/>
                    </a:lnR>
                    <a:lnT>
                      <a:noFill/>
                    </a:lnT>
                    <a:lnB>
                      <a:noFill/>
                    </a:lnB>
                  </a:tcPr>
                </a:tc>
                <a:tc>
                  <a:txBody>
                    <a:bodyPr/>
                    <a:lstStyle/>
                    <a:p>
                      <a:pPr algn="ctr" fontAlgn="ctr"/>
                      <a:r>
                        <a:rPr lang="en-CA" sz="800" b="0" i="0" u="none" strike="noStrike">
                          <a:solidFill>
                            <a:srgbClr val="000000"/>
                          </a:solidFill>
                          <a:effectLst/>
                          <a:latin typeface="Verdana" panose="020B0604030504040204" pitchFamily="34" charset="0"/>
                        </a:rPr>
                        <a:t>Consumers &amp; Health Care</a:t>
                      </a:r>
                    </a:p>
                  </a:txBody>
                  <a:tcPr marL="0" marR="0" marT="0" marB="0" anchor="ctr">
                    <a:lnL>
                      <a:noFill/>
                    </a:lnL>
                    <a:lnR>
                      <a:noFill/>
                    </a:lnR>
                    <a:lnT>
                      <a:noFill/>
                    </a:lnT>
                    <a:lnB>
                      <a:noFill/>
                    </a:lnB>
                  </a:tcPr>
                </a:tc>
                <a:tc>
                  <a:txBody>
                    <a:bodyPr/>
                    <a:lstStyle/>
                    <a:p>
                      <a:pPr algn="ctr" fontAlgn="ctr"/>
                      <a:r>
                        <a:rPr lang="en-CA" sz="800" b="0" i="0" u="none" strike="noStrike" dirty="0">
                          <a:solidFill>
                            <a:srgbClr val="1E222B"/>
                          </a:solidFill>
                          <a:effectLst/>
                          <a:latin typeface="Verdana" panose="020B0604030504040204" pitchFamily="34" charset="0"/>
                        </a:rPr>
                        <a:t>10.4%</a:t>
                      </a:r>
                    </a:p>
                  </a:txBody>
                  <a:tcPr marL="0" marR="0" marT="0" marB="0" anchor="ctr">
                    <a:lnL>
                      <a:noFill/>
                    </a:lnL>
                    <a:lnR>
                      <a:noFill/>
                    </a:lnR>
                    <a:lnT>
                      <a:noFill/>
                    </a:lnT>
                    <a:lnB>
                      <a:noFill/>
                    </a:lnB>
                  </a:tcPr>
                </a:tc>
                <a:extLst>
                  <a:ext uri="{0D108BD9-81ED-4DB2-BD59-A6C34878D82A}">
                    <a16:rowId xmlns:a16="http://schemas.microsoft.com/office/drawing/2014/main" val="1254308588"/>
                  </a:ext>
                </a:extLst>
              </a:tr>
              <a:tr h="203200">
                <a:tc>
                  <a:txBody>
                    <a:bodyPr/>
                    <a:lstStyle/>
                    <a:p>
                      <a:pPr algn="ctr" fontAlgn="ctr"/>
                      <a:r>
                        <a:rPr lang="en-CA" sz="800" b="0" i="0" u="none" strike="noStrike">
                          <a:solidFill>
                            <a:srgbClr val="000000"/>
                          </a:solidFill>
                          <a:effectLst/>
                          <a:latin typeface="Verdana" panose="020B0604030504040204" pitchFamily="34" charset="0"/>
                        </a:rPr>
                        <a:t>TMT</a:t>
                      </a:r>
                    </a:p>
                  </a:txBody>
                  <a:tcPr marL="0" marR="0" marT="0" marB="0" anchor="ctr">
                    <a:lnL>
                      <a:noFill/>
                    </a:lnL>
                    <a:lnR>
                      <a:noFill/>
                    </a:lnR>
                    <a:lnT>
                      <a:noFill/>
                    </a:lnT>
                    <a:lnB>
                      <a:noFill/>
                    </a:lnB>
                  </a:tcPr>
                </a:tc>
                <a:tc>
                  <a:txBody>
                    <a:bodyPr/>
                    <a:lstStyle/>
                    <a:p>
                      <a:pPr algn="ctr" fontAlgn="ctr"/>
                      <a:r>
                        <a:rPr lang="en-CA" sz="800" b="0" i="0" u="none" strike="noStrike">
                          <a:solidFill>
                            <a:srgbClr val="000000"/>
                          </a:solidFill>
                          <a:effectLst/>
                          <a:latin typeface="Verdana" panose="020B0604030504040204" pitchFamily="34" charset="0"/>
                        </a:rPr>
                        <a:t>Technology, Media &amp; Telecommunications</a:t>
                      </a:r>
                    </a:p>
                  </a:txBody>
                  <a:tcPr marL="0" marR="0" marT="0" marB="0" anchor="ctr">
                    <a:lnL>
                      <a:noFill/>
                    </a:lnL>
                    <a:lnR>
                      <a:noFill/>
                    </a:lnR>
                    <a:lnT>
                      <a:noFill/>
                    </a:lnT>
                    <a:lnB>
                      <a:noFill/>
                    </a:lnB>
                  </a:tcPr>
                </a:tc>
                <a:tc>
                  <a:txBody>
                    <a:bodyPr/>
                    <a:lstStyle/>
                    <a:p>
                      <a:pPr algn="ctr" fontAlgn="ctr"/>
                      <a:r>
                        <a:rPr lang="en-CA" sz="800" b="0" i="0" u="none" strike="noStrike" dirty="0">
                          <a:solidFill>
                            <a:srgbClr val="1E222B"/>
                          </a:solidFill>
                          <a:effectLst/>
                          <a:latin typeface="Verdana" panose="020B0604030504040204" pitchFamily="34" charset="0"/>
                        </a:rPr>
                        <a:t>7.9%</a:t>
                      </a:r>
                    </a:p>
                  </a:txBody>
                  <a:tcPr marL="0" marR="0" marT="0" marB="0" anchor="ctr">
                    <a:lnL>
                      <a:noFill/>
                    </a:lnL>
                    <a:lnR>
                      <a:noFill/>
                    </a:lnR>
                    <a:lnT>
                      <a:noFill/>
                    </a:lnT>
                    <a:lnB>
                      <a:noFill/>
                    </a:lnB>
                  </a:tcPr>
                </a:tc>
                <a:extLst>
                  <a:ext uri="{0D108BD9-81ED-4DB2-BD59-A6C34878D82A}">
                    <a16:rowId xmlns:a16="http://schemas.microsoft.com/office/drawing/2014/main" val="3659067690"/>
                  </a:ext>
                </a:extLst>
              </a:tr>
            </a:tbl>
          </a:graphicData>
        </a:graphic>
      </p:graphicFrame>
      <p:sp>
        <p:nvSpPr>
          <p:cNvPr id="10" name="TextBox 9">
            <a:extLst>
              <a:ext uri="{FF2B5EF4-FFF2-40B4-BE49-F238E27FC236}">
                <a16:creationId xmlns:a16="http://schemas.microsoft.com/office/drawing/2014/main" id="{77FC1092-D4C5-9047-9478-49D2E14C9E2C}"/>
              </a:ext>
            </a:extLst>
          </p:cNvPr>
          <p:cNvSpPr txBox="1"/>
          <p:nvPr/>
        </p:nvSpPr>
        <p:spPr>
          <a:xfrm>
            <a:off x="2421980" y="1294941"/>
            <a:ext cx="2261287" cy="369332"/>
          </a:xfrm>
          <a:prstGeom prst="rect">
            <a:avLst/>
          </a:prstGeom>
          <a:noFill/>
          <a:ln>
            <a:solidFill>
              <a:schemeClr val="bg1">
                <a:lumMod val="85000"/>
              </a:schemeClr>
            </a:solidFill>
          </a:ln>
        </p:spPr>
        <p:txBody>
          <a:bodyPr wrap="square" rtlCol="0">
            <a:spAutoFit/>
          </a:bodyPr>
          <a:lstStyle/>
          <a:p>
            <a:r>
              <a:rPr lang="en-US" dirty="0"/>
              <a:t>S&amp;P/TSX Composite</a:t>
            </a:r>
          </a:p>
        </p:txBody>
      </p:sp>
      <p:graphicFrame>
        <p:nvGraphicFramePr>
          <p:cNvPr id="13" name="Table 12">
            <a:extLst>
              <a:ext uri="{FF2B5EF4-FFF2-40B4-BE49-F238E27FC236}">
                <a16:creationId xmlns:a16="http://schemas.microsoft.com/office/drawing/2014/main" id="{C18E0DD8-B41C-CD46-B24F-D389B04B06E3}"/>
              </a:ext>
            </a:extLst>
          </p:cNvPr>
          <p:cNvGraphicFramePr>
            <a:graphicFrameLocks noGrp="1"/>
          </p:cNvGraphicFramePr>
          <p:nvPr>
            <p:extLst>
              <p:ext uri="{D42A27DB-BD31-4B8C-83A1-F6EECF244321}">
                <p14:modId xmlns:p14="http://schemas.microsoft.com/office/powerpoint/2010/main" val="531259704"/>
              </p:ext>
            </p:extLst>
          </p:nvPr>
        </p:nvGraphicFramePr>
        <p:xfrm>
          <a:off x="6940380" y="4861280"/>
          <a:ext cx="3695700" cy="1304744"/>
        </p:xfrm>
        <a:graphic>
          <a:graphicData uri="http://schemas.openxmlformats.org/drawingml/2006/table">
            <a:tbl>
              <a:tblPr/>
              <a:tblGrid>
                <a:gridCol w="662654">
                  <a:extLst>
                    <a:ext uri="{9D8B030D-6E8A-4147-A177-3AD203B41FA5}">
                      <a16:colId xmlns:a16="http://schemas.microsoft.com/office/drawing/2014/main" val="1902148928"/>
                    </a:ext>
                  </a:extLst>
                </a:gridCol>
                <a:gridCol w="2386875">
                  <a:extLst>
                    <a:ext uri="{9D8B030D-6E8A-4147-A177-3AD203B41FA5}">
                      <a16:colId xmlns:a16="http://schemas.microsoft.com/office/drawing/2014/main" val="1742633271"/>
                    </a:ext>
                  </a:extLst>
                </a:gridCol>
                <a:gridCol w="646171">
                  <a:extLst>
                    <a:ext uri="{9D8B030D-6E8A-4147-A177-3AD203B41FA5}">
                      <a16:colId xmlns:a16="http://schemas.microsoft.com/office/drawing/2014/main" val="1730521714"/>
                    </a:ext>
                  </a:extLst>
                </a:gridCol>
              </a:tblGrid>
              <a:tr h="186392">
                <a:tc>
                  <a:txBody>
                    <a:bodyPr/>
                    <a:lstStyle/>
                    <a:p>
                      <a:pPr algn="ctr" fontAlgn="b"/>
                      <a:r>
                        <a:rPr lang="en-CA" sz="800" b="1" i="0" u="none" strike="noStrike" dirty="0">
                          <a:solidFill>
                            <a:srgbClr val="FFFFFF"/>
                          </a:solidFill>
                          <a:effectLst/>
                          <a:latin typeface="Verdana" panose="020B0604030504040204" pitchFamily="34" charset="0"/>
                        </a:rPr>
                        <a:t>Identifier</a:t>
                      </a:r>
                    </a:p>
                  </a:txBody>
                  <a:tcPr marL="0" marR="0" marT="0" marB="0" anchor="b">
                    <a:lnL>
                      <a:noFill/>
                    </a:lnL>
                    <a:lnR>
                      <a:noFill/>
                    </a:lnR>
                    <a:lnT>
                      <a:noFill/>
                    </a:lnT>
                    <a:lnB>
                      <a:noFill/>
                    </a:lnB>
                    <a:lnTlToBr w="12700" cmpd="sng">
                      <a:noFill/>
                      <a:prstDash val="solid"/>
                    </a:lnTlToBr>
                    <a:lnBlToTr w="12700" cmpd="sng">
                      <a:noFill/>
                      <a:prstDash val="solid"/>
                    </a:lnBlToTr>
                    <a:solidFill>
                      <a:srgbClr val="800000"/>
                    </a:solidFill>
                  </a:tcPr>
                </a:tc>
                <a:tc>
                  <a:txBody>
                    <a:bodyPr/>
                    <a:lstStyle/>
                    <a:p>
                      <a:pPr algn="ctr" fontAlgn="b"/>
                      <a:r>
                        <a:rPr lang="en-CA" sz="800" b="1" i="0" u="none" strike="noStrike" dirty="0">
                          <a:solidFill>
                            <a:srgbClr val="FFFFFF"/>
                          </a:solidFill>
                          <a:effectLst/>
                          <a:latin typeface="Verdana" panose="020B0604030504040204" pitchFamily="34" charset="0"/>
                        </a:rPr>
                        <a:t>Sector</a:t>
                      </a:r>
                    </a:p>
                  </a:txBody>
                  <a:tcPr marL="0" marR="0" marT="0" marB="0" anchor="b">
                    <a:lnL>
                      <a:noFill/>
                    </a:lnL>
                    <a:lnR>
                      <a:noFill/>
                    </a:lnR>
                    <a:lnT>
                      <a:noFill/>
                    </a:lnT>
                    <a:lnB>
                      <a:noFill/>
                    </a:lnB>
                    <a:lnTlToBr w="12700" cmpd="sng">
                      <a:noFill/>
                      <a:prstDash val="solid"/>
                    </a:lnTlToBr>
                    <a:lnBlToTr w="12700" cmpd="sng">
                      <a:noFill/>
                      <a:prstDash val="solid"/>
                    </a:lnBlToTr>
                    <a:solidFill>
                      <a:srgbClr val="800000"/>
                    </a:solidFill>
                  </a:tcPr>
                </a:tc>
                <a:tc>
                  <a:txBody>
                    <a:bodyPr/>
                    <a:lstStyle/>
                    <a:p>
                      <a:pPr algn="ctr" fontAlgn="b"/>
                      <a:r>
                        <a:rPr lang="en-CA" sz="800" b="1" i="0" u="none" strike="noStrike" dirty="0">
                          <a:solidFill>
                            <a:srgbClr val="FFFFFF"/>
                          </a:solidFill>
                          <a:effectLst/>
                          <a:latin typeface="Verdana" panose="020B0604030504040204" pitchFamily="34" charset="0"/>
                        </a:rPr>
                        <a:t>Weight %</a:t>
                      </a:r>
                    </a:p>
                  </a:txBody>
                  <a:tcPr marL="0" marR="0" marT="0" marB="0" anchor="b">
                    <a:lnL>
                      <a:noFill/>
                    </a:lnL>
                    <a:lnR>
                      <a:noFill/>
                    </a:lnR>
                    <a:lnT>
                      <a:noFill/>
                    </a:lnT>
                    <a:lnB>
                      <a:noFill/>
                    </a:lnB>
                    <a:lnTlToBr w="12700" cmpd="sng">
                      <a:noFill/>
                      <a:prstDash val="solid"/>
                    </a:lnTlToBr>
                    <a:lnBlToTr w="12700" cmpd="sng">
                      <a:noFill/>
                      <a:prstDash val="solid"/>
                    </a:lnBlToTr>
                    <a:solidFill>
                      <a:srgbClr val="800000"/>
                    </a:solidFill>
                  </a:tcPr>
                </a:tc>
                <a:extLst>
                  <a:ext uri="{0D108BD9-81ED-4DB2-BD59-A6C34878D82A}">
                    <a16:rowId xmlns:a16="http://schemas.microsoft.com/office/drawing/2014/main" val="3677941050"/>
                  </a:ext>
                </a:extLst>
              </a:tr>
              <a:tr h="186392">
                <a:tc>
                  <a:txBody>
                    <a:bodyPr/>
                    <a:lstStyle/>
                    <a:p>
                      <a:pPr algn="ctr" fontAlgn="b"/>
                      <a:r>
                        <a:rPr lang="en-CA" sz="800" b="0" i="0" u="none" strike="noStrike" dirty="0">
                          <a:solidFill>
                            <a:srgbClr val="000000"/>
                          </a:solidFill>
                          <a:effectLst/>
                          <a:latin typeface="Verdana" panose="020B0604030504040204" pitchFamily="34" charset="0"/>
                        </a:rPr>
                        <a:t>FI</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dirty="0">
                          <a:solidFill>
                            <a:srgbClr val="000000"/>
                          </a:solidFill>
                          <a:effectLst/>
                          <a:latin typeface="Verdana" panose="020B0604030504040204" pitchFamily="34" charset="0"/>
                        </a:rPr>
                        <a:t>Financial Institutions</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a:solidFill>
                            <a:srgbClr val="000000"/>
                          </a:solidFill>
                          <a:effectLst/>
                          <a:latin typeface="Verdana" panose="020B0604030504040204" pitchFamily="34" charset="0"/>
                        </a:rPr>
                        <a:t>8.6%</a:t>
                      </a: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63914363"/>
                  </a:ext>
                </a:extLst>
              </a:tr>
              <a:tr h="186392">
                <a:tc>
                  <a:txBody>
                    <a:bodyPr/>
                    <a:lstStyle/>
                    <a:p>
                      <a:pPr algn="ctr" fontAlgn="b"/>
                      <a:r>
                        <a:rPr lang="en-CA" sz="800" b="0" i="0" u="none" strike="noStrike">
                          <a:solidFill>
                            <a:srgbClr val="000000"/>
                          </a:solidFill>
                          <a:effectLst/>
                          <a:latin typeface="Verdana" panose="020B0604030504040204" pitchFamily="34" charset="0"/>
                        </a:rPr>
                        <a:t>EUI</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dirty="0">
                          <a:solidFill>
                            <a:srgbClr val="000000"/>
                          </a:solidFill>
                          <a:effectLst/>
                          <a:latin typeface="Verdana" panose="020B0604030504040204" pitchFamily="34" charset="0"/>
                        </a:rPr>
                        <a:t>Energy, Utilities &amp; Industrials</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a:solidFill>
                            <a:srgbClr val="000000"/>
                          </a:solidFill>
                          <a:effectLst/>
                          <a:latin typeface="Verdana" panose="020B0604030504040204" pitchFamily="34" charset="0"/>
                        </a:rPr>
                        <a:t>14.8%</a:t>
                      </a: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76243738"/>
                  </a:ext>
                </a:extLst>
              </a:tr>
              <a:tr h="186392">
                <a:tc>
                  <a:txBody>
                    <a:bodyPr/>
                    <a:lstStyle/>
                    <a:p>
                      <a:pPr algn="ctr" fontAlgn="b"/>
                      <a:r>
                        <a:rPr lang="en-CA" sz="800" b="0" i="0" u="none" strike="noStrike">
                          <a:solidFill>
                            <a:srgbClr val="000000"/>
                          </a:solidFill>
                          <a:effectLst/>
                          <a:latin typeface="Verdana" panose="020B0604030504040204" pitchFamily="34" charset="0"/>
                        </a:rPr>
                        <a:t>MM</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dirty="0">
                          <a:solidFill>
                            <a:srgbClr val="000000"/>
                          </a:solidFill>
                          <a:effectLst/>
                          <a:latin typeface="Verdana" panose="020B0604030504040204" pitchFamily="34" charset="0"/>
                        </a:rPr>
                        <a:t>Metals &amp; Mining</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a:solidFill>
                            <a:srgbClr val="000000"/>
                          </a:solidFill>
                          <a:effectLst/>
                          <a:latin typeface="Verdana" panose="020B0604030504040204" pitchFamily="34" charset="0"/>
                        </a:rPr>
                        <a:t>13.0%</a:t>
                      </a: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67631045"/>
                  </a:ext>
                </a:extLst>
              </a:tr>
              <a:tr h="186392">
                <a:tc>
                  <a:txBody>
                    <a:bodyPr/>
                    <a:lstStyle/>
                    <a:p>
                      <a:pPr algn="ctr" fontAlgn="b"/>
                      <a:r>
                        <a:rPr lang="en-CA" sz="800" b="0" i="0" u="none" strike="noStrike">
                          <a:solidFill>
                            <a:srgbClr val="000000"/>
                          </a:solidFill>
                          <a:effectLst/>
                          <a:latin typeface="Verdana" panose="020B0604030504040204" pitchFamily="34" charset="0"/>
                        </a:rPr>
                        <a:t>CHR</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dirty="0">
                          <a:solidFill>
                            <a:srgbClr val="000000"/>
                          </a:solidFill>
                          <a:effectLst/>
                          <a:latin typeface="Verdana" panose="020B0604030504040204" pitchFamily="34" charset="0"/>
                        </a:rPr>
                        <a:t>Consumers &amp; Health Care</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a:solidFill>
                            <a:srgbClr val="000000"/>
                          </a:solidFill>
                          <a:effectLst/>
                          <a:latin typeface="Verdana" panose="020B0604030504040204" pitchFamily="34" charset="0"/>
                        </a:rPr>
                        <a:t>6.9%</a:t>
                      </a: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13096168"/>
                  </a:ext>
                </a:extLst>
              </a:tr>
              <a:tr h="186392">
                <a:tc>
                  <a:txBody>
                    <a:bodyPr/>
                    <a:lstStyle/>
                    <a:p>
                      <a:pPr algn="ctr" fontAlgn="b"/>
                      <a:r>
                        <a:rPr lang="en-CA" sz="800" b="0" i="0" u="none" strike="noStrike">
                          <a:solidFill>
                            <a:srgbClr val="000000"/>
                          </a:solidFill>
                          <a:effectLst/>
                          <a:latin typeface="Verdana" panose="020B0604030504040204" pitchFamily="34" charset="0"/>
                        </a:rPr>
                        <a:t>TMT</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dirty="0">
                          <a:solidFill>
                            <a:srgbClr val="000000"/>
                          </a:solidFill>
                          <a:effectLst/>
                          <a:latin typeface="Verdana" panose="020B0604030504040204" pitchFamily="34" charset="0"/>
                        </a:rPr>
                        <a:t>Technology, Media &amp; Telecommunications</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dirty="0">
                          <a:solidFill>
                            <a:srgbClr val="000000"/>
                          </a:solidFill>
                          <a:effectLst/>
                          <a:latin typeface="Verdana" panose="020B0604030504040204" pitchFamily="34" charset="0"/>
                        </a:rPr>
                        <a:t>15.4%</a:t>
                      </a: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34495466"/>
                  </a:ext>
                </a:extLst>
              </a:tr>
              <a:tr h="186392">
                <a:tc>
                  <a:txBody>
                    <a:bodyPr/>
                    <a:lstStyle/>
                    <a:p>
                      <a:pPr algn="ctr" fontAlgn="b"/>
                      <a:r>
                        <a:rPr lang="en-CA" sz="800" b="0" i="0" u="none" strike="noStrike">
                          <a:solidFill>
                            <a:srgbClr val="000000"/>
                          </a:solidFill>
                          <a:effectLst/>
                          <a:latin typeface="Verdana" panose="020B0604030504040204" pitchFamily="34" charset="0"/>
                        </a:rPr>
                        <a:t>ETF</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dirty="0">
                          <a:solidFill>
                            <a:srgbClr val="000000"/>
                          </a:solidFill>
                          <a:effectLst/>
                          <a:latin typeface="Verdana" panose="020B0604030504040204" pitchFamily="34" charset="0"/>
                        </a:rPr>
                        <a:t>Exchange Traded Funds</a:t>
                      </a: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CA" sz="800" b="0" i="0" u="none" strike="noStrike" dirty="0">
                          <a:solidFill>
                            <a:srgbClr val="000000"/>
                          </a:solidFill>
                          <a:effectLst/>
                          <a:latin typeface="Verdana" panose="020B0604030504040204" pitchFamily="34" charset="0"/>
                        </a:rPr>
                        <a:t>41.2%</a:t>
                      </a: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90661697"/>
                  </a:ext>
                </a:extLst>
              </a:tr>
            </a:tbl>
          </a:graphicData>
        </a:graphic>
      </p:graphicFrame>
      <p:graphicFrame>
        <p:nvGraphicFramePr>
          <p:cNvPr id="14" name="Chart 13">
            <a:extLst>
              <a:ext uri="{FF2B5EF4-FFF2-40B4-BE49-F238E27FC236}">
                <a16:creationId xmlns:a16="http://schemas.microsoft.com/office/drawing/2014/main" id="{984D49A5-52A9-AE47-BA89-C2020A4501C4}"/>
              </a:ext>
            </a:extLst>
          </p:cNvPr>
          <p:cNvGraphicFramePr>
            <a:graphicFrameLocks/>
          </p:cNvGraphicFramePr>
          <p:nvPr>
            <p:extLst>
              <p:ext uri="{D42A27DB-BD31-4B8C-83A1-F6EECF244321}">
                <p14:modId xmlns:p14="http://schemas.microsoft.com/office/powerpoint/2010/main" val="1338689860"/>
              </p:ext>
            </p:extLst>
          </p:nvPr>
        </p:nvGraphicFramePr>
        <p:xfrm>
          <a:off x="6940380" y="1743886"/>
          <a:ext cx="3469509" cy="2971758"/>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FD9918B2-86B5-204E-A88D-AD89B0F8DC6E}"/>
              </a:ext>
            </a:extLst>
          </p:cNvPr>
          <p:cNvSpPr txBox="1"/>
          <p:nvPr/>
        </p:nvSpPr>
        <p:spPr>
          <a:xfrm>
            <a:off x="7783646" y="1288754"/>
            <a:ext cx="1782976" cy="369332"/>
          </a:xfrm>
          <a:prstGeom prst="rect">
            <a:avLst/>
          </a:prstGeom>
          <a:noFill/>
          <a:ln>
            <a:solidFill>
              <a:schemeClr val="bg1">
                <a:lumMod val="85000"/>
              </a:schemeClr>
            </a:solidFill>
          </a:ln>
        </p:spPr>
        <p:txBody>
          <a:bodyPr wrap="square" rtlCol="0">
            <a:spAutoFit/>
          </a:bodyPr>
          <a:lstStyle/>
          <a:p>
            <a:pPr algn="ctr"/>
            <a:r>
              <a:rPr lang="en-US" dirty="0" err="1"/>
              <a:t>MacIC</a:t>
            </a:r>
            <a:r>
              <a:rPr lang="en-US" dirty="0"/>
              <a:t> Portfolio</a:t>
            </a:r>
          </a:p>
        </p:txBody>
      </p:sp>
      <p:sp>
        <p:nvSpPr>
          <p:cNvPr id="3" name="Date Placeholder 2">
            <a:extLst>
              <a:ext uri="{FF2B5EF4-FFF2-40B4-BE49-F238E27FC236}">
                <a16:creationId xmlns:a16="http://schemas.microsoft.com/office/drawing/2014/main" id="{95492E5A-9A15-493A-8958-F0F66723929D}"/>
              </a:ext>
            </a:extLst>
          </p:cNvPr>
          <p:cNvSpPr>
            <a:spLocks noGrp="1"/>
          </p:cNvSpPr>
          <p:nvPr>
            <p:ph type="dt" sz="half" idx="10"/>
          </p:nvPr>
        </p:nvSpPr>
        <p:spPr/>
        <p:txBody>
          <a:bodyPr/>
          <a:lstStyle/>
          <a:p>
            <a:r>
              <a:rPr lang="en-US"/>
              <a:t>November 2018</a:t>
            </a:r>
            <a:endParaRPr lang="en-US" dirty="0"/>
          </a:p>
        </p:txBody>
      </p:sp>
    </p:spTree>
    <p:extLst>
      <p:ext uri="{BB962C8B-B14F-4D97-AF65-F5344CB8AC3E}">
        <p14:creationId xmlns:p14="http://schemas.microsoft.com/office/powerpoint/2010/main" val="3229030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Beta of the Portfolio </a:t>
            </a:r>
          </a:p>
        </p:txBody>
      </p:sp>
      <p:sp>
        <p:nvSpPr>
          <p:cNvPr id="5" name="Footer Placeholder 4"/>
          <p:cNvSpPr>
            <a:spLocks noGrp="1"/>
          </p:cNvSpPr>
          <p:nvPr>
            <p:ph type="ftr" sz="quarter" idx="11"/>
          </p:nvPr>
        </p:nvSpPr>
        <p:spPr/>
        <p:txBody>
          <a:bodyPr/>
          <a:lstStyle/>
          <a:p>
            <a:r>
              <a:rPr lang="en-US" dirty="0"/>
              <a:t>McMaster Investment Council</a:t>
            </a:r>
          </a:p>
        </p:txBody>
      </p:sp>
      <p:sp>
        <p:nvSpPr>
          <p:cNvPr id="6" name="Slide Number Placeholder 5"/>
          <p:cNvSpPr>
            <a:spLocks noGrp="1"/>
          </p:cNvSpPr>
          <p:nvPr>
            <p:ph type="sldNum" sz="quarter" idx="12"/>
          </p:nvPr>
        </p:nvSpPr>
        <p:spPr/>
        <p:txBody>
          <a:bodyPr/>
          <a:lstStyle/>
          <a:p>
            <a:fld id="{9B5AF6BB-46FB-4DD0-9CC5-11E531CCBFD2}" type="slidenum">
              <a:rPr lang="en-US" smtClean="0"/>
              <a:pPr/>
              <a:t>7</a:t>
            </a:fld>
            <a:endParaRPr lang="en-US" dirty="0"/>
          </a:p>
        </p:txBody>
      </p:sp>
      <p:sp>
        <p:nvSpPr>
          <p:cNvPr id="10" name="Oval 9"/>
          <p:cNvSpPr/>
          <p:nvPr/>
        </p:nvSpPr>
        <p:spPr>
          <a:xfrm>
            <a:off x="4096505" y="1854401"/>
            <a:ext cx="3975493" cy="3558899"/>
          </a:xfrm>
          <a:prstGeom prst="ellipse">
            <a:avLst/>
          </a:prstGeom>
          <a:solidFill>
            <a:srgbClr val="C00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a:solidFill>
                  <a:srgbClr val="FFFFFF"/>
                </a:solidFill>
                <a:latin typeface="Nirmala UI"/>
              </a:rPr>
              <a:t>Portfolio Beta </a:t>
            </a:r>
          </a:p>
          <a:p>
            <a:pPr algn="ctr"/>
            <a:r>
              <a:rPr lang="en-US" sz="2800" b="1" dirty="0">
                <a:solidFill>
                  <a:srgbClr val="FFFFFF"/>
                </a:solidFill>
                <a:latin typeface="Nirmala UI"/>
              </a:rPr>
              <a:t>0.88</a:t>
            </a:r>
          </a:p>
        </p:txBody>
      </p:sp>
      <p:sp>
        <p:nvSpPr>
          <p:cNvPr id="3" name="TextBox 2">
            <a:extLst>
              <a:ext uri="{FF2B5EF4-FFF2-40B4-BE49-F238E27FC236}">
                <a16:creationId xmlns:a16="http://schemas.microsoft.com/office/drawing/2014/main" id="{A8E8028E-1184-BE48-AB96-6C571601CD18}"/>
              </a:ext>
            </a:extLst>
          </p:cNvPr>
          <p:cNvSpPr txBox="1"/>
          <p:nvPr/>
        </p:nvSpPr>
        <p:spPr>
          <a:xfrm>
            <a:off x="310556" y="6196914"/>
            <a:ext cx="11547389" cy="338554"/>
          </a:xfrm>
          <a:prstGeom prst="rect">
            <a:avLst/>
          </a:prstGeom>
          <a:noFill/>
        </p:spPr>
        <p:txBody>
          <a:bodyPr wrap="square" rtlCol="0">
            <a:spAutoFit/>
          </a:bodyPr>
          <a:lstStyle/>
          <a:p>
            <a:r>
              <a:rPr lang="en-CA" sz="1600" dirty="0"/>
              <a:t>Beta is a measure of the volatility, or systematic risk, of a portfolio in comparison to the entire market or a benchmark (TSX) </a:t>
            </a:r>
            <a:endParaRPr lang="en-US" sz="1600" dirty="0"/>
          </a:p>
        </p:txBody>
      </p:sp>
      <p:sp>
        <p:nvSpPr>
          <p:cNvPr id="7" name="Date Placeholder 6">
            <a:extLst>
              <a:ext uri="{FF2B5EF4-FFF2-40B4-BE49-F238E27FC236}">
                <a16:creationId xmlns:a16="http://schemas.microsoft.com/office/drawing/2014/main" id="{12F32BDC-7042-4CC1-954F-2B1BE3601ACC}"/>
              </a:ext>
            </a:extLst>
          </p:cNvPr>
          <p:cNvSpPr>
            <a:spLocks noGrp="1"/>
          </p:cNvSpPr>
          <p:nvPr>
            <p:ph type="dt" sz="half" idx="10"/>
          </p:nvPr>
        </p:nvSpPr>
        <p:spPr/>
        <p:txBody>
          <a:bodyPr/>
          <a:lstStyle/>
          <a:p>
            <a:r>
              <a:rPr lang="en-US"/>
              <a:t>November 2018</a:t>
            </a:r>
            <a:endParaRPr lang="en-US" dirty="0"/>
          </a:p>
        </p:txBody>
      </p:sp>
    </p:spTree>
    <p:extLst>
      <p:ext uri="{BB962C8B-B14F-4D97-AF65-F5344CB8AC3E}">
        <p14:creationId xmlns:p14="http://schemas.microsoft.com/office/powerpoint/2010/main" val="2310063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Portfolio Holdings</a:t>
            </a:r>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8</a:t>
            </a:fld>
            <a:endParaRPr lang="en-US" dirty="0"/>
          </a:p>
        </p:txBody>
      </p:sp>
      <p:graphicFrame>
        <p:nvGraphicFramePr>
          <p:cNvPr id="8" name="Table 7">
            <a:extLst>
              <a:ext uri="{FF2B5EF4-FFF2-40B4-BE49-F238E27FC236}">
                <a16:creationId xmlns:a16="http://schemas.microsoft.com/office/drawing/2014/main" id="{37B4A874-1684-8445-A083-A8A2CA93D8F8}"/>
              </a:ext>
            </a:extLst>
          </p:cNvPr>
          <p:cNvGraphicFramePr>
            <a:graphicFrameLocks noGrp="1"/>
          </p:cNvGraphicFramePr>
          <p:nvPr>
            <p:extLst>
              <p:ext uri="{D42A27DB-BD31-4B8C-83A1-F6EECF244321}">
                <p14:modId xmlns:p14="http://schemas.microsoft.com/office/powerpoint/2010/main" val="1980506845"/>
              </p:ext>
            </p:extLst>
          </p:nvPr>
        </p:nvGraphicFramePr>
        <p:xfrm>
          <a:off x="278026" y="872700"/>
          <a:ext cx="11794527" cy="5100696"/>
        </p:xfrm>
        <a:graphic>
          <a:graphicData uri="http://schemas.openxmlformats.org/drawingml/2006/table">
            <a:tbl>
              <a:tblPr/>
              <a:tblGrid>
                <a:gridCol w="1702178">
                  <a:extLst>
                    <a:ext uri="{9D8B030D-6E8A-4147-A177-3AD203B41FA5}">
                      <a16:colId xmlns:a16="http://schemas.microsoft.com/office/drawing/2014/main" val="1150919259"/>
                    </a:ext>
                  </a:extLst>
                </a:gridCol>
                <a:gridCol w="596444">
                  <a:extLst>
                    <a:ext uri="{9D8B030D-6E8A-4147-A177-3AD203B41FA5}">
                      <a16:colId xmlns:a16="http://schemas.microsoft.com/office/drawing/2014/main" val="182766344"/>
                    </a:ext>
                  </a:extLst>
                </a:gridCol>
                <a:gridCol w="574655">
                  <a:extLst>
                    <a:ext uri="{9D8B030D-6E8A-4147-A177-3AD203B41FA5}">
                      <a16:colId xmlns:a16="http://schemas.microsoft.com/office/drawing/2014/main" val="4248484786"/>
                    </a:ext>
                  </a:extLst>
                </a:gridCol>
                <a:gridCol w="694053">
                  <a:extLst>
                    <a:ext uri="{9D8B030D-6E8A-4147-A177-3AD203B41FA5}">
                      <a16:colId xmlns:a16="http://schemas.microsoft.com/office/drawing/2014/main" val="441682054"/>
                    </a:ext>
                  </a:extLst>
                </a:gridCol>
                <a:gridCol w="736953">
                  <a:extLst>
                    <a:ext uri="{9D8B030D-6E8A-4147-A177-3AD203B41FA5}">
                      <a16:colId xmlns:a16="http://schemas.microsoft.com/office/drawing/2014/main" val="231510490"/>
                    </a:ext>
                  </a:extLst>
                </a:gridCol>
                <a:gridCol w="743673">
                  <a:extLst>
                    <a:ext uri="{9D8B030D-6E8A-4147-A177-3AD203B41FA5}">
                      <a16:colId xmlns:a16="http://schemas.microsoft.com/office/drawing/2014/main" val="4014136538"/>
                    </a:ext>
                  </a:extLst>
                </a:gridCol>
                <a:gridCol w="890154">
                  <a:extLst>
                    <a:ext uri="{9D8B030D-6E8A-4147-A177-3AD203B41FA5}">
                      <a16:colId xmlns:a16="http://schemas.microsoft.com/office/drawing/2014/main" val="2495503858"/>
                    </a:ext>
                  </a:extLst>
                </a:gridCol>
                <a:gridCol w="836631">
                  <a:extLst>
                    <a:ext uri="{9D8B030D-6E8A-4147-A177-3AD203B41FA5}">
                      <a16:colId xmlns:a16="http://schemas.microsoft.com/office/drawing/2014/main" val="2881047363"/>
                    </a:ext>
                  </a:extLst>
                </a:gridCol>
                <a:gridCol w="836631">
                  <a:extLst>
                    <a:ext uri="{9D8B030D-6E8A-4147-A177-3AD203B41FA5}">
                      <a16:colId xmlns:a16="http://schemas.microsoft.com/office/drawing/2014/main" val="1578105345"/>
                    </a:ext>
                  </a:extLst>
                </a:gridCol>
                <a:gridCol w="836631">
                  <a:extLst>
                    <a:ext uri="{9D8B030D-6E8A-4147-A177-3AD203B41FA5}">
                      <a16:colId xmlns:a16="http://schemas.microsoft.com/office/drawing/2014/main" val="676590337"/>
                    </a:ext>
                  </a:extLst>
                </a:gridCol>
                <a:gridCol w="836631">
                  <a:extLst>
                    <a:ext uri="{9D8B030D-6E8A-4147-A177-3AD203B41FA5}">
                      <a16:colId xmlns:a16="http://schemas.microsoft.com/office/drawing/2014/main" val="581087652"/>
                    </a:ext>
                  </a:extLst>
                </a:gridCol>
                <a:gridCol w="836631">
                  <a:extLst>
                    <a:ext uri="{9D8B030D-6E8A-4147-A177-3AD203B41FA5}">
                      <a16:colId xmlns:a16="http://schemas.microsoft.com/office/drawing/2014/main" val="3217309608"/>
                    </a:ext>
                  </a:extLst>
                </a:gridCol>
                <a:gridCol w="836631">
                  <a:extLst>
                    <a:ext uri="{9D8B030D-6E8A-4147-A177-3AD203B41FA5}">
                      <a16:colId xmlns:a16="http://schemas.microsoft.com/office/drawing/2014/main" val="3286778505"/>
                    </a:ext>
                  </a:extLst>
                </a:gridCol>
                <a:gridCol w="836631">
                  <a:extLst>
                    <a:ext uri="{9D8B030D-6E8A-4147-A177-3AD203B41FA5}">
                      <a16:colId xmlns:a16="http://schemas.microsoft.com/office/drawing/2014/main" val="1594955499"/>
                    </a:ext>
                  </a:extLst>
                </a:gridCol>
              </a:tblGrid>
              <a:tr h="603648">
                <a:tc>
                  <a:txBody>
                    <a:bodyPr/>
                    <a:lstStyle/>
                    <a:p>
                      <a:pPr algn="ctr" fontAlgn="b"/>
                      <a:r>
                        <a:rPr lang="en-CA" sz="900" b="0" i="0" u="none" strike="noStrike" dirty="0">
                          <a:solidFill>
                            <a:srgbClr val="FFFFFF"/>
                          </a:solidFill>
                          <a:effectLst/>
                          <a:latin typeface="Verdana" panose="020B0604030504040204" pitchFamily="34" charset="0"/>
                        </a:rPr>
                        <a:t> </a:t>
                      </a:r>
                    </a:p>
                    <a:p>
                      <a:pPr algn="ctr" fontAlgn="b"/>
                      <a:r>
                        <a:rPr lang="en-CA" sz="900" b="1" i="0" u="none" strike="noStrike" dirty="0">
                          <a:solidFill>
                            <a:srgbClr val="FFFFFF"/>
                          </a:solidFill>
                          <a:effectLst/>
                          <a:latin typeface="Verdana" panose="020B0604030504040204" pitchFamily="34" charset="0"/>
                        </a:rPr>
                        <a:t>Name</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0" i="0" u="none" strike="noStrike" dirty="0">
                          <a:solidFill>
                            <a:srgbClr val="FFFFFF"/>
                          </a:solidFill>
                          <a:effectLst/>
                          <a:latin typeface="Verdana" panose="020B0604030504040204" pitchFamily="34" charset="0"/>
                        </a:rPr>
                        <a:t> </a:t>
                      </a:r>
                    </a:p>
                    <a:p>
                      <a:pPr algn="ctr" fontAlgn="b"/>
                      <a:r>
                        <a:rPr lang="en-CA" sz="900" b="1" i="0" u="none" strike="noStrike" dirty="0">
                          <a:solidFill>
                            <a:srgbClr val="FFFFFF"/>
                          </a:solidFill>
                          <a:effectLst/>
                          <a:latin typeface="Verdana" panose="020B0604030504040204" pitchFamily="34" charset="0"/>
                        </a:rPr>
                        <a:t>Symbol</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0" i="0" u="none" strike="noStrike" dirty="0">
                          <a:solidFill>
                            <a:srgbClr val="FFFFFF"/>
                          </a:solidFill>
                          <a:effectLst/>
                          <a:latin typeface="Verdana" panose="020B0604030504040204" pitchFamily="34" charset="0"/>
                        </a:rPr>
                        <a:t> </a:t>
                      </a:r>
                    </a:p>
                    <a:p>
                      <a:pPr algn="ctr" fontAlgn="b"/>
                      <a:r>
                        <a:rPr lang="en-CA" sz="900" b="1" i="0" u="none" strike="noStrike" dirty="0">
                          <a:solidFill>
                            <a:srgbClr val="FFFFFF"/>
                          </a:solidFill>
                          <a:effectLst/>
                          <a:latin typeface="Verdana" panose="020B0604030504040204" pitchFamily="34" charset="0"/>
                        </a:rPr>
                        <a:t>Last Price</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0" i="0" u="none" strike="noStrike" dirty="0">
                          <a:solidFill>
                            <a:srgbClr val="FFFFFF"/>
                          </a:solidFill>
                          <a:effectLst/>
                          <a:latin typeface="Verdana" panose="020B0604030504040204" pitchFamily="34" charset="0"/>
                        </a:rPr>
                        <a:t> </a:t>
                      </a:r>
                    </a:p>
                    <a:p>
                      <a:pPr algn="ctr" fontAlgn="b"/>
                      <a:r>
                        <a:rPr lang="en-CA" sz="900" b="1" i="0" u="none" strike="noStrike" dirty="0">
                          <a:solidFill>
                            <a:srgbClr val="FFFFFF"/>
                          </a:solidFill>
                          <a:effectLst/>
                          <a:latin typeface="Verdana" panose="020B0604030504040204" pitchFamily="34" charset="0"/>
                        </a:rPr>
                        <a:t>Shares Held</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1" i="0" u="none" strike="noStrike" dirty="0">
                          <a:solidFill>
                            <a:srgbClr val="FFFFFF"/>
                          </a:solidFill>
                          <a:effectLst/>
                          <a:latin typeface="Verdana" panose="020B0604030504040204" pitchFamily="34" charset="0"/>
                        </a:rPr>
                        <a:t>Average </a:t>
                      </a:r>
                    </a:p>
                    <a:p>
                      <a:pPr algn="ctr" fontAlgn="b"/>
                      <a:r>
                        <a:rPr lang="en-CA" sz="900" b="1" i="0" u="none" strike="noStrike" dirty="0">
                          <a:solidFill>
                            <a:srgbClr val="FFFFFF"/>
                          </a:solidFill>
                          <a:effectLst/>
                          <a:latin typeface="Verdana" panose="020B0604030504040204" pitchFamily="34" charset="0"/>
                        </a:rPr>
                        <a:t>Cost</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1" i="0" u="none" strike="noStrike" dirty="0">
                          <a:solidFill>
                            <a:srgbClr val="FFFFFF"/>
                          </a:solidFill>
                          <a:effectLst/>
                          <a:latin typeface="Verdana" panose="020B0604030504040204" pitchFamily="34" charset="0"/>
                        </a:rPr>
                        <a:t>Average</a:t>
                      </a:r>
                    </a:p>
                    <a:p>
                      <a:pPr algn="ctr" fontAlgn="b"/>
                      <a:r>
                        <a:rPr lang="en-CA" sz="900" b="1" i="0" u="none" strike="noStrike" dirty="0">
                          <a:solidFill>
                            <a:srgbClr val="FFFFFF"/>
                          </a:solidFill>
                          <a:effectLst/>
                          <a:latin typeface="Verdana" panose="020B0604030504040204" pitchFamily="34" charset="0"/>
                        </a:rPr>
                        <a:t>Cost Basis</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1" i="0" u="none" strike="noStrike" dirty="0">
                          <a:solidFill>
                            <a:srgbClr val="FFFFFF"/>
                          </a:solidFill>
                          <a:effectLst/>
                          <a:latin typeface="Verdana" panose="020B0604030504040204" pitchFamily="34" charset="0"/>
                        </a:rPr>
                        <a:t>Market</a:t>
                      </a:r>
                    </a:p>
                    <a:p>
                      <a:pPr algn="ctr" fontAlgn="b"/>
                      <a:r>
                        <a:rPr lang="en-CA" sz="900" b="1" i="0" u="none" strike="noStrike" dirty="0">
                          <a:solidFill>
                            <a:srgbClr val="FFFFFF"/>
                          </a:solidFill>
                          <a:effectLst/>
                          <a:latin typeface="Verdana" panose="020B0604030504040204" pitchFamily="34" charset="0"/>
                        </a:rPr>
                        <a:t>Value</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1" i="0" u="none" strike="noStrike" dirty="0">
                          <a:solidFill>
                            <a:srgbClr val="FFFFFF"/>
                          </a:solidFill>
                          <a:effectLst/>
                          <a:latin typeface="Verdana" panose="020B0604030504040204" pitchFamily="34" charset="0"/>
                        </a:rPr>
                        <a:t>Unrealized</a:t>
                      </a:r>
                    </a:p>
                    <a:p>
                      <a:pPr algn="ctr" fontAlgn="b"/>
                      <a:r>
                        <a:rPr lang="en-CA" sz="900" b="1" i="0" u="none" strike="noStrike" dirty="0">
                          <a:solidFill>
                            <a:srgbClr val="FFFFFF"/>
                          </a:solidFill>
                          <a:effectLst/>
                          <a:latin typeface="Verdana" panose="020B0604030504040204" pitchFamily="34" charset="0"/>
                        </a:rPr>
                        <a:t>Gain (Loss) %</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1" i="0" u="none" strike="noStrike" dirty="0">
                          <a:solidFill>
                            <a:srgbClr val="FFFFFF"/>
                          </a:solidFill>
                          <a:effectLst/>
                          <a:latin typeface="Verdana" panose="020B0604030504040204" pitchFamily="34" charset="0"/>
                        </a:rPr>
                        <a:t>Unrealized</a:t>
                      </a:r>
                    </a:p>
                    <a:p>
                      <a:pPr algn="ctr" fontAlgn="b"/>
                      <a:r>
                        <a:rPr lang="en-CA" sz="900" b="1" i="0" u="none" strike="noStrike" dirty="0">
                          <a:solidFill>
                            <a:srgbClr val="FFFFFF"/>
                          </a:solidFill>
                          <a:effectLst/>
                          <a:latin typeface="Verdana" panose="020B0604030504040204" pitchFamily="34" charset="0"/>
                        </a:rPr>
                        <a:t>Gain (Loss)</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1" i="0" u="none" strike="noStrike" dirty="0">
                          <a:solidFill>
                            <a:srgbClr val="FFFFFF"/>
                          </a:solidFill>
                          <a:effectLst/>
                          <a:latin typeface="Verdana" panose="020B0604030504040204" pitchFamily="34" charset="0"/>
                        </a:rPr>
                        <a:t>Realized</a:t>
                      </a:r>
                    </a:p>
                    <a:p>
                      <a:pPr algn="ctr" fontAlgn="b"/>
                      <a:r>
                        <a:rPr lang="en-CA" sz="900" b="1" i="0" u="none" strike="noStrike" dirty="0">
                          <a:solidFill>
                            <a:srgbClr val="FFFFFF"/>
                          </a:solidFill>
                          <a:effectLst/>
                          <a:latin typeface="Verdana" panose="020B0604030504040204" pitchFamily="34" charset="0"/>
                        </a:rPr>
                        <a:t>Gain (Loss)</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1" i="0" u="none" strike="noStrike" dirty="0">
                          <a:solidFill>
                            <a:srgbClr val="FFFFFF"/>
                          </a:solidFill>
                          <a:effectLst/>
                          <a:latin typeface="Verdana" panose="020B0604030504040204" pitchFamily="34" charset="0"/>
                        </a:rPr>
                        <a:t>Cumulative</a:t>
                      </a:r>
                    </a:p>
                    <a:p>
                      <a:pPr algn="ctr" fontAlgn="b"/>
                      <a:r>
                        <a:rPr lang="en-CA" sz="900" b="1" i="0" u="none" strike="noStrike" dirty="0">
                          <a:solidFill>
                            <a:srgbClr val="FFFFFF"/>
                          </a:solidFill>
                          <a:effectLst/>
                          <a:latin typeface="Verdana" panose="020B0604030504040204" pitchFamily="34" charset="0"/>
                        </a:rPr>
                        <a:t>Dividends</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1" i="0" u="none" strike="noStrike" dirty="0">
                          <a:solidFill>
                            <a:srgbClr val="FFFFFF"/>
                          </a:solidFill>
                          <a:effectLst/>
                          <a:latin typeface="Verdana" panose="020B0604030504040204" pitchFamily="34" charset="0"/>
                        </a:rPr>
                        <a:t>Total</a:t>
                      </a:r>
                    </a:p>
                    <a:p>
                      <a:pPr algn="ctr" fontAlgn="b"/>
                      <a:r>
                        <a:rPr lang="en-CA" sz="900" b="1" i="0" u="none" strike="noStrike" dirty="0">
                          <a:solidFill>
                            <a:srgbClr val="FFFFFF"/>
                          </a:solidFill>
                          <a:effectLst/>
                          <a:latin typeface="Verdana" panose="020B0604030504040204" pitchFamily="34" charset="0"/>
                        </a:rPr>
                        <a:t>Gain (Loss)</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1" i="0" u="none" strike="noStrike" dirty="0">
                          <a:solidFill>
                            <a:srgbClr val="FFFFFF"/>
                          </a:solidFill>
                          <a:effectLst/>
                          <a:latin typeface="Verdana" panose="020B0604030504040204" pitchFamily="34" charset="0"/>
                        </a:rPr>
                        <a:t>Original</a:t>
                      </a:r>
                    </a:p>
                    <a:p>
                      <a:pPr algn="ctr" fontAlgn="b"/>
                      <a:r>
                        <a:rPr lang="en-CA" sz="900" b="1" i="0" u="none" strike="noStrike" dirty="0">
                          <a:solidFill>
                            <a:srgbClr val="FFFFFF"/>
                          </a:solidFill>
                          <a:effectLst/>
                          <a:latin typeface="Verdana" panose="020B0604030504040204" pitchFamily="34" charset="0"/>
                        </a:rPr>
                        <a:t>Investment</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tc>
                  <a:txBody>
                    <a:bodyPr/>
                    <a:lstStyle/>
                    <a:p>
                      <a:pPr algn="ctr" fontAlgn="b"/>
                      <a:r>
                        <a:rPr lang="en-CA" sz="900" b="1" i="0" u="none" strike="noStrike" dirty="0">
                          <a:solidFill>
                            <a:srgbClr val="FFFFFF"/>
                          </a:solidFill>
                          <a:effectLst/>
                          <a:latin typeface="Verdana" panose="020B0604030504040204" pitchFamily="34" charset="0"/>
                        </a:rPr>
                        <a:t>Total</a:t>
                      </a:r>
                    </a:p>
                    <a:p>
                      <a:pPr algn="ctr" fontAlgn="b"/>
                      <a:r>
                        <a:rPr lang="en-CA" sz="900" b="1" i="0" u="none" strike="noStrike" dirty="0">
                          <a:solidFill>
                            <a:srgbClr val="FFFFFF"/>
                          </a:solidFill>
                          <a:effectLst/>
                          <a:latin typeface="Verdana" panose="020B0604030504040204" pitchFamily="34" charset="0"/>
                        </a:rPr>
                        <a:t>Return %</a:t>
                      </a:r>
                    </a:p>
                  </a:txBody>
                  <a:tcPr marL="0" marR="0" marT="0" marB="0" anchor="b">
                    <a:lnL>
                      <a:noFill/>
                    </a:lnL>
                    <a:lnR>
                      <a:noFill/>
                    </a:lnR>
                    <a:lnT>
                      <a:noFill/>
                    </a:lnT>
                    <a:lnB w="3175" cap="flat" cmpd="sng" algn="ctr">
                      <a:solidFill>
                        <a:schemeClr val="tx1"/>
                      </a:solidFill>
                      <a:prstDash val="solid"/>
                      <a:round/>
                      <a:headEnd type="none" w="med" len="med"/>
                      <a:tailEnd type="none" w="med" len="med"/>
                    </a:lnB>
                    <a:solidFill>
                      <a:srgbClr val="800000"/>
                    </a:solidFill>
                  </a:tcPr>
                </a:tc>
                <a:extLst>
                  <a:ext uri="{0D108BD9-81ED-4DB2-BD59-A6C34878D82A}">
                    <a16:rowId xmlns:a16="http://schemas.microsoft.com/office/drawing/2014/main" val="1086884812"/>
                  </a:ext>
                </a:extLst>
              </a:tr>
              <a:tr h="301824">
                <a:tc>
                  <a:txBody>
                    <a:bodyPr/>
                    <a:lstStyle/>
                    <a:p>
                      <a:pPr algn="ctr" fontAlgn="b"/>
                      <a:r>
                        <a:rPr lang="en-CA" sz="800" b="0" i="0" u="none" strike="noStrike" dirty="0">
                          <a:solidFill>
                            <a:srgbClr val="000000"/>
                          </a:solidFill>
                          <a:effectLst/>
                          <a:latin typeface="Verdana" panose="020B0604030504040204" pitchFamily="34" charset="0"/>
                        </a:rPr>
                        <a:t>Cash</a:t>
                      </a:r>
                    </a:p>
                  </a:txBody>
                  <a:tcPr marL="0" marR="0" marT="0" marB="0" anchor="ctr">
                    <a:lnL w="3175"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dirty="0">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dirty="0">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dirty="0">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r>
                        <a:rPr lang="en-CA" sz="800" b="0" i="0" u="none" strike="noStrike">
                          <a:solidFill>
                            <a:srgbClr val="000000"/>
                          </a:solidFill>
                          <a:effectLst/>
                          <a:latin typeface="Verdana" panose="020B0604030504040204" pitchFamily="34" charset="0"/>
                        </a:rPr>
                        <a:t>$258,870.60 </a:t>
                      </a: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dirty="0">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dirty="0">
                        <a:solidFill>
                          <a:srgbClr val="000000"/>
                        </a:solidFill>
                        <a:effectLst/>
                        <a:latin typeface="Verdana" panose="020B0604030504040204" pitchFamily="34" charset="0"/>
                      </a:endParaRPr>
                    </a:p>
                  </a:txBody>
                  <a:tcPr marL="0" marR="0" marT="0" marB="0" anchor="ctr">
                    <a:lnL>
                      <a:noFill/>
                    </a:lnL>
                    <a:lnR>
                      <a:noFill/>
                    </a:lnR>
                    <a:lnT w="3175" cap="flat" cmpd="sng" algn="ctr">
                      <a:solidFill>
                        <a:schemeClr val="tx1"/>
                      </a:solidFill>
                      <a:prstDash val="solid"/>
                      <a:round/>
                      <a:headEnd type="none" w="med" len="med"/>
                      <a:tailEnd type="none" w="med" len="med"/>
                    </a:lnT>
                    <a:lnB>
                      <a:noFill/>
                    </a:lnB>
                  </a:tcPr>
                </a:tc>
                <a:tc>
                  <a:txBody>
                    <a:bodyPr/>
                    <a:lstStyle/>
                    <a:p>
                      <a:pPr algn="ctr" fontAlgn="b"/>
                      <a:endParaRPr lang="en-CA" sz="800" b="0" i="0" u="none" strike="noStrike" dirty="0">
                        <a:solidFill>
                          <a:srgbClr val="000000"/>
                        </a:solidFill>
                        <a:effectLst/>
                        <a:latin typeface="Verdana" panose="020B0604030504040204" pitchFamily="34" charset="0"/>
                      </a:endParaRPr>
                    </a:p>
                  </a:txBody>
                  <a:tcPr marL="0" marR="0" marT="0" marB="0" anchor="ctr">
                    <a:lnL>
                      <a:no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2009709"/>
                  </a:ext>
                </a:extLst>
              </a:tr>
              <a:tr h="301824">
                <a:tc>
                  <a:txBody>
                    <a:bodyPr/>
                    <a:lstStyle/>
                    <a:p>
                      <a:pPr algn="ctr" fontAlgn="b"/>
                      <a:r>
                        <a:rPr lang="en-CA" sz="800" b="0" i="0" u="none" strike="noStrike">
                          <a:solidFill>
                            <a:srgbClr val="000000"/>
                          </a:solidFill>
                          <a:effectLst/>
                          <a:latin typeface="Verdana" panose="020B0604030504040204" pitchFamily="34" charset="0"/>
                        </a:rPr>
                        <a:t>BlackBerry Ltd</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BB</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$11.92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4,625</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($10.81)</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$50,016.25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$55,130.00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10.2%</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$5,113.75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$5,113.75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$50,006.25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10.2%</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225418606"/>
                  </a:ext>
                </a:extLst>
              </a:tr>
              <a:tr h="301824">
                <a:tc>
                  <a:txBody>
                    <a:bodyPr/>
                    <a:lstStyle/>
                    <a:p>
                      <a:pPr algn="ctr" fontAlgn="b"/>
                      <a:r>
                        <a:rPr lang="en-CA" sz="800" b="0" i="0" u="none" strike="noStrike">
                          <a:solidFill>
                            <a:srgbClr val="000000"/>
                          </a:solidFill>
                          <a:effectLst/>
                          <a:latin typeface="Verdana" panose="020B0604030504040204" pitchFamily="34" charset="0"/>
                        </a:rPr>
                        <a:t>TransGlobe Energy Corporation</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TGL</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$2.76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9,375</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($4.00)</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$37,515.00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$25,828.13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(31.2%)</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($11,686.88)</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$4,328.75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$2,750.00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($4,608.13)</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$50,010.00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(9.2%)</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563885513"/>
                  </a:ext>
                </a:extLst>
              </a:tr>
              <a:tr h="301824">
                <a:tc>
                  <a:txBody>
                    <a:bodyPr/>
                    <a:lstStyle/>
                    <a:p>
                      <a:pPr algn="ctr" fontAlgn="b"/>
                      <a:r>
                        <a:rPr lang="en-CA" sz="800" b="0" i="0" u="none" strike="noStrike">
                          <a:solidFill>
                            <a:srgbClr val="000000"/>
                          </a:solidFill>
                          <a:effectLst/>
                          <a:latin typeface="Verdana" panose="020B0604030504040204" pitchFamily="34" charset="0"/>
                        </a:rPr>
                        <a:t>BMO SP TSX CAPPED COMP IDX ETF</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ZCN</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$20.59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18,840</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($19.69)</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$370,964.04 </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$387,910.86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4.6%</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$16,946.82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($46,613.42)</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$50,692.82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$21,026.23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$826,990.00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2.5%</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010634469"/>
                  </a:ext>
                </a:extLst>
              </a:tr>
              <a:tr h="301824">
                <a:tc>
                  <a:txBody>
                    <a:bodyPr/>
                    <a:lstStyle/>
                    <a:p>
                      <a:pPr algn="ctr" fontAlgn="b"/>
                      <a:r>
                        <a:rPr lang="en-CA" sz="800" b="0" i="0" u="none" strike="noStrike">
                          <a:solidFill>
                            <a:srgbClr val="000000"/>
                          </a:solidFill>
                          <a:effectLst/>
                          <a:latin typeface="Verdana" panose="020B0604030504040204" pitchFamily="34" charset="0"/>
                        </a:rPr>
                        <a:t>Quebecor, Inc.</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QBR.B</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$28.45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1,892</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($31.86)</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$60,280.20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$53,827.40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(10.7%)</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($6,452.80)</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$1,026.41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($5,426.39)</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$60,270.20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(9.0%)</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633935091"/>
                  </a:ext>
                </a:extLst>
              </a:tr>
              <a:tr h="175032">
                <a:tc>
                  <a:txBody>
                    <a:bodyPr/>
                    <a:lstStyle/>
                    <a:p>
                      <a:pPr algn="ctr" fontAlgn="b"/>
                      <a:r>
                        <a:rPr lang="en-CA" sz="800" b="0" i="0" u="none" strike="noStrike">
                          <a:solidFill>
                            <a:srgbClr val="000000"/>
                          </a:solidFill>
                          <a:effectLst/>
                          <a:latin typeface="Verdana" panose="020B0604030504040204" pitchFamily="34" charset="0"/>
                        </a:rPr>
                        <a:t>Avigilon Corp</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AVO</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$27.00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85725"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$63,396.00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$63,396.00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$50,022.40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26.7%</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04294321"/>
                  </a:ext>
                </a:extLst>
              </a:tr>
              <a:tr h="301824">
                <a:tc>
                  <a:txBody>
                    <a:bodyPr/>
                    <a:lstStyle/>
                    <a:p>
                      <a:pPr algn="ctr" fontAlgn="b"/>
                      <a:r>
                        <a:rPr lang="en-CA" sz="800" b="0" i="0" u="none" strike="noStrike">
                          <a:solidFill>
                            <a:srgbClr val="000000"/>
                          </a:solidFill>
                          <a:effectLst/>
                          <a:latin typeface="Verdana" panose="020B0604030504040204" pitchFamily="34" charset="0"/>
                        </a:rPr>
                        <a:t>TransAlta Renewables Inc</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RNW</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$11.51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4,900</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($9.82)</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$48,138.00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$56,399.00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17.2%</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$8,261.00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$8,261.00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$48,128.00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17.2%</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900500170"/>
                  </a:ext>
                </a:extLst>
              </a:tr>
              <a:tr h="301824">
                <a:tc>
                  <a:txBody>
                    <a:bodyPr/>
                    <a:lstStyle/>
                    <a:p>
                      <a:pPr algn="ctr" fontAlgn="b"/>
                      <a:r>
                        <a:rPr lang="en-CA" sz="800" b="0" i="0" u="none" strike="noStrike">
                          <a:solidFill>
                            <a:srgbClr val="000000"/>
                          </a:solidFill>
                          <a:effectLst/>
                          <a:latin typeface="Verdana" panose="020B0604030504040204" pitchFamily="34" charset="0"/>
                        </a:rPr>
                        <a:t>Gluskin Sheff + Associates Inc</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GS</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$11.10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2,900</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($17.01)</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$49,320.00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$32,190.00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(34.7%)</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($17,130.00)</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$12,470.00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($4,660.00)</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$49,310.00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(9.5%)</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347305124"/>
                  </a:ext>
                </a:extLst>
              </a:tr>
              <a:tr h="175032">
                <a:tc>
                  <a:txBody>
                    <a:bodyPr/>
                    <a:lstStyle/>
                    <a:p>
                      <a:pPr algn="ctr" fontAlgn="b"/>
                      <a:r>
                        <a:rPr lang="en-CA" sz="800" b="0" i="0" u="none" strike="noStrike">
                          <a:solidFill>
                            <a:srgbClr val="000000"/>
                          </a:solidFill>
                          <a:effectLst/>
                          <a:latin typeface="Verdana" panose="020B0604030504040204" pitchFamily="34" charset="0"/>
                        </a:rPr>
                        <a:t>Klondex Mines Ltd</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KDX</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$3.10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0.0%</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$55,370.00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$55,370.00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$82,940.92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(33.2%)</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632791618"/>
                  </a:ext>
                </a:extLst>
              </a:tr>
              <a:tr h="175032">
                <a:tc>
                  <a:txBody>
                    <a:bodyPr/>
                    <a:lstStyle/>
                    <a:p>
                      <a:pPr algn="ctr" fontAlgn="b"/>
                      <a:r>
                        <a:rPr lang="en-CA" sz="800" b="0" i="0" u="none" strike="noStrike">
                          <a:solidFill>
                            <a:srgbClr val="000000"/>
                          </a:solidFill>
                          <a:effectLst/>
                          <a:latin typeface="Verdana" panose="020B0604030504040204" pitchFamily="34" charset="0"/>
                        </a:rPr>
                        <a:t>Halogen Software Inc</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HGN</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$12.49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$85,437.50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$85,437.50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$47,718.30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79.0%</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83491816"/>
                  </a:ext>
                </a:extLst>
              </a:tr>
              <a:tr h="301824">
                <a:tc>
                  <a:txBody>
                    <a:bodyPr/>
                    <a:lstStyle/>
                    <a:p>
                      <a:pPr algn="ctr" fontAlgn="b"/>
                      <a:r>
                        <a:rPr lang="en-CA" sz="800" b="0" i="0" u="none" strike="noStrike">
                          <a:solidFill>
                            <a:srgbClr val="000000"/>
                          </a:solidFill>
                          <a:effectLst/>
                          <a:latin typeface="Verdana" panose="020B0604030504040204" pitchFamily="34" charset="0"/>
                        </a:rPr>
                        <a:t>Andrew Peller Ltd.</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ADW.A</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$14.55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4,484</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($11.15)</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$50,016.60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$65,242.20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30.4%</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$15,225.60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$1,633.07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$16,858.67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$50,006.60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33.7%</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891721604"/>
                  </a:ext>
                </a:extLst>
              </a:tr>
              <a:tr h="301824">
                <a:tc>
                  <a:txBody>
                    <a:bodyPr/>
                    <a:lstStyle/>
                    <a:p>
                      <a:pPr algn="ctr" fontAlgn="b"/>
                      <a:r>
                        <a:rPr lang="en-CA" sz="800" b="0" i="0" u="none" strike="noStrike">
                          <a:solidFill>
                            <a:srgbClr val="000000"/>
                          </a:solidFill>
                          <a:effectLst/>
                          <a:latin typeface="Verdana" panose="020B0604030504040204" pitchFamily="34" charset="0"/>
                        </a:rPr>
                        <a:t>Alaris Royalty Corp.</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AD</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$17.63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2,787</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($17.95)</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$50,018.78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$49,134.81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(1.8%)</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($883.97)</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$8,277.39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$7,393.42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$50,008.78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14.8%</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76252096"/>
                  </a:ext>
                </a:extLst>
              </a:tr>
              <a:tr h="301824">
                <a:tc>
                  <a:txBody>
                    <a:bodyPr/>
                    <a:lstStyle/>
                    <a:p>
                      <a:pPr algn="ctr" fontAlgn="b"/>
                      <a:r>
                        <a:rPr lang="en-CA" sz="800" b="0" i="0" u="none" strike="noStrike">
                          <a:solidFill>
                            <a:srgbClr val="000000"/>
                          </a:solidFill>
                          <a:effectLst/>
                          <a:latin typeface="Verdana" panose="020B0604030504040204" pitchFamily="34" charset="0"/>
                        </a:rPr>
                        <a:t>BSM Technologies Inc</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GPS</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$0.86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41,666</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($1.20)</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$50,019.20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$35,832.76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(28.4%)</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($14,186.44)</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($14,186.44)</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$50,009.20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(28.4%)</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34648192"/>
                  </a:ext>
                </a:extLst>
              </a:tr>
              <a:tr h="301824">
                <a:tc>
                  <a:txBody>
                    <a:bodyPr/>
                    <a:lstStyle/>
                    <a:p>
                      <a:pPr algn="ctr" fontAlgn="b"/>
                      <a:r>
                        <a:rPr lang="en-CA" sz="800" b="0" i="0" u="none" strike="noStrike">
                          <a:solidFill>
                            <a:srgbClr val="000000"/>
                          </a:solidFill>
                          <a:effectLst/>
                          <a:latin typeface="Verdana" panose="020B0604030504040204" pitchFamily="34" charset="0"/>
                        </a:rPr>
                        <a:t>Hudbay Minerals Inc</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HBM</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$6.44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5,973</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($8.37)</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$50,014.01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$38,466.12 </a:t>
                      </a:r>
                    </a:p>
                  </a:txBody>
                  <a:tcPr marL="0" marR="0" marT="0" marB="0" anchor="ctr">
                    <a:lnL>
                      <a:noFill/>
                    </a:lnL>
                    <a:lnR>
                      <a:noFill/>
                    </a:lnR>
                    <a:lnT>
                      <a:noFill/>
                    </a:lnT>
                    <a:lnB>
                      <a:noFill/>
                    </a:lnB>
                  </a:tcPr>
                </a:tc>
                <a:tc>
                  <a:txBody>
                    <a:bodyPr/>
                    <a:lstStyle/>
                    <a:p>
                      <a:pPr algn="ctr" fontAlgn="b"/>
                      <a:r>
                        <a:rPr lang="en-CA" sz="800" b="0" i="0" u="none" strike="noStrike">
                          <a:solidFill>
                            <a:srgbClr val="FF0000"/>
                          </a:solidFill>
                          <a:effectLst/>
                          <a:latin typeface="Verdana" panose="020B0604030504040204" pitchFamily="34" charset="0"/>
                        </a:rPr>
                        <a:t>(23.1%)</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($11,547.89)</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$238.92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($11,308.97)</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$50,004.01 </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(22.6%)</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80060771"/>
                  </a:ext>
                </a:extLst>
              </a:tr>
              <a:tr h="301824">
                <a:tc>
                  <a:txBody>
                    <a:bodyPr/>
                    <a:lstStyle/>
                    <a:p>
                      <a:pPr algn="ctr" fontAlgn="b"/>
                      <a:r>
                        <a:rPr lang="en-CA" sz="800" b="0" i="0" u="none" strike="noStrike">
                          <a:solidFill>
                            <a:srgbClr val="000000"/>
                          </a:solidFill>
                          <a:effectLst/>
                          <a:latin typeface="Verdana" panose="020B0604030504040204" pitchFamily="34" charset="0"/>
                        </a:rPr>
                        <a:t>Fortis Inc</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FTS</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$45.90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1,246</a:t>
                      </a:r>
                    </a:p>
                  </a:txBody>
                  <a:tcPr marL="0" marR="0" marT="0" marB="0" anchor="ctr">
                    <a:lnL>
                      <a:noFill/>
                    </a:lnL>
                    <a:lnR>
                      <a:noFill/>
                    </a:lnR>
                    <a:lnT>
                      <a:noFill/>
                    </a:lnT>
                    <a:lnB>
                      <a:noFill/>
                    </a:lnB>
                  </a:tcPr>
                </a:tc>
                <a:tc>
                  <a:txBody>
                    <a:bodyPr/>
                    <a:lstStyle/>
                    <a:p>
                      <a:pPr algn="ctr" fontAlgn="b"/>
                      <a:r>
                        <a:rPr lang="en-CA" sz="800" b="0" i="0" u="none" strike="noStrike" dirty="0">
                          <a:solidFill>
                            <a:srgbClr val="FF0000"/>
                          </a:solidFill>
                          <a:effectLst/>
                          <a:latin typeface="Verdana" panose="020B0604030504040204" pitchFamily="34" charset="0"/>
                        </a:rPr>
                        <a:t>($40.15)</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$50,021.98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$57,185.17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14.3%</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$7,163.19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$3,083.85 </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$10,247.04 </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$50,011.98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20.5%</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194215153"/>
                  </a:ext>
                </a:extLst>
              </a:tr>
              <a:tr h="175032">
                <a:tc>
                  <a:txBody>
                    <a:bodyPr/>
                    <a:lstStyle/>
                    <a:p>
                      <a:pPr algn="ctr" fontAlgn="b"/>
                      <a:r>
                        <a:rPr lang="en-CA" sz="800" b="0" i="0" u="none" strike="noStrike">
                          <a:solidFill>
                            <a:srgbClr val="000000"/>
                          </a:solidFill>
                          <a:effectLst/>
                          <a:latin typeface="Verdana" panose="020B0604030504040204" pitchFamily="34" charset="0"/>
                        </a:rPr>
                        <a:t>Hecla Mining</a:t>
                      </a:r>
                    </a:p>
                  </a:txBody>
                  <a:tcPr marL="0" marR="0" marT="0" marB="0" anchor="ctr">
                    <a:lnL w="3175" cap="flat" cmpd="sng" algn="ctr">
                      <a:solidFill>
                        <a:schemeClr val="tx1"/>
                      </a:solidFill>
                      <a:prstDash val="solid"/>
                      <a:round/>
                      <a:headEnd type="none" w="med" len="med"/>
                      <a:tailEnd type="none" w="med" len="med"/>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HL</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$0.32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5,873</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85725"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$1,879.36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$1,879.36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$19.18 </a:t>
                      </a:r>
                    </a:p>
                  </a:txBody>
                  <a:tcPr marL="0" marR="0" marT="0" marB="0" anchor="ctr">
                    <a:lnL>
                      <a:noFill/>
                    </a:lnL>
                    <a:lnR>
                      <a:noFill/>
                    </a:lnR>
                    <a:lnT>
                      <a:noFill/>
                    </a:lnT>
                    <a:lnB>
                      <a:noFill/>
                    </a:lnB>
                  </a:tcPr>
                </a:tc>
                <a:tc>
                  <a:txBody>
                    <a:bodyPr/>
                    <a:lstStyle/>
                    <a:p>
                      <a:pPr algn="ctr" fontAlgn="b"/>
                      <a:r>
                        <a:rPr lang="en-CA" sz="800" b="0" i="0" u="none" strike="noStrike">
                          <a:solidFill>
                            <a:srgbClr val="000000"/>
                          </a:solidFill>
                          <a:effectLst/>
                          <a:latin typeface="Verdana" panose="020B0604030504040204" pitchFamily="34" charset="0"/>
                        </a:rPr>
                        <a:t>$1,898.54 </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$0.00 </a:t>
                      </a:r>
                    </a:p>
                  </a:txBody>
                  <a:tcPr marL="0" marR="0" marT="0" marB="0" anchor="ctr">
                    <a:lnL>
                      <a:noFill/>
                    </a:lnL>
                    <a:lnR>
                      <a:noFill/>
                    </a:lnR>
                    <a:lnT>
                      <a:noFill/>
                    </a:lnT>
                    <a:lnB>
                      <a:noFill/>
                    </a:lnB>
                  </a:tcPr>
                </a:tc>
                <a:tc>
                  <a:txBody>
                    <a:bodyPr/>
                    <a:lstStyle/>
                    <a:p>
                      <a:pPr algn="ctr" fontAlgn="b"/>
                      <a:r>
                        <a:rPr lang="en-CA" sz="800" b="0" i="0" u="none" strike="noStrike" dirty="0">
                          <a:solidFill>
                            <a:srgbClr val="000000"/>
                          </a:solidFill>
                          <a:effectLst/>
                          <a:latin typeface="Verdana" panose="020B0604030504040204" pitchFamily="34" charset="0"/>
                        </a:rPr>
                        <a:t>0.0%</a:t>
                      </a:r>
                    </a:p>
                  </a:txBody>
                  <a:tcPr marL="0" marR="0" marT="0" marB="0" anchor="ctr">
                    <a:lnL>
                      <a:noFill/>
                    </a:lnL>
                    <a:lnR w="3175"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416033736"/>
                  </a:ext>
                </a:extLst>
              </a:tr>
              <a:tr h="175032">
                <a:tc>
                  <a:txBody>
                    <a:bodyPr/>
                    <a:lstStyle/>
                    <a:p>
                      <a:pPr algn="ctr" fontAlgn="b"/>
                      <a:r>
                        <a:rPr lang="en-CA" sz="800" b="0" i="0" u="none" strike="noStrike">
                          <a:solidFill>
                            <a:srgbClr val="000000"/>
                          </a:solidFill>
                          <a:effectLst/>
                          <a:latin typeface="Verdana" panose="020B0604030504040204" pitchFamily="34" charset="0"/>
                        </a:rPr>
                        <a:t>Havilah</a:t>
                      </a:r>
                    </a:p>
                  </a:txBody>
                  <a:tcPr marL="0" marR="0" marT="0" marB="0" anchor="ctr">
                    <a:lnL w="3175" cap="flat" cmpd="sng" algn="ctr">
                      <a:solidFill>
                        <a:schemeClr val="tx1"/>
                      </a:solidFill>
                      <a:prstDash val="solid"/>
                      <a:round/>
                      <a:headEnd type="none" w="med" len="med"/>
                      <a:tailEnd type="none" w="med" len="med"/>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HMC</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$45.90 </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1,775</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85725"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$81,463.63 </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0.0%</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$81,463.63 </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$0.00 </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a:solidFill>
                            <a:srgbClr val="000000"/>
                          </a:solidFill>
                          <a:effectLst/>
                          <a:latin typeface="Verdana" panose="020B0604030504040204" pitchFamily="34" charset="0"/>
                        </a:rPr>
                        <a:t>$81,463.63 </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dirty="0">
                          <a:solidFill>
                            <a:srgbClr val="000000"/>
                          </a:solidFill>
                          <a:effectLst/>
                          <a:latin typeface="Verdana" panose="020B0604030504040204" pitchFamily="34" charset="0"/>
                        </a:rPr>
                        <a:t>$0.00 </a:t>
                      </a:r>
                    </a:p>
                  </a:txBody>
                  <a:tcPr marL="0" marR="0" marT="0" marB="0" anchor="ctr">
                    <a:lnL>
                      <a:noFill/>
                    </a:lnL>
                    <a:lnR>
                      <a:noFill/>
                    </a:lnR>
                    <a:lnT>
                      <a:noFill/>
                    </a:lnT>
                    <a:lnB w="3175" cap="flat" cmpd="sng" algn="ctr">
                      <a:solidFill>
                        <a:schemeClr val="tx1"/>
                      </a:solidFill>
                      <a:prstDash val="solid"/>
                      <a:round/>
                      <a:headEnd type="none" w="med" len="med"/>
                      <a:tailEnd type="none" w="med" len="med"/>
                    </a:lnB>
                  </a:tcPr>
                </a:tc>
                <a:tc>
                  <a:txBody>
                    <a:bodyPr/>
                    <a:lstStyle/>
                    <a:p>
                      <a:pPr algn="ctr" fontAlgn="b"/>
                      <a:r>
                        <a:rPr lang="en-CA" sz="800" b="0" i="0" u="none" strike="noStrike" dirty="0">
                          <a:solidFill>
                            <a:srgbClr val="000000"/>
                          </a:solidFill>
                          <a:effectLst/>
                          <a:latin typeface="Verdana" panose="020B0604030504040204" pitchFamily="34" charset="0"/>
                        </a:rPr>
                        <a:t>0.0%</a:t>
                      </a:r>
                    </a:p>
                  </a:txBody>
                  <a:tcPr marL="0" marR="0" marT="0" marB="0" anchor="ctr">
                    <a:lnL>
                      <a:noFill/>
                    </a:lnL>
                    <a:lnR w="3175" cap="flat" cmpd="sng" algn="ctr">
                      <a:solidFill>
                        <a:schemeClr val="tx1"/>
                      </a:solidFill>
                      <a:prstDash val="solid"/>
                      <a:round/>
                      <a:headEnd type="none" w="med" len="med"/>
                      <a:tailEnd type="none" w="med" len="med"/>
                    </a:lnR>
                    <a:lnT>
                      <a:noFill/>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9370837"/>
                  </a:ext>
                </a:extLst>
              </a:tr>
            </a:tbl>
          </a:graphicData>
        </a:graphic>
      </p:graphicFrame>
      <p:sp>
        <p:nvSpPr>
          <p:cNvPr id="3" name="Date Placeholder 2">
            <a:extLst>
              <a:ext uri="{FF2B5EF4-FFF2-40B4-BE49-F238E27FC236}">
                <a16:creationId xmlns:a16="http://schemas.microsoft.com/office/drawing/2014/main" id="{3C7F574B-DC71-47F5-9324-2C072BA41E07}"/>
              </a:ext>
            </a:extLst>
          </p:cNvPr>
          <p:cNvSpPr>
            <a:spLocks noGrp="1"/>
          </p:cNvSpPr>
          <p:nvPr>
            <p:ph type="dt" sz="half" idx="10"/>
          </p:nvPr>
        </p:nvSpPr>
        <p:spPr/>
        <p:txBody>
          <a:bodyPr/>
          <a:lstStyle/>
          <a:p>
            <a:r>
              <a:rPr lang="en-US"/>
              <a:t>November 2018</a:t>
            </a:r>
            <a:endParaRPr lang="en-US" dirty="0"/>
          </a:p>
        </p:txBody>
      </p:sp>
    </p:spTree>
    <p:extLst>
      <p:ext uri="{BB962C8B-B14F-4D97-AF65-F5344CB8AC3E}">
        <p14:creationId xmlns:p14="http://schemas.microsoft.com/office/powerpoint/2010/main" val="4050541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Portfolio Returns Since Establishment </a:t>
            </a:r>
          </a:p>
        </p:txBody>
      </p:sp>
      <p:sp>
        <p:nvSpPr>
          <p:cNvPr id="5" name="Footer Placeholder 4"/>
          <p:cNvSpPr>
            <a:spLocks noGrp="1"/>
          </p:cNvSpPr>
          <p:nvPr>
            <p:ph type="ftr" sz="quarter" idx="11"/>
          </p:nvPr>
        </p:nvSpPr>
        <p:spPr/>
        <p:txBody>
          <a:bodyPr/>
          <a:lstStyle/>
          <a:p>
            <a:r>
              <a:rPr lang="en-US"/>
              <a:t>McMaster Investment Council</a:t>
            </a:r>
            <a:endParaRPr lang="en-US" dirty="0"/>
          </a:p>
        </p:txBody>
      </p:sp>
      <p:sp>
        <p:nvSpPr>
          <p:cNvPr id="6" name="Slide Number Placeholder 5"/>
          <p:cNvSpPr>
            <a:spLocks noGrp="1"/>
          </p:cNvSpPr>
          <p:nvPr>
            <p:ph type="sldNum" sz="quarter" idx="12"/>
          </p:nvPr>
        </p:nvSpPr>
        <p:spPr/>
        <p:txBody>
          <a:bodyPr/>
          <a:lstStyle/>
          <a:p>
            <a:fld id="{9B5AF6BB-46FB-4DD0-9CC5-11E531CCBFD2}" type="slidenum">
              <a:rPr lang="en-US" smtClean="0"/>
              <a:pPr/>
              <a:t>9</a:t>
            </a:fld>
            <a:endParaRPr lang="en-US" dirty="0"/>
          </a:p>
        </p:txBody>
      </p:sp>
      <p:graphicFrame>
        <p:nvGraphicFramePr>
          <p:cNvPr id="10" name="Chart 9">
            <a:extLst>
              <a:ext uri="{FF2B5EF4-FFF2-40B4-BE49-F238E27FC236}">
                <a16:creationId xmlns:a16="http://schemas.microsoft.com/office/drawing/2014/main" id="{00000000-0008-0000-0900-000002000000}"/>
              </a:ext>
            </a:extLst>
          </p:cNvPr>
          <p:cNvGraphicFramePr>
            <a:graphicFrameLocks noGrp="1"/>
          </p:cNvGraphicFramePr>
          <p:nvPr>
            <p:extLst>
              <p:ext uri="{D42A27DB-BD31-4B8C-83A1-F6EECF244321}">
                <p14:modId xmlns:p14="http://schemas.microsoft.com/office/powerpoint/2010/main" val="2836599366"/>
              </p:ext>
            </p:extLst>
          </p:nvPr>
        </p:nvGraphicFramePr>
        <p:xfrm>
          <a:off x="800234" y="889685"/>
          <a:ext cx="10123139" cy="5517879"/>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5D25C681-96A1-4573-BF5F-805880D698E5}"/>
              </a:ext>
            </a:extLst>
          </p:cNvPr>
          <p:cNvSpPr>
            <a:spLocks noGrp="1"/>
          </p:cNvSpPr>
          <p:nvPr>
            <p:ph type="dt" sz="half" idx="10"/>
          </p:nvPr>
        </p:nvSpPr>
        <p:spPr/>
        <p:txBody>
          <a:bodyPr/>
          <a:lstStyle/>
          <a:p>
            <a:r>
              <a:rPr lang="en-US"/>
              <a:t>November 2018</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4">
      <a:majorFont>
        <a:latin typeface="Baskerville"/>
        <a:ea typeface=""/>
        <a:cs typeface=""/>
      </a:majorFont>
      <a:minorFont>
        <a:latin typeface="Nirmala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5">
    <a:dk1>
      <a:sysClr val="windowText" lastClr="000000"/>
    </a:dk1>
    <a:lt1>
      <a:sysClr val="window" lastClr="FFFFFF"/>
    </a:lt1>
    <a:dk2>
      <a:srgbClr val="CC3300"/>
    </a:dk2>
    <a:lt2>
      <a:srgbClr val="FF3300"/>
    </a:lt2>
    <a:accent1>
      <a:srgbClr val="FF6600"/>
    </a:accent1>
    <a:accent2>
      <a:srgbClr val="CC0000"/>
    </a:accent2>
    <a:accent3>
      <a:srgbClr val="A50021"/>
    </a:accent3>
    <a:accent4>
      <a:srgbClr val="990000"/>
    </a:accent4>
    <a:accent5>
      <a:srgbClr val="CC3300"/>
    </a:accent5>
    <a:accent6>
      <a:srgbClr val="968C8C"/>
    </a:accent6>
    <a:hlink>
      <a:srgbClr val="F7B615"/>
    </a:hlink>
    <a:folHlink>
      <a:srgbClr val="70440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27691</TotalTime>
  <Words>2014</Words>
  <Application>Microsoft Office PowerPoint</Application>
  <PresentationFormat>Widescreen</PresentationFormat>
  <Paragraphs>589</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Baskerville</vt:lpstr>
      <vt:lpstr>Calibri</vt:lpstr>
      <vt:lpstr>Nirmala UI</vt:lpstr>
      <vt:lpstr>Verdana</vt:lpstr>
      <vt:lpstr>Office Theme</vt:lpstr>
      <vt:lpstr>PowerPoint Presentation</vt:lpstr>
      <vt:lpstr>Agenda</vt:lpstr>
      <vt:lpstr>I</vt:lpstr>
      <vt:lpstr>PowerPoint Presentation</vt:lpstr>
      <vt:lpstr>Mac IC Portfolio – Industry Breakdown </vt:lpstr>
      <vt:lpstr>S&amp;P/TSX Composite Sector Breakdown &amp; Comparison</vt:lpstr>
      <vt:lpstr>Beta of the Portfolio </vt:lpstr>
      <vt:lpstr>Portfolio Holdings</vt:lpstr>
      <vt:lpstr>Portfolio Returns Since Establishment </vt:lpstr>
      <vt:lpstr>Portfolio Metrics </vt:lpstr>
      <vt:lpstr>II</vt:lpstr>
      <vt:lpstr>Looking Forward – USMCA</vt:lpstr>
      <vt:lpstr>Looking Forward – Keystone XL and Oil </vt:lpstr>
      <vt:lpstr>Looking Forward – Interest Rates</vt:lpstr>
      <vt:lpstr>Looking Forward – US-China Trade War</vt:lpstr>
      <vt:lpstr>Looking Forward – Economic Indicators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Club Operations</dc:title>
  <dc:creator>DC</dc:creator>
  <cp:lastModifiedBy>Roberto Rossi</cp:lastModifiedBy>
  <cp:revision>410</cp:revision>
  <dcterms:created xsi:type="dcterms:W3CDTF">2016-01-20T22:11:34Z</dcterms:created>
  <dcterms:modified xsi:type="dcterms:W3CDTF">2018-11-21T01:50:43Z</dcterms:modified>
</cp:coreProperties>
</file>