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38B-D42C-4291-9DEC-75898046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C943-9200-4E46-AF80-FF221202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347A-9046-491B-ADE1-022909B0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CB7F-BBE7-4B15-BCB1-6DEA9278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BB76-0088-42B9-A48A-1693378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8B1-6BD1-4E42-B182-5A669DEE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2E3B-C9A1-4C5F-8ED4-6B2CDCDF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074C-6FAE-4CC6-B1C7-217FFA8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742D-205A-42CD-82C8-0AB64B70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0945-255D-4F1F-B24F-FD45976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AB55F-F312-4720-AA95-88411A57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141E-984D-40E0-BF6F-A2033415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7E3F-D87A-4136-B9DB-12219094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FB80-F7A7-4858-85E3-CA5744D6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723B-989F-425B-B05A-E43BE6E9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B85D-C81E-471A-B49E-A3B314E5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E3AB-2831-4109-8DFD-2A0C1193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098C-9377-45BB-9082-5C93170F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D147-260C-4878-88E8-F036D7D7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3E7B-B609-48A9-BA54-89AF5ED0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7B78-00FC-4CBE-9F2B-AD4D1130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2CD1-2DB5-4F80-ADEE-D284B7D0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8280-8EC6-4CF4-8224-CF0672C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BD0A-479B-43CA-A0B0-C89AE2E1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300C-1DA7-4702-B27A-37045B41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11B-9CE2-4C07-A555-2AF710DE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8EB1-374D-46C3-BC68-9D161BC9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2D86-D7F0-41F7-BF00-06A2BA95D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77F2-542B-4937-8C4B-2EA41C83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E706C-8CA3-4145-87B8-173CD13D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C2DF-27B0-45E5-A0AF-3D408E98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02-431E-409D-B4CA-2B1A67FA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E733-50E4-4C2A-B56C-C51D4461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2C72-9085-4495-B7EE-FCB7509E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28E30-B729-4D94-B996-30B0EA112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CDE7-6E40-4041-B1CB-469ECC32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5A822-A07B-423F-B2ED-001F875D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4D7B8-424E-4F15-A265-A6804DA0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3FB0F-87CF-45A2-AE3E-EEF0760E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AB8A-4F81-4EC0-83C4-4251F54F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7B469-F21F-41A0-981B-FBC27C0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CCF1-4750-47D5-98E3-DB55162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8C206-3601-49B6-8A61-E28D62ED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9EFA7-C36F-4F53-857B-B3071DD8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5F70E-5D41-40CC-8F5A-E5A57EC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504D1-61EC-4C21-991C-57D99DF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34C2-871E-4672-ABCE-1CD3C481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723-FB2D-4020-A7B9-5064A41C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8625-49D7-4517-94BC-DA50A7BA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C87C-91E4-40CB-9864-30FE4D59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687F-C671-449B-A8C2-DA99071C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B5A7-C1EC-4CC2-BD5F-30FBEF48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D77B-58A5-44EC-9550-F5F7189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7CDFD-0D0A-41FE-A160-36A1AFD89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392B-6ECE-4693-B435-B207352F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7A76-2462-47D1-8F0B-EA98F4FB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9115-9B2C-46AE-9718-2E891290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D3A7-3F74-4AF8-ABF5-E2D02D74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71DE2-2875-49AE-ADB7-6A21F28A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0C31-C6E0-449F-9B62-7791FA54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B933-59EC-4714-BEBB-6B105789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0FE2-6CFA-4E5F-ADB6-04F20EF852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4619-27A4-40A0-BA63-9E4BEB10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8A1B-56BD-4990-90D5-E692C497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FF38-638F-4CC5-BF8A-ED77A6903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B338-3EE6-40B4-8D07-D6BEA6531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9AFD-EDB4-41F5-B9F8-60F11310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US-China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84C-199C-4599-BDC0-7F1CD5C6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Asia-Pacific Economic Cooperation (APEC) Summit</a:t>
            </a:r>
          </a:p>
          <a:p>
            <a:endParaRPr lang="en-US" dirty="0"/>
          </a:p>
          <a:p>
            <a:r>
              <a:rPr lang="en-US" dirty="0"/>
              <a:t>Canada-U.S. border</a:t>
            </a:r>
          </a:p>
          <a:p>
            <a:endParaRPr lang="en-US" dirty="0"/>
          </a:p>
          <a:p>
            <a:r>
              <a:rPr lang="en-US" dirty="0"/>
              <a:t>Canada's manufacturing sector reliant on Chinese product</a:t>
            </a:r>
          </a:p>
          <a:p>
            <a:endParaRPr lang="en-US" dirty="0"/>
          </a:p>
          <a:p>
            <a:r>
              <a:rPr lang="en-US" dirty="0"/>
              <a:t>Price increases for American households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C4D-1118-48BE-AD05-9D219DF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 Indicators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78F38-A1ED-4267-B30F-B2DB9B1F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2" y="2196915"/>
            <a:ext cx="10472720" cy="24641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26060-C856-4BCD-A44E-B643EB02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04" y="4661084"/>
            <a:ext cx="12267578" cy="7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US-China</vt:lpstr>
      <vt:lpstr>Economic 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2018-11-19T22:54:22Z</dcterms:created>
  <dcterms:modified xsi:type="dcterms:W3CDTF">2018-11-20T04:28:49Z</dcterms:modified>
</cp:coreProperties>
</file>