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74" r:id="rId6"/>
    <p:sldId id="264" r:id="rId7"/>
    <p:sldId id="266" r:id="rId8"/>
    <p:sldId id="273" r:id="rId9"/>
    <p:sldId id="265" r:id="rId10"/>
    <p:sldId id="259" r:id="rId11"/>
    <p:sldId id="261" r:id="rId12"/>
    <p:sldId id="268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C5E2-9FF1-C94B-9399-41E499C0197E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39DE-90F5-2145-B151-1A29FF8C6D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250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B346-C918-504A-A0C0-99E0EE2B5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1497B6-5F07-994F-AC12-E6FAF2727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AD929D-9119-5345-811F-03AB5522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E385D-EFAA-9E4A-B38C-FE6C455E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24C12-279D-3D46-BD1C-ADD8B3D2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746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370EB-12CE-A242-8419-EFC97740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F6F97E-C2F1-B94D-9C38-8079CFA3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8C32C-EB97-C849-ABD5-2F36113A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E9727-BC1C-824F-92D4-F9C2D472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B1402-763C-5D41-A02F-42ECA369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1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453D08-3DE5-2A4B-AB7B-E7AED0A2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8DE8C-ECF9-3B4C-BC29-EA2F554DF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2743F-A6E6-3B45-B045-13D0235C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71BCB-5F59-874D-90E5-CC7C8D4C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0BCE8-A528-C44F-9DE5-4EF6D705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18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037902A-EE78-834B-8696-F45629F78DC6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1628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C5865D-253C-3445-A1B3-81F81633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8CF51-62A0-804E-BDBA-5FBFF99F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62849"/>
                </a:solidFill>
              </a:defRPr>
            </a:lvl1pPr>
            <a:lvl2pPr>
              <a:defRPr>
                <a:solidFill>
                  <a:srgbClr val="162849"/>
                </a:solidFill>
              </a:defRPr>
            </a:lvl2pPr>
            <a:lvl3pPr>
              <a:defRPr>
                <a:solidFill>
                  <a:srgbClr val="162849"/>
                </a:solidFill>
              </a:defRPr>
            </a:lvl3pPr>
            <a:lvl4pPr>
              <a:defRPr>
                <a:solidFill>
                  <a:srgbClr val="162849"/>
                </a:solidFill>
              </a:defRPr>
            </a:lvl4pPr>
            <a:lvl5pPr>
              <a:defRPr>
                <a:solidFill>
                  <a:srgbClr val="162849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6FD85-06DB-714E-950B-DC5B12C1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E59DB-EF66-9841-B315-D3CD9D18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NADA Anti Doping APP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33440-A31C-FC44-95F2-D2F6C17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2050" name="Picture 2" descr="Bildergebnis für nada logo">
            <a:extLst>
              <a:ext uri="{FF2B5EF4-FFF2-40B4-BE49-F238E27FC236}">
                <a16:creationId xmlns:a16="http://schemas.microsoft.com/office/drawing/2014/main" id="{1290EB85-F27B-984E-83FC-2207835306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831" y="460799"/>
            <a:ext cx="1101187" cy="22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766DA-73BF-8741-AB4A-913B0439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F05A5B-E993-BE41-9677-0C399F6E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64E04-6AF8-644A-AC4F-ACE8DACF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6BF71-B159-DA45-8316-1333B8ED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0C6E1-3D36-214D-997D-BCE9800C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3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1477D-FBF5-DB46-A87A-2F3263C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5D507-471A-A149-AB58-89C3033C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7B494-D782-154D-9EC9-09F4E51B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5A251-BC58-284C-89D4-6D9F6BD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0AC40-1C7F-F449-9D6E-FA431238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DEAAC-035C-5747-9413-5782529E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18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4B43C-F4A2-BE4E-92D2-94219EC1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50975C-0CC7-6244-81CD-D7A5710C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AF4F28-C50E-004F-9456-6DA3D3BE6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5BD160-9F19-884F-BEB5-79D8A150E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8B5D31-5EF6-C44D-9857-8E1E59267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88EBB2-E0B0-4B45-9CA4-02202312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F00902-A1DF-F146-BFBC-7AA0F8F9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9D0E63-FABC-B24F-83FE-50404FB6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45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74A13-EE88-984B-9E0A-F98A1060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8AF1D-867E-EC4C-93D8-EC79CD84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57160-E9CE-384D-BC62-4478C3B9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C15201-09A5-334F-B4F6-7B10D34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42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2AC466-5924-064B-8039-12AF2315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46F656-92F7-A146-8000-5A94AA5B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752D6-E14D-4443-A447-915B720C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8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E1FD-5A54-3246-89CB-FD0C3DB6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05202-3ACE-654C-B69A-BFE7BD98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1F90A-9563-BA45-8EA5-5E55A44CD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0E346-AD5F-5D4F-9CFC-AC675DA3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6155D-2760-8A4A-9936-6323BDBA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87F2F5-50F6-494B-852C-2D71523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708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C20F9-5D54-2A4A-9453-247B18CB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BC48E-BDE1-5B41-8D71-DE365C41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201B30-D7AF-7941-8353-CC01A443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5BA854-5FD1-3743-B5B7-FF0DA37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F17AD-D3D8-584C-950B-40834D77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BA5D7-7BC0-9F4B-AD53-948C0C56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73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1D2443-9DE6-C646-BD8C-67665131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3730-8568-E641-B0C9-965D6C7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D5EF6-03D1-414E-88BE-C6E2A77D3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9856-6683-2B4B-A61D-FB166CE11484}" type="datetimeFigureOut">
              <a:rPr lang="de-AT" smtClean="0"/>
              <a:t>25.03.20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D90C3-8997-724C-9F3E-434A3CCC9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6DECC-5707-344F-9CE6-AC2504B5D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B144-840C-0940-B018-32B234EF9B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9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32273F-F177-2041-AFC1-61EF4F72C2A2}"/>
              </a:ext>
            </a:extLst>
          </p:cNvPr>
          <p:cNvSpPr/>
          <p:nvPr/>
        </p:nvSpPr>
        <p:spPr>
          <a:xfrm>
            <a:off x="809625" y="664369"/>
            <a:ext cx="10572750" cy="2937669"/>
          </a:xfrm>
          <a:prstGeom prst="rect">
            <a:avLst/>
          </a:prstGeom>
          <a:solidFill>
            <a:srgbClr val="1628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9C196D-5D56-7F49-9DF5-CD291BAF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231"/>
            <a:ext cx="9144000" cy="1451769"/>
          </a:xfrm>
        </p:spPr>
        <p:txBody>
          <a:bodyPr>
            <a:normAutofit/>
          </a:bodyPr>
          <a:lstStyle/>
          <a:p>
            <a:r>
              <a:rPr lang="de-AT" sz="9600" dirty="0">
                <a:solidFill>
                  <a:schemeClr val="bg1"/>
                </a:solidFill>
                <a:latin typeface="+mn-lt"/>
              </a:rPr>
              <a:t>Anti Doping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E92FEA-FD7E-8448-9471-D50F526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88373"/>
          </a:xfrm>
        </p:spPr>
        <p:txBody>
          <a:bodyPr>
            <a:normAutofit lnSpcReduction="10000"/>
          </a:bodyPr>
          <a:lstStyle/>
          <a:p>
            <a:endParaRPr lang="de-AT" sz="4800" dirty="0">
              <a:solidFill>
                <a:srgbClr val="162849"/>
              </a:solidFill>
            </a:endParaRPr>
          </a:p>
          <a:p>
            <a:r>
              <a:rPr lang="de-AT" sz="5400" dirty="0">
                <a:solidFill>
                  <a:srgbClr val="162849"/>
                </a:solidFill>
              </a:rPr>
              <a:t>Zwischenpräsentation</a:t>
            </a:r>
            <a:endParaRPr lang="de-AT" sz="3600" dirty="0">
              <a:solidFill>
                <a:srgbClr val="162849"/>
              </a:solidFill>
            </a:endParaRPr>
          </a:p>
          <a:p>
            <a:endParaRPr lang="de-AT" dirty="0">
              <a:solidFill>
                <a:srgbClr val="162849"/>
              </a:solidFill>
            </a:endParaRPr>
          </a:p>
        </p:txBody>
      </p:sp>
      <p:pic>
        <p:nvPicPr>
          <p:cNvPr id="1026" name="Picture 2" descr="Bildergebnis für nada logo">
            <a:extLst>
              <a:ext uri="{FF2B5EF4-FFF2-40B4-BE49-F238E27FC236}">
                <a16:creationId xmlns:a16="http://schemas.microsoft.com/office/drawing/2014/main" id="{D4D40B96-B6A1-5546-B34D-29258007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863203"/>
            <a:ext cx="635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7EEA24-4822-F149-BCC4-74A9B6DEB652}"/>
              </a:ext>
            </a:extLst>
          </p:cNvPr>
          <p:cNvSpPr/>
          <p:nvPr/>
        </p:nvSpPr>
        <p:spPr>
          <a:xfrm>
            <a:off x="835503" y="3429000"/>
            <a:ext cx="10508232" cy="2117785"/>
          </a:xfrm>
          <a:prstGeom prst="rect">
            <a:avLst/>
          </a:prstGeom>
          <a:noFill/>
          <a:ln w="63500">
            <a:solidFill>
              <a:srgbClr val="162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7884DF-555B-A448-8C7B-C038684354E8}"/>
              </a:ext>
            </a:extLst>
          </p:cNvPr>
          <p:cNvSpPr txBox="1"/>
          <p:nvPr/>
        </p:nvSpPr>
        <p:spPr>
          <a:xfrm>
            <a:off x="5245557" y="5793521"/>
            <a:ext cx="168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>
                <a:solidFill>
                  <a:srgbClr val="162849"/>
                </a:solidFill>
              </a:rPr>
              <a:t>26. März 2020</a:t>
            </a:r>
          </a:p>
        </p:txBody>
      </p:sp>
    </p:spTree>
    <p:extLst>
      <p:ext uri="{BB962C8B-B14F-4D97-AF65-F5344CB8AC3E}">
        <p14:creationId xmlns:p14="http://schemas.microsoft.com/office/powerpoint/2010/main" val="81731988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2BC5-EDF7-7B41-AB15-29C30F26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App-Aufbau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D6DD3EF-8425-D74B-BAEC-0A9411EA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931"/>
          <a:stretch/>
        </p:blipFill>
        <p:spPr>
          <a:xfrm>
            <a:off x="2869850" y="2106392"/>
            <a:ext cx="2025021" cy="4351338"/>
          </a:xfrm>
          <a:prstGeom prst="rect">
            <a:avLst/>
          </a:prstGeom>
        </p:spPr>
      </p:pic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E9B67A28-3659-2947-93A2-F760C8BBF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31"/>
          <a:stretch/>
        </p:blipFill>
        <p:spPr>
          <a:xfrm>
            <a:off x="730013" y="2123963"/>
            <a:ext cx="2025021" cy="4351338"/>
          </a:xfrm>
          <a:prstGeom prst="rect">
            <a:avLst/>
          </a:prstGeom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149C482C-53BB-C745-90D0-1D52F56D8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64"/>
          <a:stretch/>
        </p:blipFill>
        <p:spPr>
          <a:xfrm>
            <a:off x="7203852" y="2106392"/>
            <a:ext cx="2120035" cy="4386483"/>
          </a:xfrm>
          <a:prstGeom prst="rect">
            <a:avLst/>
          </a:prstGeom>
        </p:spPr>
      </p:pic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60A6EA28-915A-B14D-9776-9CB3F1BAE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64"/>
          <a:stretch/>
        </p:blipFill>
        <p:spPr>
          <a:xfrm>
            <a:off x="4969002" y="2106392"/>
            <a:ext cx="2120034" cy="438648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7B515B2-04EE-0140-9CBB-FDEA08ABD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789"/>
          <a:stretch/>
        </p:blipFill>
        <p:spPr>
          <a:xfrm>
            <a:off x="9438703" y="2106392"/>
            <a:ext cx="2066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0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6B9DF-6302-254B-AC1A-A948DAC7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1" y="377825"/>
            <a:ext cx="10502898" cy="1325563"/>
          </a:xfrm>
        </p:spPr>
        <p:txBody>
          <a:bodyPr>
            <a:normAutofit/>
          </a:bodyPr>
          <a:lstStyle/>
          <a:p>
            <a:r>
              <a:rPr lang="de-AT" sz="3200" dirty="0"/>
              <a:t>Funktionen</a:t>
            </a:r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301DD00E-D08D-584B-AF43-6DD9F362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931"/>
          <a:stretch/>
        </p:blipFill>
        <p:spPr>
          <a:xfrm>
            <a:off x="850901" y="1771345"/>
            <a:ext cx="2335597" cy="50186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0239514-21A1-BF45-B9A4-53C4FD501DBE}"/>
              </a:ext>
            </a:extLst>
          </p:cNvPr>
          <p:cNvSpPr txBox="1"/>
          <p:nvPr/>
        </p:nvSpPr>
        <p:spPr>
          <a:xfrm>
            <a:off x="3380874" y="1985211"/>
            <a:ext cx="7972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Startscreen: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Barcodescan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Mehr-Menü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Suchleiste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210893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25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AAE6F-E9AD-3645-88C2-798E3DDD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B21C200-CC6F-034B-9660-09B4DFD7D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931"/>
          <a:stretch/>
        </p:blipFill>
        <p:spPr>
          <a:xfrm>
            <a:off x="838200" y="1761655"/>
            <a:ext cx="2338137" cy="50241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E9AF3B-4AAF-534C-9E0B-0C77209C03E7}"/>
              </a:ext>
            </a:extLst>
          </p:cNvPr>
          <p:cNvSpPr txBox="1"/>
          <p:nvPr/>
        </p:nvSpPr>
        <p:spPr>
          <a:xfrm>
            <a:off x="3380874" y="1985211"/>
            <a:ext cx="7972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Mehr-Menü: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Verbotsliste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Benutzerhinweis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Open Source Lizenz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Impressum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209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C64B7-BAA5-5142-B2D9-8F50EC6D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7CDA33-3A7F-D14D-A38B-586F427B47F7}"/>
              </a:ext>
            </a:extLst>
          </p:cNvPr>
          <p:cNvSpPr txBox="1"/>
          <p:nvPr/>
        </p:nvSpPr>
        <p:spPr>
          <a:xfrm>
            <a:off x="3380874" y="1985211"/>
            <a:ext cx="7972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Detailsuchseite: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Filter nach Medikamenten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Filter nach Substanzen</a:t>
            </a:r>
          </a:p>
          <a:p>
            <a:r>
              <a:rPr lang="de-DE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7257DED-020B-2E43-AFFE-CE927A13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8" r="34667"/>
          <a:stretch/>
        </p:blipFill>
        <p:spPr>
          <a:xfrm>
            <a:off x="838200" y="1813593"/>
            <a:ext cx="2377231" cy="49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66237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1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9387-0933-FB49-BFFC-03662E4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F35D37-0E7E-8B4B-A8EA-675AE3046258}"/>
              </a:ext>
            </a:extLst>
          </p:cNvPr>
          <p:cNvSpPr txBox="1"/>
          <p:nvPr/>
        </p:nvSpPr>
        <p:spPr>
          <a:xfrm>
            <a:off x="3380874" y="1985211"/>
            <a:ext cx="7972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Suche ergibt keinen Treffer: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Barcodescan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Benutzerhinweise</a:t>
            </a:r>
          </a:p>
          <a:p>
            <a:r>
              <a:rPr lang="de-DE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F8406AA4-33E9-B247-9ADC-8C8A41FD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40"/>
          <a:stretch/>
        </p:blipFill>
        <p:spPr>
          <a:xfrm>
            <a:off x="832289" y="1762880"/>
            <a:ext cx="2432916" cy="49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1.28554 0.003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7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9E17-64F5-A04B-BE0C-ABA3439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DEE4787-C635-EC47-8A01-19AC7979B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864"/>
          <a:stretch/>
        </p:blipFill>
        <p:spPr>
          <a:xfrm>
            <a:off x="838200" y="1804988"/>
            <a:ext cx="2247900" cy="465100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9D4FF29-5550-134C-83C7-C9E1E85CB1A1}"/>
              </a:ext>
            </a:extLst>
          </p:cNvPr>
          <p:cNvSpPr txBox="1"/>
          <p:nvPr/>
        </p:nvSpPr>
        <p:spPr>
          <a:xfrm>
            <a:off x="3380874" y="1985211"/>
            <a:ext cx="7972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Barcode-Scanner: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Barcodes scannen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QR-codes scannen</a:t>
            </a:r>
          </a:p>
          <a:p>
            <a:r>
              <a:rPr lang="de-DE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6164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F8DE8-976C-CC41-B540-E2D7E13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95805B-DB31-604C-9496-8FA79F4B9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4"/>
          <a:stretch/>
        </p:blipFill>
        <p:spPr>
          <a:xfrm>
            <a:off x="838200" y="1825625"/>
            <a:ext cx="2388872" cy="494272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2F6BE8-21C6-304A-9903-EC38D3080BB4}"/>
              </a:ext>
            </a:extLst>
          </p:cNvPr>
          <p:cNvSpPr txBox="1"/>
          <p:nvPr/>
        </p:nvSpPr>
        <p:spPr>
          <a:xfrm>
            <a:off x="3380874" y="1985211"/>
            <a:ext cx="7972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Barcode ergibt keine Treffer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Suche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Erneut scannen</a:t>
            </a:r>
          </a:p>
          <a:p>
            <a:r>
              <a:rPr lang="de-DE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6102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32273F-F177-2041-AFC1-61EF4F72C2A2}"/>
              </a:ext>
            </a:extLst>
          </p:cNvPr>
          <p:cNvSpPr/>
          <p:nvPr/>
        </p:nvSpPr>
        <p:spPr>
          <a:xfrm>
            <a:off x="809625" y="664369"/>
            <a:ext cx="10572750" cy="2937669"/>
          </a:xfrm>
          <a:prstGeom prst="rect">
            <a:avLst/>
          </a:prstGeom>
          <a:solidFill>
            <a:srgbClr val="1628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9C196D-5D56-7F49-9DF5-CD291BAF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231"/>
            <a:ext cx="9144000" cy="1451769"/>
          </a:xfrm>
        </p:spPr>
        <p:txBody>
          <a:bodyPr>
            <a:normAutofit/>
          </a:bodyPr>
          <a:lstStyle/>
          <a:p>
            <a:r>
              <a:rPr lang="de-AT" sz="9600" dirty="0">
                <a:solidFill>
                  <a:schemeClr val="bg1"/>
                </a:solidFill>
                <a:latin typeface="+mn-lt"/>
              </a:rPr>
              <a:t>Anti Doping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E92FEA-FD7E-8448-9471-D50F526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88373"/>
          </a:xfrm>
        </p:spPr>
        <p:txBody>
          <a:bodyPr>
            <a:normAutofit lnSpcReduction="10000"/>
          </a:bodyPr>
          <a:lstStyle/>
          <a:p>
            <a:endParaRPr lang="de-AT" sz="4800" dirty="0">
              <a:solidFill>
                <a:srgbClr val="162849"/>
              </a:solidFill>
            </a:endParaRPr>
          </a:p>
          <a:p>
            <a:r>
              <a:rPr lang="de-AT" sz="5400" dirty="0">
                <a:solidFill>
                  <a:srgbClr val="162849"/>
                </a:solidFill>
              </a:rPr>
              <a:t>Danke </a:t>
            </a:r>
            <a:r>
              <a:rPr lang="de-AT" sz="5400" dirty="0" err="1">
                <a:solidFill>
                  <a:srgbClr val="162849"/>
                </a:solidFill>
              </a:rPr>
              <a:t>für‘s</a:t>
            </a:r>
            <a:r>
              <a:rPr lang="de-AT" sz="5400" dirty="0">
                <a:solidFill>
                  <a:srgbClr val="162849"/>
                </a:solidFill>
              </a:rPr>
              <a:t> Zuhören!</a:t>
            </a:r>
            <a:endParaRPr lang="de-AT" sz="3600" dirty="0">
              <a:solidFill>
                <a:srgbClr val="162849"/>
              </a:solidFill>
            </a:endParaRPr>
          </a:p>
          <a:p>
            <a:endParaRPr lang="de-AT" dirty="0">
              <a:solidFill>
                <a:srgbClr val="162849"/>
              </a:solidFill>
            </a:endParaRPr>
          </a:p>
        </p:txBody>
      </p:sp>
      <p:pic>
        <p:nvPicPr>
          <p:cNvPr id="1026" name="Picture 2" descr="Bildergebnis für nada logo">
            <a:extLst>
              <a:ext uri="{FF2B5EF4-FFF2-40B4-BE49-F238E27FC236}">
                <a16:creationId xmlns:a16="http://schemas.microsoft.com/office/drawing/2014/main" id="{D4D40B96-B6A1-5546-B34D-29258007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863203"/>
            <a:ext cx="635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7EEA24-4822-F149-BCC4-74A9B6DEB652}"/>
              </a:ext>
            </a:extLst>
          </p:cNvPr>
          <p:cNvSpPr/>
          <p:nvPr/>
        </p:nvSpPr>
        <p:spPr>
          <a:xfrm>
            <a:off x="835503" y="3429000"/>
            <a:ext cx="10508232" cy="2117785"/>
          </a:xfrm>
          <a:prstGeom prst="rect">
            <a:avLst/>
          </a:prstGeom>
          <a:noFill/>
          <a:ln w="63500">
            <a:solidFill>
              <a:srgbClr val="162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7884DF-555B-A448-8C7B-C038684354E8}"/>
              </a:ext>
            </a:extLst>
          </p:cNvPr>
          <p:cNvSpPr txBox="1"/>
          <p:nvPr/>
        </p:nvSpPr>
        <p:spPr>
          <a:xfrm>
            <a:off x="5245557" y="5793521"/>
            <a:ext cx="168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>
                <a:solidFill>
                  <a:srgbClr val="162849"/>
                </a:solidFill>
              </a:rPr>
              <a:t>26. März 2020</a:t>
            </a:r>
          </a:p>
        </p:txBody>
      </p:sp>
    </p:spTree>
    <p:extLst>
      <p:ext uri="{BB962C8B-B14F-4D97-AF65-F5344CB8AC3E}">
        <p14:creationId xmlns:p14="http://schemas.microsoft.com/office/powerpoint/2010/main" val="413060709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2E17-5E78-2A46-82B8-13BA414E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0021C-37A2-894F-923F-F38F9297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3600" dirty="0"/>
          </a:p>
          <a:p>
            <a:r>
              <a:rPr lang="de-AT" sz="3600" dirty="0"/>
              <a:t>Projektteam</a:t>
            </a:r>
          </a:p>
          <a:p>
            <a:r>
              <a:rPr lang="de-AT" sz="3600" dirty="0"/>
              <a:t>Projektziele</a:t>
            </a:r>
          </a:p>
          <a:p>
            <a:r>
              <a:rPr lang="de-AT" sz="3600" dirty="0"/>
              <a:t>Projektkosten</a:t>
            </a:r>
          </a:p>
          <a:p>
            <a:r>
              <a:rPr lang="de-AT" sz="3600" dirty="0"/>
              <a:t>Nutzen</a:t>
            </a:r>
          </a:p>
          <a:p>
            <a:r>
              <a:rPr lang="de-AT" sz="3600" dirty="0"/>
              <a:t>Aktueller Stand</a:t>
            </a:r>
          </a:p>
          <a:p>
            <a:r>
              <a:rPr lang="de-AT" sz="3600" dirty="0"/>
              <a:t>App-Aufbau</a:t>
            </a:r>
          </a:p>
        </p:txBody>
      </p:sp>
    </p:spTree>
    <p:extLst>
      <p:ext uri="{BB962C8B-B14F-4D97-AF65-F5344CB8AC3E}">
        <p14:creationId xmlns:p14="http://schemas.microsoft.com/office/powerpoint/2010/main" val="371578218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all about apps">
            <a:extLst>
              <a:ext uri="{FF2B5EF4-FFF2-40B4-BE49-F238E27FC236}">
                <a16:creationId xmlns:a16="http://schemas.microsoft.com/office/drawing/2014/main" id="{0BA5F194-863D-4344-AC4B-0BD8721B4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51" b="20772"/>
          <a:stretch/>
        </p:blipFill>
        <p:spPr bwMode="auto">
          <a:xfrm>
            <a:off x="8215532" y="4544886"/>
            <a:ext cx="3740710" cy="9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7DE9D1C-452D-4245-953C-9044ECC6CC18}"/>
              </a:ext>
            </a:extLst>
          </p:cNvPr>
          <p:cNvSpPr/>
          <p:nvPr/>
        </p:nvSpPr>
        <p:spPr>
          <a:xfrm>
            <a:off x="1038664" y="6013280"/>
            <a:ext cx="2937802" cy="310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3A1B96-31BF-C144-A007-DAAA3B3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Projekt-Team</a:t>
            </a:r>
          </a:p>
        </p:txBody>
      </p:sp>
      <p:pic>
        <p:nvPicPr>
          <p:cNvPr id="5" name="Inhaltsplatzhalter 4" descr="Benutzer">
            <a:extLst>
              <a:ext uri="{FF2B5EF4-FFF2-40B4-BE49-F238E27FC236}">
                <a16:creationId xmlns:a16="http://schemas.microsoft.com/office/drawing/2014/main" id="{FBBE0E73-7E88-6D47-AFF3-43FE93F4F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7782" y="2244859"/>
            <a:ext cx="1826455" cy="1826455"/>
          </a:xfrm>
        </p:spPr>
      </p:pic>
      <p:pic>
        <p:nvPicPr>
          <p:cNvPr id="9" name="Inhaltsplatzhalter 4" descr="Benutzer">
            <a:extLst>
              <a:ext uri="{FF2B5EF4-FFF2-40B4-BE49-F238E27FC236}">
                <a16:creationId xmlns:a16="http://schemas.microsoft.com/office/drawing/2014/main" id="{AC9EFC1A-F12D-0344-9803-B2555B7A4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2772" y="2244860"/>
            <a:ext cx="1826455" cy="1826455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2F9095C5-A63F-464D-9BD9-76587CFA5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1494583"/>
            <a:ext cx="3327009" cy="332700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8FEA664-22E3-CC48-A24A-616DF5D8BACD}"/>
              </a:ext>
            </a:extLst>
          </p:cNvPr>
          <p:cNvSpPr txBox="1"/>
          <p:nvPr/>
        </p:nvSpPr>
        <p:spPr>
          <a:xfrm>
            <a:off x="1050386" y="4821592"/>
            <a:ext cx="292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>
                <a:solidFill>
                  <a:srgbClr val="162849"/>
                </a:solidFill>
              </a:rPr>
              <a:t>Florian Edlinger</a:t>
            </a:r>
          </a:p>
          <a:p>
            <a:pPr algn="ctr"/>
            <a:r>
              <a:rPr lang="de-AT" sz="2400" dirty="0">
                <a:solidFill>
                  <a:srgbClr val="162849"/>
                </a:solidFill>
              </a:rPr>
              <a:t>Patrik Karasek</a:t>
            </a:r>
          </a:p>
          <a:p>
            <a:pPr algn="ctr"/>
            <a:r>
              <a:rPr lang="de-AT" sz="2400" dirty="0" err="1">
                <a:solidFill>
                  <a:srgbClr val="162849"/>
                </a:solidFill>
              </a:rPr>
              <a:t>Laurin</a:t>
            </a:r>
            <a:r>
              <a:rPr lang="de-AT" sz="2400" dirty="0">
                <a:solidFill>
                  <a:srgbClr val="162849"/>
                </a:solidFill>
              </a:rPr>
              <a:t> </a:t>
            </a:r>
            <a:r>
              <a:rPr lang="de-AT" sz="2400" dirty="0" err="1">
                <a:solidFill>
                  <a:srgbClr val="162849"/>
                </a:solidFill>
              </a:rPr>
              <a:t>Krobath</a:t>
            </a:r>
            <a:endParaRPr lang="de-AT" sz="2400" dirty="0">
              <a:solidFill>
                <a:srgbClr val="162849"/>
              </a:solidFill>
            </a:endParaRPr>
          </a:p>
          <a:p>
            <a:pPr algn="ctr"/>
            <a:r>
              <a:rPr lang="de-AT" sz="2400" dirty="0">
                <a:solidFill>
                  <a:srgbClr val="162849"/>
                </a:solidFill>
              </a:rPr>
              <a:t>Julian </a:t>
            </a:r>
            <a:r>
              <a:rPr lang="de-AT" sz="2400" dirty="0" err="1">
                <a:solidFill>
                  <a:srgbClr val="162849"/>
                </a:solidFill>
              </a:rPr>
              <a:t>Rektenwald</a:t>
            </a:r>
            <a:endParaRPr lang="de-AT" sz="2400" dirty="0">
              <a:solidFill>
                <a:srgbClr val="162849"/>
              </a:solidFill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1DA5482A-4A9B-1842-BBCC-D58B7CEA5743}"/>
              </a:ext>
            </a:extLst>
          </p:cNvPr>
          <p:cNvCxnSpPr/>
          <p:nvPr/>
        </p:nvCxnSpPr>
        <p:spPr>
          <a:xfrm>
            <a:off x="1038664" y="5242394"/>
            <a:ext cx="2926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5C9E8697-897B-0745-AF6A-BDA4A7BA369B}"/>
              </a:ext>
            </a:extLst>
          </p:cNvPr>
          <p:cNvCxnSpPr/>
          <p:nvPr/>
        </p:nvCxnSpPr>
        <p:spPr>
          <a:xfrm>
            <a:off x="1050386" y="5637265"/>
            <a:ext cx="2926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BED1E56-A252-EA44-848C-41230E0B37A6}"/>
              </a:ext>
            </a:extLst>
          </p:cNvPr>
          <p:cNvCxnSpPr/>
          <p:nvPr/>
        </p:nvCxnSpPr>
        <p:spPr>
          <a:xfrm>
            <a:off x="1050386" y="6013280"/>
            <a:ext cx="2926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2CC6294-C224-7D4B-A436-0CF0410C3352}"/>
              </a:ext>
            </a:extLst>
          </p:cNvPr>
          <p:cNvSpPr txBox="1"/>
          <p:nvPr/>
        </p:nvSpPr>
        <p:spPr>
          <a:xfrm>
            <a:off x="4632959" y="478072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>
                <a:solidFill>
                  <a:srgbClr val="162849"/>
                </a:solidFill>
              </a:rPr>
              <a:t>Christoph Brein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758CE76-A570-9648-A32B-BA7CAF42106D}"/>
              </a:ext>
            </a:extLst>
          </p:cNvPr>
          <p:cNvSpPr txBox="1"/>
          <p:nvPr/>
        </p:nvSpPr>
        <p:spPr>
          <a:xfrm>
            <a:off x="1038664" y="4071314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solidFill>
                  <a:srgbClr val="162849"/>
                </a:solidFill>
              </a:rPr>
              <a:t>Projekt-Team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B31034-7D3B-4A41-9CFD-A7BE3F04CF91}"/>
              </a:ext>
            </a:extLst>
          </p:cNvPr>
          <p:cNvSpPr txBox="1"/>
          <p:nvPr/>
        </p:nvSpPr>
        <p:spPr>
          <a:xfrm>
            <a:off x="4632959" y="4071314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solidFill>
                  <a:srgbClr val="162849"/>
                </a:solidFill>
              </a:rPr>
              <a:t>Projektbetreuer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BFB7F31-572D-364B-9CA4-1A49EADEAD0E}"/>
              </a:ext>
            </a:extLst>
          </p:cNvPr>
          <p:cNvSpPr txBox="1"/>
          <p:nvPr/>
        </p:nvSpPr>
        <p:spPr>
          <a:xfrm>
            <a:off x="8687969" y="4071314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solidFill>
                  <a:srgbClr val="162849"/>
                </a:solidFill>
              </a:rPr>
              <a:t>Auftraggeber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222ED55-DA0E-AF4C-A31F-372F7ED86062}"/>
              </a:ext>
            </a:extLst>
          </p:cNvPr>
          <p:cNvSpPr txBox="1"/>
          <p:nvPr/>
        </p:nvSpPr>
        <p:spPr>
          <a:xfrm>
            <a:off x="8687969" y="537558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b="1" i="1" dirty="0">
                <a:solidFill>
                  <a:srgbClr val="162849"/>
                </a:solidFill>
              </a:rPr>
              <a:t>Ansprechpartner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B2EC9F2C-E13A-D047-880A-43F30E241EDD}"/>
              </a:ext>
            </a:extLst>
          </p:cNvPr>
          <p:cNvCxnSpPr/>
          <p:nvPr/>
        </p:nvCxnSpPr>
        <p:spPr>
          <a:xfrm>
            <a:off x="8687969" y="5769204"/>
            <a:ext cx="2926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D4DF7D0-DA12-5E4E-95AA-EDBE015494AA}"/>
              </a:ext>
            </a:extLst>
          </p:cNvPr>
          <p:cNvSpPr txBox="1"/>
          <p:nvPr/>
        </p:nvSpPr>
        <p:spPr>
          <a:xfrm>
            <a:off x="8687969" y="5861745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>
                <a:solidFill>
                  <a:srgbClr val="162849"/>
                </a:solidFill>
              </a:rPr>
              <a:t>Markus </a:t>
            </a:r>
            <a:r>
              <a:rPr lang="de-AT" sz="2400" dirty="0" err="1">
                <a:solidFill>
                  <a:srgbClr val="162849"/>
                </a:solidFill>
              </a:rPr>
              <a:t>Gursch</a:t>
            </a:r>
            <a:endParaRPr lang="de-AT" sz="2400" dirty="0">
              <a:solidFill>
                <a:srgbClr val="1628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397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903FF-5751-7F40-B710-4A240BC0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261416-8206-FC43-BAB6-0EF47A88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AT" sz="3600" dirty="0"/>
          </a:p>
          <a:p>
            <a:r>
              <a:rPr lang="de-AT" sz="3200" dirty="0"/>
              <a:t>Mehr Klarheit über verbotene und zugelassene Medikamente/Substanzen im Sport schaffen</a:t>
            </a:r>
          </a:p>
          <a:p>
            <a:r>
              <a:rPr lang="de-AT" sz="3200" dirty="0"/>
              <a:t>Schnelle Informationen zur Verfügung stellen (mittels </a:t>
            </a:r>
            <a:r>
              <a:rPr lang="de-AT" sz="3200" dirty="0" err="1"/>
              <a:t>Bardcodescan</a:t>
            </a:r>
            <a:r>
              <a:rPr lang="de-AT" sz="3200" dirty="0"/>
              <a:t>)</a:t>
            </a:r>
          </a:p>
          <a:p>
            <a:r>
              <a:rPr lang="de-AT" sz="3200" dirty="0"/>
              <a:t>Weniger Dopingfälle durch Unklarheit über Medikamente/Substanzen</a:t>
            </a:r>
          </a:p>
          <a:p>
            <a:r>
              <a:rPr lang="de-AT" sz="3200" dirty="0"/>
              <a:t>Bewusstes Einnehmen von Medikamenten/Substanzen im Sport</a:t>
            </a:r>
          </a:p>
        </p:txBody>
      </p:sp>
    </p:spTree>
    <p:extLst>
      <p:ext uri="{BB962C8B-B14F-4D97-AF65-F5344CB8AC3E}">
        <p14:creationId xmlns:p14="http://schemas.microsoft.com/office/powerpoint/2010/main" val="12943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3DC6F-C630-2943-AEBD-DACE72E8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08242-DB12-5A41-914A-6085C65A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ADB599-E3D1-E84D-A671-3E7DCF17D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257634"/>
              </p:ext>
            </p:extLst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461">
                  <a:extLst>
                    <a:ext uri="{9D8B030D-6E8A-4147-A177-3AD203B41FA5}">
                      <a16:colId xmlns:a16="http://schemas.microsoft.com/office/drawing/2014/main" val="2657218508"/>
                    </a:ext>
                  </a:extLst>
                </a:gridCol>
                <a:gridCol w="4540272">
                  <a:extLst>
                    <a:ext uri="{9D8B030D-6E8A-4147-A177-3AD203B41FA5}">
                      <a16:colId xmlns:a16="http://schemas.microsoft.com/office/drawing/2014/main" val="352976852"/>
                    </a:ext>
                  </a:extLst>
                </a:gridCol>
                <a:gridCol w="1664583">
                  <a:extLst>
                    <a:ext uri="{9D8B030D-6E8A-4147-A177-3AD203B41FA5}">
                      <a16:colId xmlns:a16="http://schemas.microsoft.com/office/drawing/2014/main" val="259674893"/>
                    </a:ext>
                  </a:extLst>
                </a:gridCol>
                <a:gridCol w="1632284">
                  <a:extLst>
                    <a:ext uri="{9D8B030D-6E8A-4147-A177-3AD203B41FA5}">
                      <a16:colId xmlns:a16="http://schemas.microsoft.com/office/drawing/2014/main" val="93357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800" dirty="0"/>
                        <a:t>Meilenstein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800" dirty="0"/>
                        <a:t>Beschreibung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800" dirty="0"/>
                        <a:t>Soll-Datum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800" dirty="0"/>
                        <a:t>Ist-Datum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0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Layouts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Fertigstellung aller benötigten grundlegenden Layouts für die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10.03.2020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FF0000"/>
                          </a:solidFill>
                        </a:rPr>
                        <a:t>13.03.2020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Barcodescanner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Implementierung des Barcodescanners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15.03.2020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00B050"/>
                          </a:solidFill>
                        </a:rPr>
                        <a:t>15.03.2020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7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Fertigstellung der Datenbanksuche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28.03.2020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Verknüpfung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Verknüpfung von Barcodescanner und der Suche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10.04.2020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7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Kompatible Geräte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Alle kompatiblen Geräte finden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20.04.2020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56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 err="1">
                          <a:solidFill>
                            <a:srgbClr val="162849"/>
                          </a:solidFill>
                        </a:rPr>
                        <a:t>Testing</a:t>
                      </a:r>
                      <a:endParaRPr lang="de-AT" sz="2400" b="1" dirty="0">
                        <a:solidFill>
                          <a:srgbClr val="1628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Testen der gesamten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02.05.2020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7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806F8-CFDB-F048-90E7-B5183C06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Projektkosten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F0DC78-F91A-A14C-B2A1-EF934CFB5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139856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657218508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352976852"/>
                    </a:ext>
                  </a:extLst>
                </a:gridCol>
                <a:gridCol w="3119967">
                  <a:extLst>
                    <a:ext uri="{9D8B030D-6E8A-4147-A177-3AD203B41FA5}">
                      <a16:colId xmlns:a16="http://schemas.microsoft.com/office/drawing/2014/main" val="2596748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357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800" dirty="0"/>
                        <a:t>Hauptaufgaben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800" dirty="0"/>
                        <a:t>Geschätzte Stunden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800" dirty="0"/>
                        <a:t>Tatsächliche Stunden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800" dirty="0" err="1"/>
                        <a:t>Geschätze</a:t>
                      </a:r>
                      <a:r>
                        <a:rPr lang="de-AT" sz="2800" dirty="0"/>
                        <a:t> Projektkosten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0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Projektmanagement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Ressourcen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7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7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rgbClr val="162849"/>
                          </a:solidFill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56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 err="1">
                          <a:solidFill>
                            <a:srgbClr val="162849"/>
                          </a:solidFill>
                        </a:rPr>
                        <a:t>Testing</a:t>
                      </a:r>
                      <a:endParaRPr lang="de-AT" sz="2400" b="1" dirty="0">
                        <a:solidFill>
                          <a:srgbClr val="1628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solidFill>
                            <a:srgbClr val="162849"/>
                          </a:solidFill>
                        </a:rPr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7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2400" b="1" dirty="0">
                          <a:solidFill>
                            <a:schemeClr val="bg1"/>
                          </a:solidFill>
                        </a:rPr>
                        <a:t>GESAMT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>
                          <a:solidFill>
                            <a:schemeClr val="bg1"/>
                          </a:solidFill>
                        </a:rPr>
                        <a:t>310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>
                          <a:solidFill>
                            <a:schemeClr val="bg1"/>
                          </a:solidFill>
                        </a:rPr>
                        <a:t>2845</a:t>
                      </a:r>
                    </a:p>
                  </a:txBody>
                  <a:tcPr>
                    <a:solidFill>
                      <a:srgbClr val="1628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0329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FC8FDDD-E7ED-A54C-A002-069F9AA129AA}"/>
              </a:ext>
            </a:extLst>
          </p:cNvPr>
          <p:cNvSpPr txBox="1"/>
          <p:nvPr/>
        </p:nvSpPr>
        <p:spPr>
          <a:xfrm>
            <a:off x="838200" y="6163733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62849"/>
                </a:solidFill>
              </a:rPr>
              <a:t>Stand: 26. März 2020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914EEC-0472-6B4F-9381-8AB8A958AC44}"/>
              </a:ext>
            </a:extLst>
          </p:cNvPr>
          <p:cNvSpPr txBox="1"/>
          <p:nvPr/>
        </p:nvSpPr>
        <p:spPr>
          <a:xfrm>
            <a:off x="8856135" y="6173575"/>
            <a:ext cx="249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>
                <a:solidFill>
                  <a:srgbClr val="162849"/>
                </a:solidFill>
              </a:rPr>
              <a:t>Stundenlohn: 35 EUR</a:t>
            </a:r>
          </a:p>
        </p:txBody>
      </p:sp>
    </p:spTree>
    <p:extLst>
      <p:ext uri="{BB962C8B-B14F-4D97-AF65-F5344CB8AC3E}">
        <p14:creationId xmlns:p14="http://schemas.microsoft.com/office/powerpoint/2010/main" val="126217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B14A0-3412-CB4A-9D14-9DB0B26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7F615-DAC3-1D44-B6F7-4A5D8B7B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3600" dirty="0"/>
          </a:p>
          <a:p>
            <a:r>
              <a:rPr lang="de-AT" sz="3600" dirty="0"/>
              <a:t>Griffbereite Informationen über Medikamente/Substanzen</a:t>
            </a:r>
          </a:p>
          <a:p>
            <a:r>
              <a:rPr lang="de-AT" sz="3600" dirty="0"/>
              <a:t>Barcodescans der Produkte schaffen Klarheit</a:t>
            </a:r>
          </a:p>
          <a:p>
            <a:r>
              <a:rPr lang="de-AT" sz="3600" dirty="0"/>
              <a:t>Weniger jährliche Dopingfälle durch unwissentliches Einnehmen von verbotenen Medikamenten/Substanzen</a:t>
            </a:r>
          </a:p>
        </p:txBody>
      </p:sp>
    </p:spTree>
    <p:extLst>
      <p:ext uri="{BB962C8B-B14F-4D97-AF65-F5344CB8AC3E}">
        <p14:creationId xmlns:p14="http://schemas.microsoft.com/office/powerpoint/2010/main" val="228841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4D20C-8763-2F48-90F1-D2FC35E7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Projekthauptaufgaben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AE3E5-624B-4345-8DB0-88E2225F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einer funktionstüchtigen App</a:t>
            </a:r>
          </a:p>
          <a:p>
            <a:pPr lvl="1"/>
            <a:r>
              <a:rPr lang="de-DE" dirty="0"/>
              <a:t>Mehr-Menü</a:t>
            </a:r>
          </a:p>
          <a:p>
            <a:pPr lvl="1"/>
            <a:r>
              <a:rPr lang="de-DE" dirty="0"/>
              <a:t>Barcode-Scanner</a:t>
            </a:r>
          </a:p>
          <a:p>
            <a:pPr lvl="1"/>
            <a:r>
              <a:rPr lang="de-DE" dirty="0"/>
              <a:t>Detailsuche</a:t>
            </a:r>
          </a:p>
          <a:p>
            <a:pPr lvl="1"/>
            <a:r>
              <a:rPr lang="de-DE" dirty="0"/>
              <a:t>Suche mit Filtern</a:t>
            </a:r>
          </a:p>
          <a:p>
            <a:pPr lvl="1"/>
            <a:r>
              <a:rPr lang="de-DE" dirty="0"/>
              <a:t>Detailinformation Medikament/Substanz</a:t>
            </a:r>
          </a:p>
          <a:p>
            <a:r>
              <a:rPr lang="de-DE" dirty="0"/>
              <a:t>Erstellung des zugehörigen </a:t>
            </a:r>
            <a:r>
              <a:rPr lang="de-DE" dirty="0" err="1"/>
              <a:t>Backends</a:t>
            </a:r>
            <a:r>
              <a:rPr lang="de-DE" dirty="0"/>
              <a:t> und Implementierung der schon vorhandenen Datenbank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58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48350-617C-A44B-BB65-4974DEA8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CCCF7-DDAC-DA47-BB80-C5311911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sz="3600" dirty="0"/>
          </a:p>
          <a:p>
            <a:r>
              <a:rPr lang="de-AT" sz="3600" dirty="0"/>
              <a:t>Allgemeines Layout fertiggestellt</a:t>
            </a:r>
          </a:p>
          <a:p>
            <a:r>
              <a:rPr lang="de-AT" sz="3600" dirty="0"/>
              <a:t>Barcode Scanner implementiert</a:t>
            </a:r>
          </a:p>
          <a:p>
            <a:r>
              <a:rPr lang="de-AT" sz="3600" dirty="0"/>
              <a:t>Datenbank importiert</a:t>
            </a:r>
          </a:p>
          <a:p>
            <a:r>
              <a:rPr lang="de-AT" sz="3600" dirty="0"/>
              <a:t>Sprintdokumente/Zeitaufzeichnung aktuell</a:t>
            </a:r>
          </a:p>
          <a:p>
            <a:r>
              <a:rPr lang="de-AT" sz="3600" dirty="0"/>
              <a:t>Suchen in der Datenbank</a:t>
            </a:r>
          </a:p>
          <a:p>
            <a:endParaRPr lang="de-AT" sz="36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664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Breitbild</PresentationFormat>
  <Paragraphs>149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Anti Doping App</vt:lpstr>
      <vt:lpstr>Inhalt</vt:lpstr>
      <vt:lpstr>Projekt-Team</vt:lpstr>
      <vt:lpstr>Projektziele</vt:lpstr>
      <vt:lpstr>Meilensteinplan</vt:lpstr>
      <vt:lpstr>Projektkosten</vt:lpstr>
      <vt:lpstr>Nutzen</vt:lpstr>
      <vt:lpstr>Projekthauptaufgaben</vt:lpstr>
      <vt:lpstr>Aktueller Stand</vt:lpstr>
      <vt:lpstr>App-Aufbau</vt:lpstr>
      <vt:lpstr>Funktionen</vt:lpstr>
      <vt:lpstr>Funktionen</vt:lpstr>
      <vt:lpstr>Funktionen</vt:lpstr>
      <vt:lpstr>Funktionen</vt:lpstr>
      <vt:lpstr>Funktionen</vt:lpstr>
      <vt:lpstr>Funktionen</vt:lpstr>
      <vt:lpstr>Anti Doping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Doping App</dc:title>
  <dc:creator>Edlinger Florian</dc:creator>
  <cp:lastModifiedBy>Johannes Weidl-Rektenwald</cp:lastModifiedBy>
  <cp:revision>43</cp:revision>
  <dcterms:created xsi:type="dcterms:W3CDTF">2020-03-25T18:04:00Z</dcterms:created>
  <dcterms:modified xsi:type="dcterms:W3CDTF">2020-03-25T20:22:50Z</dcterms:modified>
</cp:coreProperties>
</file>