
<file path=[Content_Types].xml><?xml version="1.0" encoding="utf-8"?>
<Types xmlns="http://schemas.openxmlformats.org/package/2006/content-types">
  <Override PartName="/_rels/.rels" ContentType="application/vnd.openxmlformats-package.relationships+xml"/>
  <Override PartName="/ppt/_rels/presentation.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18.xml.rels" ContentType="application/vnd.openxmlformats-package.relationships+xml"/>
  <Override PartName="/ppt/slideLayouts/_rels/slideLayout16.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7.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11.xml.rels" ContentType="application/vnd.openxmlformats-package.relationships+xml"/>
  <Override PartName="/ppt/slideLayouts/_rels/slideLayout3.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17.xml.rels" ContentType="application/vnd.openxmlformats-package.relationships+xml"/>
  <Override PartName="/ppt/slideLayouts/_rels/slideLayout9.xml.rels" ContentType="application/vnd.openxmlformats-package.relationships+xml"/>
  <Override PartName="/ppt/slideLayouts/_rels/slideLayout1.xml.rels" ContentType="application/vnd.openxmlformats-package.relationships+xml"/>
  <Override PartName="/ppt/slideLayouts/slideLayout24.xml" ContentType="application/vnd.openxmlformats-officedocument.presentationml.slideLayout+xml"/>
  <Override PartName="/ppt/slideLayouts/slideLayout3.xml" ContentType="application/vnd.openxmlformats-officedocument.presentationml.slideLayout+xml"/>
  <Override PartName="/ppt/slideLayouts/slideLayout17.xml" ContentType="application/vnd.openxmlformats-officedocument.presentationml.slideLayout+xml"/>
  <Override PartName="/ppt/slideLayouts/slideLayout23.xml" ContentType="application/vnd.openxmlformats-officedocument.presentationml.slideLayout+xml"/>
  <Override PartName="/ppt/slideLayouts/slideLayout2.xml" ContentType="application/vnd.openxmlformats-officedocument.presentationml.slideLayout+xml"/>
  <Override PartName="/ppt/slideLayouts/slideLayout16.xml" ContentType="application/vnd.openxmlformats-officedocument.presentationml.slideLayout+xml"/>
  <Override PartName="/ppt/slideLayouts/slideLayout22.xml" ContentType="application/vnd.openxmlformats-officedocument.presentationml.slideLayout+xml"/>
  <Override PartName="/ppt/slideLayouts/slideLayout1.xml" ContentType="application/vnd.openxmlformats-officedocument.presentationml.slideLayout+xml"/>
  <Override PartName="/ppt/media/image6.png" ContentType="image/png"/>
  <Override PartName="/ppt/media/image5.png" ContentType="image/png"/>
  <Override PartName="/ppt/media/image4.jpeg" ContentType="image/jpeg"/>
  <Override PartName="/ppt/media/image3.png" ContentType="image/png"/>
  <Override PartName="/ppt/media/image2.png" ContentType="image/png"/>
  <Override PartName="/ppt/media/image1.jpeg" ContentType="image/jpeg"/>
  <Override PartName="/ppt/theme/theme2.xml" ContentType="application/vnd.openxmlformats-officedocument.theme+xml"/>
  <Override PartName="/ppt/theme/theme1.xml" ContentType="application/vnd.openxmlformats-officedocument.theme+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presentation.xml" ContentType="application/vnd.openxmlformats-officedocument.presentationml.presentation.main+xml"/>
</Types>
</file>

<file path=_rels/.rels><?xml version="1.0" encoding="UTF-8"?>
<Relationships xmlns="http://schemas.openxmlformats.org/package/2006/relationships"><Relationship Id="rId1"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 id="2147483661" r:id="rId3"/>
  </p:sldMasterIdLst>
  <p:sldIdLst>
    <p:sldId id="256" r:id="rId4"/>
    <p:sldId id="257" r:id="rId5"/>
    <p:sldId id="258" r:id="rId6"/>
    <p:sldId id="259" r:id="rId7"/>
    <p:sldId id="260" r:id="rId8"/>
    <p:sldId id="261" r:id="rId9"/>
  </p:sldIdLst>
  <p:sldSz cx="9144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 Id="rId3" Type="http://schemas.openxmlformats.org/officeDocument/2006/relationships/image" Target="../media/image6.png"/>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917640" y="457200"/>
            <a:ext cx="7159320" cy="1244160"/>
          </a:xfrm>
          <a:prstGeom prst="rect">
            <a:avLst/>
          </a:prstGeom>
        </p:spPr>
        <p:txBody>
          <a:bodyPr lIns="0" rIns="0" tIns="0" bIns="0" anchor="ctr"/>
          <a:p>
            <a:pPr algn="ctr"/>
            <a:endParaRPr/>
          </a:p>
        </p:txBody>
      </p:sp>
      <p:sp>
        <p:nvSpPr>
          <p:cNvPr id="34" name="PlaceHolder 2"/>
          <p:cNvSpPr>
            <a:spLocks noGrp="1"/>
          </p:cNvSpPr>
          <p:nvPr>
            <p:ph type="body"/>
          </p:nvPr>
        </p:nvSpPr>
        <p:spPr>
          <a:xfrm>
            <a:off x="925560" y="1828800"/>
            <a:ext cx="7138800" cy="1672200"/>
          </a:xfrm>
          <a:prstGeom prst="rect">
            <a:avLst/>
          </a:prstGeom>
        </p:spPr>
        <p:txBody>
          <a:bodyPr lIns="0" rIns="0" tIns="0" bIns="0"/>
          <a:p>
            <a:endParaRPr/>
          </a:p>
        </p:txBody>
      </p:sp>
      <p:sp>
        <p:nvSpPr>
          <p:cNvPr id="35" name="PlaceHolder 3"/>
          <p:cNvSpPr>
            <a:spLocks noGrp="1"/>
          </p:cNvSpPr>
          <p:nvPr>
            <p:ph type="body"/>
          </p:nvPr>
        </p:nvSpPr>
        <p:spPr>
          <a:xfrm>
            <a:off x="925560" y="3660120"/>
            <a:ext cx="7138800" cy="1672200"/>
          </a:xfrm>
          <a:prstGeom prst="rect">
            <a:avLst/>
          </a:prstGeom>
        </p:spPr>
        <p:txBody>
          <a:bodyPr lIns="0" rIns="0" tIns="0" bIns="0"/>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917640" y="457200"/>
            <a:ext cx="7159320" cy="1244160"/>
          </a:xfrm>
          <a:prstGeom prst="rect">
            <a:avLst/>
          </a:prstGeom>
        </p:spPr>
        <p:txBody>
          <a:bodyPr lIns="0" rIns="0" tIns="0" bIns="0" anchor="ctr"/>
          <a:p>
            <a:pPr algn="ctr"/>
            <a:endParaRPr/>
          </a:p>
        </p:txBody>
      </p:sp>
      <p:sp>
        <p:nvSpPr>
          <p:cNvPr id="37" name="PlaceHolder 2"/>
          <p:cNvSpPr>
            <a:spLocks noGrp="1"/>
          </p:cNvSpPr>
          <p:nvPr>
            <p:ph type="body"/>
          </p:nvPr>
        </p:nvSpPr>
        <p:spPr>
          <a:xfrm>
            <a:off x="925560" y="1828800"/>
            <a:ext cx="3483720" cy="1672200"/>
          </a:xfrm>
          <a:prstGeom prst="rect">
            <a:avLst/>
          </a:prstGeom>
        </p:spPr>
        <p:txBody>
          <a:bodyPr lIns="0" rIns="0" tIns="0" bIns="0"/>
          <a:p>
            <a:endParaRPr/>
          </a:p>
        </p:txBody>
      </p:sp>
      <p:sp>
        <p:nvSpPr>
          <p:cNvPr id="38" name="PlaceHolder 3"/>
          <p:cNvSpPr>
            <a:spLocks noGrp="1"/>
          </p:cNvSpPr>
          <p:nvPr>
            <p:ph type="body"/>
          </p:nvPr>
        </p:nvSpPr>
        <p:spPr>
          <a:xfrm>
            <a:off x="4583880" y="1828800"/>
            <a:ext cx="3483720" cy="1672200"/>
          </a:xfrm>
          <a:prstGeom prst="rect">
            <a:avLst/>
          </a:prstGeom>
        </p:spPr>
        <p:txBody>
          <a:bodyPr lIns="0" rIns="0" tIns="0" bIns="0"/>
          <a:p>
            <a:endParaRPr/>
          </a:p>
        </p:txBody>
      </p:sp>
      <p:sp>
        <p:nvSpPr>
          <p:cNvPr id="39" name="PlaceHolder 4"/>
          <p:cNvSpPr>
            <a:spLocks noGrp="1"/>
          </p:cNvSpPr>
          <p:nvPr>
            <p:ph type="body"/>
          </p:nvPr>
        </p:nvSpPr>
        <p:spPr>
          <a:xfrm>
            <a:off x="4583880" y="3660120"/>
            <a:ext cx="3483720" cy="1672200"/>
          </a:xfrm>
          <a:prstGeom prst="rect">
            <a:avLst/>
          </a:prstGeom>
        </p:spPr>
        <p:txBody>
          <a:bodyPr lIns="0" rIns="0" tIns="0" bIns="0"/>
          <a:p>
            <a:endParaRPr/>
          </a:p>
        </p:txBody>
      </p:sp>
      <p:sp>
        <p:nvSpPr>
          <p:cNvPr id="40" name="PlaceHolder 5"/>
          <p:cNvSpPr>
            <a:spLocks noGrp="1"/>
          </p:cNvSpPr>
          <p:nvPr>
            <p:ph type="body"/>
          </p:nvPr>
        </p:nvSpPr>
        <p:spPr>
          <a:xfrm>
            <a:off x="925560" y="3660120"/>
            <a:ext cx="3483720" cy="1672200"/>
          </a:xfrm>
          <a:prstGeom prst="rect">
            <a:avLst/>
          </a:prstGeom>
        </p:spPr>
        <p:txBody>
          <a:bodyPr lIns="0" rIns="0" tIns="0" bIns="0"/>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41" name="PlaceHolder 1"/>
          <p:cNvSpPr>
            <a:spLocks noGrp="1"/>
          </p:cNvSpPr>
          <p:nvPr>
            <p:ph type="title"/>
          </p:nvPr>
        </p:nvSpPr>
        <p:spPr>
          <a:xfrm>
            <a:off x="917640" y="457200"/>
            <a:ext cx="7159320" cy="1244160"/>
          </a:xfrm>
          <a:prstGeom prst="rect">
            <a:avLst/>
          </a:prstGeom>
        </p:spPr>
        <p:txBody>
          <a:bodyPr lIns="0" rIns="0" tIns="0" bIns="0" anchor="ctr"/>
          <a:p>
            <a:pPr algn="ctr"/>
            <a:endParaRPr/>
          </a:p>
        </p:txBody>
      </p:sp>
      <p:sp>
        <p:nvSpPr>
          <p:cNvPr id="42" name="PlaceHolder 2"/>
          <p:cNvSpPr>
            <a:spLocks noGrp="1"/>
          </p:cNvSpPr>
          <p:nvPr>
            <p:ph type="body"/>
          </p:nvPr>
        </p:nvSpPr>
        <p:spPr>
          <a:xfrm>
            <a:off x="925560" y="1828800"/>
            <a:ext cx="7138800" cy="3506400"/>
          </a:xfrm>
          <a:prstGeom prst="rect">
            <a:avLst/>
          </a:prstGeom>
        </p:spPr>
        <p:txBody>
          <a:bodyPr lIns="0" rIns="0" tIns="0" bIns="0"/>
          <a:p>
            <a:endParaRPr/>
          </a:p>
        </p:txBody>
      </p:sp>
      <p:sp>
        <p:nvSpPr>
          <p:cNvPr id="43" name="PlaceHolder 3"/>
          <p:cNvSpPr>
            <a:spLocks noGrp="1"/>
          </p:cNvSpPr>
          <p:nvPr>
            <p:ph type="body"/>
          </p:nvPr>
        </p:nvSpPr>
        <p:spPr>
          <a:xfrm>
            <a:off x="925560" y="1828800"/>
            <a:ext cx="7138800" cy="3506400"/>
          </a:xfrm>
          <a:prstGeom prst="rect">
            <a:avLst/>
          </a:prstGeom>
        </p:spPr>
        <p:txBody>
          <a:bodyPr lIns="0" rIns="0" tIns="0" bIns="0"/>
          <a:p>
            <a:endParaRPr/>
          </a:p>
        </p:txBody>
      </p:sp>
      <p:pic>
        <p:nvPicPr>
          <p:cNvPr id="44" name="" descr=""/>
          <p:cNvPicPr/>
          <p:nvPr/>
        </p:nvPicPr>
        <p:blipFill>
          <a:blip r:embed="rId2"/>
          <a:stretch/>
        </p:blipFill>
        <p:spPr>
          <a:xfrm>
            <a:off x="2297520" y="1828800"/>
            <a:ext cx="4394520" cy="3506400"/>
          </a:xfrm>
          <a:prstGeom prst="rect">
            <a:avLst/>
          </a:prstGeom>
          <a:ln>
            <a:noFill/>
          </a:ln>
        </p:spPr>
      </p:pic>
      <p:pic>
        <p:nvPicPr>
          <p:cNvPr id="45" name="" descr=""/>
          <p:cNvPicPr/>
          <p:nvPr/>
        </p:nvPicPr>
        <p:blipFill>
          <a:blip r:embed="rId3"/>
          <a:stretch/>
        </p:blipFill>
        <p:spPr>
          <a:xfrm>
            <a:off x="2297520" y="1828800"/>
            <a:ext cx="4394520" cy="350640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57" name="PlaceHolder 1"/>
          <p:cNvSpPr>
            <a:spLocks noGrp="1"/>
          </p:cNvSpPr>
          <p:nvPr>
            <p:ph type="title"/>
          </p:nvPr>
        </p:nvSpPr>
        <p:spPr>
          <a:xfrm>
            <a:off x="917640" y="457200"/>
            <a:ext cx="7159320" cy="1244160"/>
          </a:xfrm>
          <a:prstGeom prst="rect">
            <a:avLst/>
          </a:prstGeom>
        </p:spPr>
        <p:txBody>
          <a:bodyPr lIns="0" rIns="0" tIns="0" bIns="0" anchor="ctr"/>
          <a:p>
            <a:pPr algn="ctr"/>
            <a:endParaRPr/>
          </a:p>
        </p:txBody>
      </p:sp>
      <p:sp>
        <p:nvSpPr>
          <p:cNvPr id="58" name="PlaceHolder 2"/>
          <p:cNvSpPr>
            <a:spLocks noGrp="1"/>
          </p:cNvSpPr>
          <p:nvPr>
            <p:ph type="subTitle"/>
          </p:nvPr>
        </p:nvSpPr>
        <p:spPr>
          <a:xfrm>
            <a:off x="925560" y="1828800"/>
            <a:ext cx="7138800" cy="3506400"/>
          </a:xfrm>
          <a:prstGeom prst="rect">
            <a:avLst/>
          </a:prstGeom>
        </p:spPr>
        <p:txBody>
          <a:bodyPr lIns="0" rIns="0" tIns="0" bIns="0" anchor="ctr"/>
          <a:p>
            <a:pPr algn="ctr"/>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917640" y="457200"/>
            <a:ext cx="7159320" cy="1244160"/>
          </a:xfrm>
          <a:prstGeom prst="rect">
            <a:avLst/>
          </a:prstGeom>
        </p:spPr>
        <p:txBody>
          <a:bodyPr lIns="0" rIns="0" tIns="0" bIns="0" anchor="ctr"/>
          <a:p>
            <a:pPr algn="ctr"/>
            <a:endParaRPr/>
          </a:p>
        </p:txBody>
      </p:sp>
      <p:sp>
        <p:nvSpPr>
          <p:cNvPr id="60" name="PlaceHolder 2"/>
          <p:cNvSpPr>
            <a:spLocks noGrp="1"/>
          </p:cNvSpPr>
          <p:nvPr>
            <p:ph type="body"/>
          </p:nvPr>
        </p:nvSpPr>
        <p:spPr>
          <a:xfrm>
            <a:off x="925560" y="1828800"/>
            <a:ext cx="7138800" cy="3506400"/>
          </a:xfrm>
          <a:prstGeom prst="rect">
            <a:avLst/>
          </a:prstGeom>
        </p:spPr>
        <p:txBody>
          <a:bodyPr lIns="0" rIns="0" tIns="0" bIns="0"/>
          <a:p>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917640" y="457200"/>
            <a:ext cx="7159320" cy="1244160"/>
          </a:xfrm>
          <a:prstGeom prst="rect">
            <a:avLst/>
          </a:prstGeom>
        </p:spPr>
        <p:txBody>
          <a:bodyPr lIns="0" rIns="0" tIns="0" bIns="0" anchor="ctr"/>
          <a:p>
            <a:pPr algn="ctr"/>
            <a:endParaRPr/>
          </a:p>
        </p:txBody>
      </p:sp>
      <p:sp>
        <p:nvSpPr>
          <p:cNvPr id="62" name="PlaceHolder 2"/>
          <p:cNvSpPr>
            <a:spLocks noGrp="1"/>
          </p:cNvSpPr>
          <p:nvPr>
            <p:ph type="body"/>
          </p:nvPr>
        </p:nvSpPr>
        <p:spPr>
          <a:xfrm>
            <a:off x="925560" y="1828800"/>
            <a:ext cx="3483720" cy="3506400"/>
          </a:xfrm>
          <a:prstGeom prst="rect">
            <a:avLst/>
          </a:prstGeom>
        </p:spPr>
        <p:txBody>
          <a:bodyPr lIns="0" rIns="0" tIns="0" bIns="0"/>
          <a:p>
            <a:endParaRPr/>
          </a:p>
        </p:txBody>
      </p:sp>
      <p:sp>
        <p:nvSpPr>
          <p:cNvPr id="63" name="PlaceHolder 3"/>
          <p:cNvSpPr>
            <a:spLocks noGrp="1"/>
          </p:cNvSpPr>
          <p:nvPr>
            <p:ph type="body"/>
          </p:nvPr>
        </p:nvSpPr>
        <p:spPr>
          <a:xfrm>
            <a:off x="4583880" y="1828800"/>
            <a:ext cx="3483720" cy="3506400"/>
          </a:xfrm>
          <a:prstGeom prst="rect">
            <a:avLst/>
          </a:prstGeom>
        </p:spPr>
        <p:txBody>
          <a:bodyPr lIns="0" rIns="0" tIns="0" bIns="0"/>
          <a:p>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64" name="PlaceHolder 1"/>
          <p:cNvSpPr>
            <a:spLocks noGrp="1"/>
          </p:cNvSpPr>
          <p:nvPr>
            <p:ph type="title"/>
          </p:nvPr>
        </p:nvSpPr>
        <p:spPr>
          <a:xfrm>
            <a:off x="917640" y="457200"/>
            <a:ext cx="7159320" cy="1244160"/>
          </a:xfrm>
          <a:prstGeom prst="rect">
            <a:avLst/>
          </a:prstGeom>
        </p:spPr>
        <p:txBody>
          <a:bodyPr lIns="0" rIns="0" tIns="0" bIns="0" anchor="ctr"/>
          <a:p>
            <a:pPr algn="ctr"/>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65" name="PlaceHolder 1"/>
          <p:cNvSpPr>
            <a:spLocks noGrp="1"/>
          </p:cNvSpPr>
          <p:nvPr>
            <p:ph type="subTitle"/>
          </p:nvPr>
        </p:nvSpPr>
        <p:spPr>
          <a:xfrm>
            <a:off x="917640" y="457200"/>
            <a:ext cx="7159320" cy="5768640"/>
          </a:xfrm>
          <a:prstGeom prst="rect">
            <a:avLst/>
          </a:prstGeom>
        </p:spPr>
        <p:txBody>
          <a:bodyPr lIns="0" rIns="0" tIns="0" bIns="0" anchor="ctr"/>
          <a:p>
            <a:pPr algn="ctr"/>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917640" y="457200"/>
            <a:ext cx="7159320" cy="1244160"/>
          </a:xfrm>
          <a:prstGeom prst="rect">
            <a:avLst/>
          </a:prstGeom>
        </p:spPr>
        <p:txBody>
          <a:bodyPr lIns="0" rIns="0" tIns="0" bIns="0" anchor="ctr"/>
          <a:p>
            <a:pPr algn="ctr"/>
            <a:endParaRPr/>
          </a:p>
        </p:txBody>
      </p:sp>
      <p:sp>
        <p:nvSpPr>
          <p:cNvPr id="67" name="PlaceHolder 2"/>
          <p:cNvSpPr>
            <a:spLocks noGrp="1"/>
          </p:cNvSpPr>
          <p:nvPr>
            <p:ph type="body"/>
          </p:nvPr>
        </p:nvSpPr>
        <p:spPr>
          <a:xfrm>
            <a:off x="925560" y="1828800"/>
            <a:ext cx="3483720" cy="1672200"/>
          </a:xfrm>
          <a:prstGeom prst="rect">
            <a:avLst/>
          </a:prstGeom>
        </p:spPr>
        <p:txBody>
          <a:bodyPr lIns="0" rIns="0" tIns="0" bIns="0"/>
          <a:p>
            <a:endParaRPr/>
          </a:p>
        </p:txBody>
      </p:sp>
      <p:sp>
        <p:nvSpPr>
          <p:cNvPr id="68" name="PlaceHolder 3"/>
          <p:cNvSpPr>
            <a:spLocks noGrp="1"/>
          </p:cNvSpPr>
          <p:nvPr>
            <p:ph type="body"/>
          </p:nvPr>
        </p:nvSpPr>
        <p:spPr>
          <a:xfrm>
            <a:off x="925560" y="3660120"/>
            <a:ext cx="3483720" cy="1672200"/>
          </a:xfrm>
          <a:prstGeom prst="rect">
            <a:avLst/>
          </a:prstGeom>
        </p:spPr>
        <p:txBody>
          <a:bodyPr lIns="0" rIns="0" tIns="0" bIns="0"/>
          <a:p>
            <a:endParaRPr/>
          </a:p>
        </p:txBody>
      </p:sp>
      <p:sp>
        <p:nvSpPr>
          <p:cNvPr id="69" name="PlaceHolder 4"/>
          <p:cNvSpPr>
            <a:spLocks noGrp="1"/>
          </p:cNvSpPr>
          <p:nvPr>
            <p:ph type="body"/>
          </p:nvPr>
        </p:nvSpPr>
        <p:spPr>
          <a:xfrm>
            <a:off x="4583880" y="1828800"/>
            <a:ext cx="3483720" cy="3506400"/>
          </a:xfrm>
          <a:prstGeom prst="rect">
            <a:avLst/>
          </a:prstGeom>
        </p:spPr>
        <p:txBody>
          <a:bodyPr lIns="0" rIns="0" tIns="0" bIns="0"/>
          <a:p>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12" name="PlaceHolder 1"/>
          <p:cNvSpPr>
            <a:spLocks noGrp="1"/>
          </p:cNvSpPr>
          <p:nvPr>
            <p:ph type="title"/>
          </p:nvPr>
        </p:nvSpPr>
        <p:spPr>
          <a:xfrm>
            <a:off x="917640" y="457200"/>
            <a:ext cx="7159320" cy="1244160"/>
          </a:xfrm>
          <a:prstGeom prst="rect">
            <a:avLst/>
          </a:prstGeom>
        </p:spPr>
        <p:txBody>
          <a:bodyPr lIns="0" rIns="0" tIns="0" bIns="0" anchor="ctr"/>
          <a:p>
            <a:pPr algn="ctr"/>
            <a:endParaRPr/>
          </a:p>
        </p:txBody>
      </p:sp>
      <p:sp>
        <p:nvSpPr>
          <p:cNvPr id="13" name="PlaceHolder 2"/>
          <p:cNvSpPr>
            <a:spLocks noGrp="1"/>
          </p:cNvSpPr>
          <p:nvPr>
            <p:ph type="subTitle"/>
          </p:nvPr>
        </p:nvSpPr>
        <p:spPr>
          <a:xfrm>
            <a:off x="925560" y="1828800"/>
            <a:ext cx="7138800" cy="3506400"/>
          </a:xfrm>
          <a:prstGeom prst="rect">
            <a:avLst/>
          </a:prstGeom>
        </p:spPr>
        <p:txBody>
          <a:bodyPr lIns="0" rIns="0" tIns="0" bIns="0" anchor="ctr"/>
          <a:p>
            <a:pPr algn="ctr"/>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917640" y="457200"/>
            <a:ext cx="7159320" cy="1244160"/>
          </a:xfrm>
          <a:prstGeom prst="rect">
            <a:avLst/>
          </a:prstGeom>
        </p:spPr>
        <p:txBody>
          <a:bodyPr lIns="0" rIns="0" tIns="0" bIns="0" anchor="ctr"/>
          <a:p>
            <a:pPr algn="ctr"/>
            <a:endParaRPr/>
          </a:p>
        </p:txBody>
      </p:sp>
      <p:sp>
        <p:nvSpPr>
          <p:cNvPr id="71" name="PlaceHolder 2"/>
          <p:cNvSpPr>
            <a:spLocks noGrp="1"/>
          </p:cNvSpPr>
          <p:nvPr>
            <p:ph type="body"/>
          </p:nvPr>
        </p:nvSpPr>
        <p:spPr>
          <a:xfrm>
            <a:off x="925560" y="1828800"/>
            <a:ext cx="3483720" cy="3506400"/>
          </a:xfrm>
          <a:prstGeom prst="rect">
            <a:avLst/>
          </a:prstGeom>
        </p:spPr>
        <p:txBody>
          <a:bodyPr lIns="0" rIns="0" tIns="0" bIns="0"/>
          <a:p>
            <a:endParaRPr/>
          </a:p>
        </p:txBody>
      </p:sp>
      <p:sp>
        <p:nvSpPr>
          <p:cNvPr id="72" name="PlaceHolder 3"/>
          <p:cNvSpPr>
            <a:spLocks noGrp="1"/>
          </p:cNvSpPr>
          <p:nvPr>
            <p:ph type="body"/>
          </p:nvPr>
        </p:nvSpPr>
        <p:spPr>
          <a:xfrm>
            <a:off x="4583880" y="1828800"/>
            <a:ext cx="3483720" cy="1672200"/>
          </a:xfrm>
          <a:prstGeom prst="rect">
            <a:avLst/>
          </a:prstGeom>
        </p:spPr>
        <p:txBody>
          <a:bodyPr lIns="0" rIns="0" tIns="0" bIns="0"/>
          <a:p>
            <a:endParaRPr/>
          </a:p>
        </p:txBody>
      </p:sp>
      <p:sp>
        <p:nvSpPr>
          <p:cNvPr id="73" name="PlaceHolder 4"/>
          <p:cNvSpPr>
            <a:spLocks noGrp="1"/>
          </p:cNvSpPr>
          <p:nvPr>
            <p:ph type="body"/>
          </p:nvPr>
        </p:nvSpPr>
        <p:spPr>
          <a:xfrm>
            <a:off x="4583880" y="3660120"/>
            <a:ext cx="3483720" cy="1672200"/>
          </a:xfrm>
          <a:prstGeom prst="rect">
            <a:avLst/>
          </a:prstGeom>
        </p:spPr>
        <p:txBody>
          <a:bodyPr lIns="0" rIns="0" tIns="0" bIns="0"/>
          <a:p>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917640" y="457200"/>
            <a:ext cx="7159320" cy="1244160"/>
          </a:xfrm>
          <a:prstGeom prst="rect">
            <a:avLst/>
          </a:prstGeom>
        </p:spPr>
        <p:txBody>
          <a:bodyPr lIns="0" rIns="0" tIns="0" bIns="0" anchor="ctr"/>
          <a:p>
            <a:pPr algn="ctr"/>
            <a:endParaRPr/>
          </a:p>
        </p:txBody>
      </p:sp>
      <p:sp>
        <p:nvSpPr>
          <p:cNvPr id="75" name="PlaceHolder 2"/>
          <p:cNvSpPr>
            <a:spLocks noGrp="1"/>
          </p:cNvSpPr>
          <p:nvPr>
            <p:ph type="body"/>
          </p:nvPr>
        </p:nvSpPr>
        <p:spPr>
          <a:xfrm>
            <a:off x="925560" y="1828800"/>
            <a:ext cx="3483720" cy="1672200"/>
          </a:xfrm>
          <a:prstGeom prst="rect">
            <a:avLst/>
          </a:prstGeom>
        </p:spPr>
        <p:txBody>
          <a:bodyPr lIns="0" rIns="0" tIns="0" bIns="0"/>
          <a:p>
            <a:endParaRPr/>
          </a:p>
        </p:txBody>
      </p:sp>
      <p:sp>
        <p:nvSpPr>
          <p:cNvPr id="76" name="PlaceHolder 3"/>
          <p:cNvSpPr>
            <a:spLocks noGrp="1"/>
          </p:cNvSpPr>
          <p:nvPr>
            <p:ph type="body"/>
          </p:nvPr>
        </p:nvSpPr>
        <p:spPr>
          <a:xfrm>
            <a:off x="4583880" y="1828800"/>
            <a:ext cx="3483720" cy="1672200"/>
          </a:xfrm>
          <a:prstGeom prst="rect">
            <a:avLst/>
          </a:prstGeom>
        </p:spPr>
        <p:txBody>
          <a:bodyPr lIns="0" rIns="0" tIns="0" bIns="0"/>
          <a:p>
            <a:endParaRPr/>
          </a:p>
        </p:txBody>
      </p:sp>
      <p:sp>
        <p:nvSpPr>
          <p:cNvPr id="77" name="PlaceHolder 4"/>
          <p:cNvSpPr>
            <a:spLocks noGrp="1"/>
          </p:cNvSpPr>
          <p:nvPr>
            <p:ph type="body"/>
          </p:nvPr>
        </p:nvSpPr>
        <p:spPr>
          <a:xfrm>
            <a:off x="925560" y="3660120"/>
            <a:ext cx="7138800" cy="1672200"/>
          </a:xfrm>
          <a:prstGeom prst="rect">
            <a:avLst/>
          </a:prstGeom>
        </p:spPr>
        <p:txBody>
          <a:bodyPr lIns="0" rIns="0" tIns="0" bIns="0"/>
          <a:p>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917640" y="457200"/>
            <a:ext cx="7159320" cy="1244160"/>
          </a:xfrm>
          <a:prstGeom prst="rect">
            <a:avLst/>
          </a:prstGeom>
        </p:spPr>
        <p:txBody>
          <a:bodyPr lIns="0" rIns="0" tIns="0" bIns="0" anchor="ctr"/>
          <a:p>
            <a:pPr algn="ctr"/>
            <a:endParaRPr/>
          </a:p>
        </p:txBody>
      </p:sp>
      <p:sp>
        <p:nvSpPr>
          <p:cNvPr id="79" name="PlaceHolder 2"/>
          <p:cNvSpPr>
            <a:spLocks noGrp="1"/>
          </p:cNvSpPr>
          <p:nvPr>
            <p:ph type="body"/>
          </p:nvPr>
        </p:nvSpPr>
        <p:spPr>
          <a:xfrm>
            <a:off x="925560" y="1828800"/>
            <a:ext cx="7138800" cy="1672200"/>
          </a:xfrm>
          <a:prstGeom prst="rect">
            <a:avLst/>
          </a:prstGeom>
        </p:spPr>
        <p:txBody>
          <a:bodyPr lIns="0" rIns="0" tIns="0" bIns="0"/>
          <a:p>
            <a:endParaRPr/>
          </a:p>
        </p:txBody>
      </p:sp>
      <p:sp>
        <p:nvSpPr>
          <p:cNvPr id="80" name="PlaceHolder 3"/>
          <p:cNvSpPr>
            <a:spLocks noGrp="1"/>
          </p:cNvSpPr>
          <p:nvPr>
            <p:ph type="body"/>
          </p:nvPr>
        </p:nvSpPr>
        <p:spPr>
          <a:xfrm>
            <a:off x="925560" y="3660120"/>
            <a:ext cx="7138800" cy="1672200"/>
          </a:xfrm>
          <a:prstGeom prst="rect">
            <a:avLst/>
          </a:prstGeom>
        </p:spPr>
        <p:txBody>
          <a:bodyPr lIns="0" rIns="0" tIns="0" bIns="0"/>
          <a:p>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917640" y="457200"/>
            <a:ext cx="7159320" cy="1244160"/>
          </a:xfrm>
          <a:prstGeom prst="rect">
            <a:avLst/>
          </a:prstGeom>
        </p:spPr>
        <p:txBody>
          <a:bodyPr lIns="0" rIns="0" tIns="0" bIns="0" anchor="ctr"/>
          <a:p>
            <a:pPr algn="ctr"/>
            <a:endParaRPr/>
          </a:p>
        </p:txBody>
      </p:sp>
      <p:sp>
        <p:nvSpPr>
          <p:cNvPr id="82" name="PlaceHolder 2"/>
          <p:cNvSpPr>
            <a:spLocks noGrp="1"/>
          </p:cNvSpPr>
          <p:nvPr>
            <p:ph type="body"/>
          </p:nvPr>
        </p:nvSpPr>
        <p:spPr>
          <a:xfrm>
            <a:off x="925560" y="1828800"/>
            <a:ext cx="3483720" cy="1672200"/>
          </a:xfrm>
          <a:prstGeom prst="rect">
            <a:avLst/>
          </a:prstGeom>
        </p:spPr>
        <p:txBody>
          <a:bodyPr lIns="0" rIns="0" tIns="0" bIns="0"/>
          <a:p>
            <a:endParaRPr/>
          </a:p>
        </p:txBody>
      </p:sp>
      <p:sp>
        <p:nvSpPr>
          <p:cNvPr id="83" name="PlaceHolder 3"/>
          <p:cNvSpPr>
            <a:spLocks noGrp="1"/>
          </p:cNvSpPr>
          <p:nvPr>
            <p:ph type="body"/>
          </p:nvPr>
        </p:nvSpPr>
        <p:spPr>
          <a:xfrm>
            <a:off x="4583880" y="1828800"/>
            <a:ext cx="3483720" cy="1672200"/>
          </a:xfrm>
          <a:prstGeom prst="rect">
            <a:avLst/>
          </a:prstGeom>
        </p:spPr>
        <p:txBody>
          <a:bodyPr lIns="0" rIns="0" tIns="0" bIns="0"/>
          <a:p>
            <a:endParaRPr/>
          </a:p>
        </p:txBody>
      </p:sp>
      <p:sp>
        <p:nvSpPr>
          <p:cNvPr id="84" name="PlaceHolder 4"/>
          <p:cNvSpPr>
            <a:spLocks noGrp="1"/>
          </p:cNvSpPr>
          <p:nvPr>
            <p:ph type="body"/>
          </p:nvPr>
        </p:nvSpPr>
        <p:spPr>
          <a:xfrm>
            <a:off x="4583880" y="3660120"/>
            <a:ext cx="3483720" cy="1672200"/>
          </a:xfrm>
          <a:prstGeom prst="rect">
            <a:avLst/>
          </a:prstGeom>
        </p:spPr>
        <p:txBody>
          <a:bodyPr lIns="0" rIns="0" tIns="0" bIns="0"/>
          <a:p>
            <a:endParaRPr/>
          </a:p>
        </p:txBody>
      </p:sp>
      <p:sp>
        <p:nvSpPr>
          <p:cNvPr id="85" name="PlaceHolder 5"/>
          <p:cNvSpPr>
            <a:spLocks noGrp="1"/>
          </p:cNvSpPr>
          <p:nvPr>
            <p:ph type="body"/>
          </p:nvPr>
        </p:nvSpPr>
        <p:spPr>
          <a:xfrm>
            <a:off x="925560" y="3660120"/>
            <a:ext cx="3483720" cy="1672200"/>
          </a:xfrm>
          <a:prstGeom prst="rect">
            <a:avLst/>
          </a:prstGeom>
        </p:spPr>
        <p:txBody>
          <a:bodyPr lIns="0" rIns="0" tIns="0" bIns="0"/>
          <a:p>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86" name="PlaceHolder 1"/>
          <p:cNvSpPr>
            <a:spLocks noGrp="1"/>
          </p:cNvSpPr>
          <p:nvPr>
            <p:ph type="title"/>
          </p:nvPr>
        </p:nvSpPr>
        <p:spPr>
          <a:xfrm>
            <a:off x="917640" y="457200"/>
            <a:ext cx="7159320" cy="1244160"/>
          </a:xfrm>
          <a:prstGeom prst="rect">
            <a:avLst/>
          </a:prstGeom>
        </p:spPr>
        <p:txBody>
          <a:bodyPr lIns="0" rIns="0" tIns="0" bIns="0" anchor="ctr"/>
          <a:p>
            <a:pPr algn="ctr"/>
            <a:endParaRPr/>
          </a:p>
        </p:txBody>
      </p:sp>
      <p:sp>
        <p:nvSpPr>
          <p:cNvPr id="87" name="PlaceHolder 2"/>
          <p:cNvSpPr>
            <a:spLocks noGrp="1"/>
          </p:cNvSpPr>
          <p:nvPr>
            <p:ph type="body"/>
          </p:nvPr>
        </p:nvSpPr>
        <p:spPr>
          <a:xfrm>
            <a:off x="925560" y="1828800"/>
            <a:ext cx="7138800" cy="3506400"/>
          </a:xfrm>
          <a:prstGeom prst="rect">
            <a:avLst/>
          </a:prstGeom>
        </p:spPr>
        <p:txBody>
          <a:bodyPr lIns="0" rIns="0" tIns="0" bIns="0"/>
          <a:p>
            <a:endParaRPr/>
          </a:p>
        </p:txBody>
      </p:sp>
      <p:sp>
        <p:nvSpPr>
          <p:cNvPr id="88" name="PlaceHolder 3"/>
          <p:cNvSpPr>
            <a:spLocks noGrp="1"/>
          </p:cNvSpPr>
          <p:nvPr>
            <p:ph type="body"/>
          </p:nvPr>
        </p:nvSpPr>
        <p:spPr>
          <a:xfrm>
            <a:off x="925560" y="1828800"/>
            <a:ext cx="7138800" cy="3506400"/>
          </a:xfrm>
          <a:prstGeom prst="rect">
            <a:avLst/>
          </a:prstGeom>
        </p:spPr>
        <p:txBody>
          <a:bodyPr lIns="0" rIns="0" tIns="0" bIns="0"/>
          <a:p>
            <a:endParaRPr/>
          </a:p>
        </p:txBody>
      </p:sp>
      <p:pic>
        <p:nvPicPr>
          <p:cNvPr id="89" name="" descr=""/>
          <p:cNvPicPr/>
          <p:nvPr/>
        </p:nvPicPr>
        <p:blipFill>
          <a:blip r:embed="rId2"/>
          <a:stretch/>
        </p:blipFill>
        <p:spPr>
          <a:xfrm>
            <a:off x="2297520" y="1828800"/>
            <a:ext cx="4394520" cy="3506400"/>
          </a:xfrm>
          <a:prstGeom prst="rect">
            <a:avLst/>
          </a:prstGeom>
          <a:ln>
            <a:noFill/>
          </a:ln>
        </p:spPr>
      </p:pic>
      <p:pic>
        <p:nvPicPr>
          <p:cNvPr id="90" name="" descr=""/>
          <p:cNvPicPr/>
          <p:nvPr/>
        </p:nvPicPr>
        <p:blipFill>
          <a:blip r:embed="rId3"/>
          <a:stretch/>
        </p:blipFill>
        <p:spPr>
          <a:xfrm>
            <a:off x="2297520" y="1828800"/>
            <a:ext cx="4394520" cy="3506400"/>
          </a:xfrm>
          <a:prstGeom prst="rect">
            <a:avLst/>
          </a:prstGeom>
          <a:ln>
            <a:noFill/>
          </a:ln>
        </p:spPr>
      </p:pic>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917640" y="457200"/>
            <a:ext cx="7159320" cy="1244160"/>
          </a:xfrm>
          <a:prstGeom prst="rect">
            <a:avLst/>
          </a:prstGeom>
        </p:spPr>
        <p:txBody>
          <a:bodyPr lIns="0" rIns="0" tIns="0" bIns="0" anchor="ctr"/>
          <a:p>
            <a:pPr algn="ctr"/>
            <a:endParaRPr/>
          </a:p>
        </p:txBody>
      </p:sp>
      <p:sp>
        <p:nvSpPr>
          <p:cNvPr id="15" name="PlaceHolder 2"/>
          <p:cNvSpPr>
            <a:spLocks noGrp="1"/>
          </p:cNvSpPr>
          <p:nvPr>
            <p:ph type="body"/>
          </p:nvPr>
        </p:nvSpPr>
        <p:spPr>
          <a:xfrm>
            <a:off x="925560" y="1828800"/>
            <a:ext cx="7138800" cy="3506400"/>
          </a:xfrm>
          <a:prstGeom prst="rect">
            <a:avLst/>
          </a:prstGeom>
        </p:spPr>
        <p:txBody>
          <a:bodyPr lIns="0" rIns="0" tIns="0" bIns="0"/>
          <a:p>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917640" y="457200"/>
            <a:ext cx="7159320" cy="1244160"/>
          </a:xfrm>
          <a:prstGeom prst="rect">
            <a:avLst/>
          </a:prstGeom>
        </p:spPr>
        <p:txBody>
          <a:bodyPr lIns="0" rIns="0" tIns="0" bIns="0" anchor="ctr"/>
          <a:p>
            <a:pPr algn="ctr"/>
            <a:endParaRPr/>
          </a:p>
        </p:txBody>
      </p:sp>
      <p:sp>
        <p:nvSpPr>
          <p:cNvPr id="17" name="PlaceHolder 2"/>
          <p:cNvSpPr>
            <a:spLocks noGrp="1"/>
          </p:cNvSpPr>
          <p:nvPr>
            <p:ph type="body"/>
          </p:nvPr>
        </p:nvSpPr>
        <p:spPr>
          <a:xfrm>
            <a:off x="925560" y="1828800"/>
            <a:ext cx="3483720" cy="3506400"/>
          </a:xfrm>
          <a:prstGeom prst="rect">
            <a:avLst/>
          </a:prstGeom>
        </p:spPr>
        <p:txBody>
          <a:bodyPr lIns="0" rIns="0" tIns="0" bIns="0"/>
          <a:p>
            <a:endParaRPr/>
          </a:p>
        </p:txBody>
      </p:sp>
      <p:sp>
        <p:nvSpPr>
          <p:cNvPr id="18" name="PlaceHolder 3"/>
          <p:cNvSpPr>
            <a:spLocks noGrp="1"/>
          </p:cNvSpPr>
          <p:nvPr>
            <p:ph type="body"/>
          </p:nvPr>
        </p:nvSpPr>
        <p:spPr>
          <a:xfrm>
            <a:off x="4583880" y="1828800"/>
            <a:ext cx="3483720" cy="3506400"/>
          </a:xfrm>
          <a:prstGeom prst="rect">
            <a:avLst/>
          </a:prstGeom>
        </p:spPr>
        <p:txBody>
          <a:bodyPr lIns="0" rIns="0" tIns="0" bIns="0"/>
          <a:p>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19" name="PlaceHolder 1"/>
          <p:cNvSpPr>
            <a:spLocks noGrp="1"/>
          </p:cNvSpPr>
          <p:nvPr>
            <p:ph type="title"/>
          </p:nvPr>
        </p:nvSpPr>
        <p:spPr>
          <a:xfrm>
            <a:off x="917640" y="457200"/>
            <a:ext cx="7159320" cy="1244160"/>
          </a:xfrm>
          <a:prstGeom prst="rect">
            <a:avLst/>
          </a:prstGeom>
        </p:spPr>
        <p:txBody>
          <a:bodyPr lIns="0" rIns="0" tIns="0" bIns="0" anchor="ctr"/>
          <a:p>
            <a:pPr algn="ctr"/>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20" name="PlaceHolder 1"/>
          <p:cNvSpPr>
            <a:spLocks noGrp="1"/>
          </p:cNvSpPr>
          <p:nvPr>
            <p:ph type="subTitle"/>
          </p:nvPr>
        </p:nvSpPr>
        <p:spPr>
          <a:xfrm>
            <a:off x="917640" y="457200"/>
            <a:ext cx="7159320" cy="5768640"/>
          </a:xfrm>
          <a:prstGeom prst="rect">
            <a:avLst/>
          </a:prstGeom>
        </p:spPr>
        <p:txBody>
          <a:bodyPr lIns="0" rIns="0" tIns="0" bIns="0" anchor="ctr"/>
          <a:p>
            <a:pPr algn="ctr"/>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917640" y="457200"/>
            <a:ext cx="7159320" cy="1244160"/>
          </a:xfrm>
          <a:prstGeom prst="rect">
            <a:avLst/>
          </a:prstGeom>
        </p:spPr>
        <p:txBody>
          <a:bodyPr lIns="0" rIns="0" tIns="0" bIns="0" anchor="ctr"/>
          <a:p>
            <a:pPr algn="ctr"/>
            <a:endParaRPr/>
          </a:p>
        </p:txBody>
      </p:sp>
      <p:sp>
        <p:nvSpPr>
          <p:cNvPr id="22" name="PlaceHolder 2"/>
          <p:cNvSpPr>
            <a:spLocks noGrp="1"/>
          </p:cNvSpPr>
          <p:nvPr>
            <p:ph type="body"/>
          </p:nvPr>
        </p:nvSpPr>
        <p:spPr>
          <a:xfrm>
            <a:off x="925560" y="1828800"/>
            <a:ext cx="3483720" cy="1672200"/>
          </a:xfrm>
          <a:prstGeom prst="rect">
            <a:avLst/>
          </a:prstGeom>
        </p:spPr>
        <p:txBody>
          <a:bodyPr lIns="0" rIns="0" tIns="0" bIns="0"/>
          <a:p>
            <a:endParaRPr/>
          </a:p>
        </p:txBody>
      </p:sp>
      <p:sp>
        <p:nvSpPr>
          <p:cNvPr id="23" name="PlaceHolder 3"/>
          <p:cNvSpPr>
            <a:spLocks noGrp="1"/>
          </p:cNvSpPr>
          <p:nvPr>
            <p:ph type="body"/>
          </p:nvPr>
        </p:nvSpPr>
        <p:spPr>
          <a:xfrm>
            <a:off x="925560" y="3660120"/>
            <a:ext cx="3483720" cy="1672200"/>
          </a:xfrm>
          <a:prstGeom prst="rect">
            <a:avLst/>
          </a:prstGeom>
        </p:spPr>
        <p:txBody>
          <a:bodyPr lIns="0" rIns="0" tIns="0" bIns="0"/>
          <a:p>
            <a:endParaRPr/>
          </a:p>
        </p:txBody>
      </p:sp>
      <p:sp>
        <p:nvSpPr>
          <p:cNvPr id="24" name="PlaceHolder 4"/>
          <p:cNvSpPr>
            <a:spLocks noGrp="1"/>
          </p:cNvSpPr>
          <p:nvPr>
            <p:ph type="body"/>
          </p:nvPr>
        </p:nvSpPr>
        <p:spPr>
          <a:xfrm>
            <a:off x="4583880" y="1828800"/>
            <a:ext cx="3483720" cy="3506400"/>
          </a:xfrm>
          <a:prstGeom prst="rect">
            <a:avLst/>
          </a:prstGeom>
        </p:spPr>
        <p:txBody>
          <a:bodyPr lIns="0" rIns="0" tIns="0" bIns="0"/>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917640" y="457200"/>
            <a:ext cx="7159320" cy="1244160"/>
          </a:xfrm>
          <a:prstGeom prst="rect">
            <a:avLst/>
          </a:prstGeom>
        </p:spPr>
        <p:txBody>
          <a:bodyPr lIns="0" rIns="0" tIns="0" bIns="0" anchor="ctr"/>
          <a:p>
            <a:pPr algn="ctr"/>
            <a:endParaRPr/>
          </a:p>
        </p:txBody>
      </p:sp>
      <p:sp>
        <p:nvSpPr>
          <p:cNvPr id="26" name="PlaceHolder 2"/>
          <p:cNvSpPr>
            <a:spLocks noGrp="1"/>
          </p:cNvSpPr>
          <p:nvPr>
            <p:ph type="body"/>
          </p:nvPr>
        </p:nvSpPr>
        <p:spPr>
          <a:xfrm>
            <a:off x="925560" y="1828800"/>
            <a:ext cx="3483720" cy="3506400"/>
          </a:xfrm>
          <a:prstGeom prst="rect">
            <a:avLst/>
          </a:prstGeom>
        </p:spPr>
        <p:txBody>
          <a:bodyPr lIns="0" rIns="0" tIns="0" bIns="0"/>
          <a:p>
            <a:endParaRPr/>
          </a:p>
        </p:txBody>
      </p:sp>
      <p:sp>
        <p:nvSpPr>
          <p:cNvPr id="27" name="PlaceHolder 3"/>
          <p:cNvSpPr>
            <a:spLocks noGrp="1"/>
          </p:cNvSpPr>
          <p:nvPr>
            <p:ph type="body"/>
          </p:nvPr>
        </p:nvSpPr>
        <p:spPr>
          <a:xfrm>
            <a:off x="4583880" y="1828800"/>
            <a:ext cx="3483720" cy="1672200"/>
          </a:xfrm>
          <a:prstGeom prst="rect">
            <a:avLst/>
          </a:prstGeom>
        </p:spPr>
        <p:txBody>
          <a:bodyPr lIns="0" rIns="0" tIns="0" bIns="0"/>
          <a:p>
            <a:endParaRPr/>
          </a:p>
        </p:txBody>
      </p:sp>
      <p:sp>
        <p:nvSpPr>
          <p:cNvPr id="28" name="PlaceHolder 4"/>
          <p:cNvSpPr>
            <a:spLocks noGrp="1"/>
          </p:cNvSpPr>
          <p:nvPr>
            <p:ph type="body"/>
          </p:nvPr>
        </p:nvSpPr>
        <p:spPr>
          <a:xfrm>
            <a:off x="4583880" y="3660120"/>
            <a:ext cx="3483720" cy="1672200"/>
          </a:xfrm>
          <a:prstGeom prst="rect">
            <a:avLst/>
          </a:prstGeom>
        </p:spPr>
        <p:txBody>
          <a:bodyPr lIns="0" rIns="0" tIns="0" bIns="0"/>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917640" y="457200"/>
            <a:ext cx="7159320" cy="1244160"/>
          </a:xfrm>
          <a:prstGeom prst="rect">
            <a:avLst/>
          </a:prstGeom>
        </p:spPr>
        <p:txBody>
          <a:bodyPr lIns="0" rIns="0" tIns="0" bIns="0" anchor="ctr"/>
          <a:p>
            <a:pPr algn="ctr"/>
            <a:endParaRPr/>
          </a:p>
        </p:txBody>
      </p:sp>
      <p:sp>
        <p:nvSpPr>
          <p:cNvPr id="30" name="PlaceHolder 2"/>
          <p:cNvSpPr>
            <a:spLocks noGrp="1"/>
          </p:cNvSpPr>
          <p:nvPr>
            <p:ph type="body"/>
          </p:nvPr>
        </p:nvSpPr>
        <p:spPr>
          <a:xfrm>
            <a:off x="925560" y="1828800"/>
            <a:ext cx="3483720" cy="1672200"/>
          </a:xfrm>
          <a:prstGeom prst="rect">
            <a:avLst/>
          </a:prstGeom>
        </p:spPr>
        <p:txBody>
          <a:bodyPr lIns="0" rIns="0" tIns="0" bIns="0"/>
          <a:p>
            <a:endParaRPr/>
          </a:p>
        </p:txBody>
      </p:sp>
      <p:sp>
        <p:nvSpPr>
          <p:cNvPr id="31" name="PlaceHolder 3"/>
          <p:cNvSpPr>
            <a:spLocks noGrp="1"/>
          </p:cNvSpPr>
          <p:nvPr>
            <p:ph type="body"/>
          </p:nvPr>
        </p:nvSpPr>
        <p:spPr>
          <a:xfrm>
            <a:off x="4583880" y="1828800"/>
            <a:ext cx="3483720" cy="1672200"/>
          </a:xfrm>
          <a:prstGeom prst="rect">
            <a:avLst/>
          </a:prstGeom>
        </p:spPr>
        <p:txBody>
          <a:bodyPr lIns="0" rIns="0" tIns="0" bIns="0"/>
          <a:p>
            <a:endParaRPr/>
          </a:p>
        </p:txBody>
      </p:sp>
      <p:sp>
        <p:nvSpPr>
          <p:cNvPr id="32" name="PlaceHolder 4"/>
          <p:cNvSpPr>
            <a:spLocks noGrp="1"/>
          </p:cNvSpPr>
          <p:nvPr>
            <p:ph type="body"/>
          </p:nvPr>
        </p:nvSpPr>
        <p:spPr>
          <a:xfrm>
            <a:off x="925560" y="3660120"/>
            <a:ext cx="7138800" cy="1672200"/>
          </a:xfrm>
          <a:prstGeom prst="rect">
            <a:avLst/>
          </a:prstGeom>
        </p:spPr>
        <p:txBody>
          <a:bodyPr lIns="0" rIns="0" tIns="0" bIns="0"/>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4.jpe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a:off x="0" y="6132600"/>
            <a:ext cx="9143640" cy="725040"/>
          </a:xfrm>
          <a:prstGeom prst="rect">
            <a:avLst/>
          </a:prstGeom>
          <a:solidFill>
            <a:schemeClr val="bg1"/>
          </a:solidFill>
          <a:ln>
            <a:noFill/>
          </a:ln>
        </p:spPr>
        <p:style>
          <a:lnRef idx="0"/>
          <a:fillRef idx="0"/>
          <a:effectRef idx="0"/>
          <a:fontRef idx="minor"/>
        </p:style>
      </p:sp>
      <p:sp>
        <p:nvSpPr>
          <p:cNvPr id="1" name="CustomShape 2"/>
          <p:cNvSpPr/>
          <p:nvPr/>
        </p:nvSpPr>
        <p:spPr>
          <a:xfrm>
            <a:off x="0" y="6585120"/>
            <a:ext cx="9143640" cy="272520"/>
          </a:xfrm>
          <a:prstGeom prst="rect">
            <a:avLst/>
          </a:prstGeom>
          <a:solidFill>
            <a:srgbClr val="00a6d6"/>
          </a:solidFill>
          <a:ln>
            <a:noFill/>
          </a:ln>
        </p:spPr>
        <p:style>
          <a:lnRef idx="0"/>
          <a:fillRef idx="0"/>
          <a:effectRef idx="0"/>
          <a:fontRef idx="minor"/>
        </p:style>
      </p:sp>
      <p:sp>
        <p:nvSpPr>
          <p:cNvPr id="2" name="Line 3"/>
          <p:cNvSpPr/>
          <p:nvPr/>
        </p:nvSpPr>
        <p:spPr>
          <a:xfrm>
            <a:off x="0" y="6781680"/>
            <a:ext cx="9144000" cy="0"/>
          </a:xfrm>
          <a:prstGeom prst="line">
            <a:avLst/>
          </a:prstGeom>
          <a:ln w="9360">
            <a:solidFill>
              <a:schemeClr val="bg1"/>
            </a:solidFill>
            <a:round/>
          </a:ln>
        </p:spPr>
      </p:sp>
      <p:sp>
        <p:nvSpPr>
          <p:cNvPr id="3" name="Line 4"/>
          <p:cNvSpPr/>
          <p:nvPr/>
        </p:nvSpPr>
        <p:spPr>
          <a:xfrm>
            <a:off x="0" y="6134040"/>
            <a:ext cx="9144000" cy="0"/>
          </a:xfrm>
          <a:prstGeom prst="line">
            <a:avLst/>
          </a:prstGeom>
          <a:ln w="12600">
            <a:solidFill>
              <a:schemeClr val="tx1"/>
            </a:solidFill>
            <a:round/>
          </a:ln>
        </p:spPr>
      </p:sp>
      <p:sp>
        <p:nvSpPr>
          <p:cNvPr id="4" name="CustomShape 5"/>
          <p:cNvSpPr/>
          <p:nvPr/>
        </p:nvSpPr>
        <p:spPr>
          <a:xfrm>
            <a:off x="3124080" y="6248520"/>
            <a:ext cx="4419360" cy="304560"/>
          </a:xfrm>
          <a:prstGeom prst="rect">
            <a:avLst/>
          </a:prstGeom>
          <a:noFill/>
          <a:ln>
            <a:noFill/>
          </a:ln>
        </p:spPr>
        <p:style>
          <a:lnRef idx="0"/>
          <a:fillRef idx="0"/>
          <a:effectRef idx="0"/>
          <a:fontRef idx="minor"/>
        </p:style>
      </p:sp>
      <p:sp>
        <p:nvSpPr>
          <p:cNvPr id="5" name="CustomShape 6"/>
          <p:cNvSpPr/>
          <p:nvPr/>
        </p:nvSpPr>
        <p:spPr>
          <a:xfrm>
            <a:off x="0" y="0"/>
            <a:ext cx="469440" cy="2057040"/>
          </a:xfrm>
          <a:prstGeom prst="rect">
            <a:avLst/>
          </a:prstGeom>
          <a:solidFill>
            <a:srgbClr val="00a6d6"/>
          </a:solidFill>
          <a:ln>
            <a:noFill/>
          </a:ln>
        </p:spPr>
        <p:style>
          <a:lnRef idx="0"/>
          <a:fillRef idx="0"/>
          <a:effectRef idx="0"/>
          <a:fontRef idx="minor"/>
        </p:style>
      </p:sp>
      <p:pic>
        <p:nvPicPr>
          <p:cNvPr id="6" name="Picture 10" descr=""/>
          <p:cNvPicPr/>
          <p:nvPr/>
        </p:nvPicPr>
        <p:blipFill>
          <a:blip r:embed="rId2"/>
          <a:stretch/>
        </p:blipFill>
        <p:spPr>
          <a:xfrm>
            <a:off x="571680" y="6181560"/>
            <a:ext cx="880560" cy="345600"/>
          </a:xfrm>
          <a:prstGeom prst="rect">
            <a:avLst/>
          </a:prstGeom>
          <a:ln>
            <a:noFill/>
          </a:ln>
        </p:spPr>
      </p:pic>
      <p:sp>
        <p:nvSpPr>
          <p:cNvPr id="7" name="CustomShape 7"/>
          <p:cNvSpPr/>
          <p:nvPr/>
        </p:nvSpPr>
        <p:spPr>
          <a:xfrm>
            <a:off x="7736040" y="6362640"/>
            <a:ext cx="452160" cy="252000"/>
          </a:xfrm>
          <a:prstGeom prst="rect">
            <a:avLst/>
          </a:prstGeom>
          <a:noFill/>
          <a:ln w="9360">
            <a:noFill/>
          </a:ln>
        </p:spPr>
        <p:style>
          <a:lnRef idx="0"/>
          <a:fillRef idx="0"/>
          <a:effectRef idx="0"/>
          <a:fontRef idx="minor"/>
        </p:style>
        <p:txBody>
          <a:bodyPr lIns="0" rIns="0" tIns="0" bIns="0"/>
          <a:p>
            <a:pPr algn="r">
              <a:lnSpc>
                <a:spcPct val="100000"/>
              </a:lnSpc>
            </a:pPr>
            <a:fld id="{AEA5A2AC-057F-43AF-9CA0-1426A171773C}" type="slidenum">
              <a:rPr lang="nl-NL" sz="1100" strike="noStrike">
                <a:solidFill>
                  <a:srgbClr val="000000"/>
                </a:solidFill>
                <a:latin typeface="Tahoma"/>
                <a:ea typeface="ＭＳ Ｐゴシック"/>
              </a:rPr>
              <a:t>&lt;getal&gt;</a:t>
            </a:fld>
            <a:endParaRPr/>
          </a:p>
        </p:txBody>
      </p:sp>
      <p:sp>
        <p:nvSpPr>
          <p:cNvPr id="8" name="CustomShape 8"/>
          <p:cNvSpPr/>
          <p:nvPr/>
        </p:nvSpPr>
        <p:spPr>
          <a:xfrm>
            <a:off x="6656400" y="6324480"/>
            <a:ext cx="1463400" cy="242640"/>
          </a:xfrm>
          <a:prstGeom prst="rect">
            <a:avLst/>
          </a:prstGeom>
          <a:noFill/>
          <a:ln>
            <a:noFill/>
          </a:ln>
        </p:spPr>
        <p:style>
          <a:lnRef idx="0"/>
          <a:fillRef idx="0"/>
          <a:effectRef idx="0"/>
          <a:fontRef idx="minor"/>
        </p:style>
        <p:txBody>
          <a:bodyPr lIns="90000" rIns="90000" tIns="45000" bIns="45000"/>
          <a:p>
            <a:pPr>
              <a:lnSpc>
                <a:spcPct val="100000"/>
              </a:lnSpc>
            </a:pPr>
            <a:r>
              <a:rPr lang="nl-NL" sz="1000" strike="noStrike">
                <a:solidFill>
                  <a:srgbClr val="00a6d6"/>
                </a:solidFill>
                <a:latin typeface="Tahoma"/>
              </a:rPr>
              <a:t>Challenge the future</a:t>
            </a:r>
            <a:endParaRPr/>
          </a:p>
        </p:txBody>
      </p:sp>
      <p:sp>
        <p:nvSpPr>
          <p:cNvPr id="9" name="CustomShape 9"/>
          <p:cNvSpPr/>
          <p:nvPr/>
        </p:nvSpPr>
        <p:spPr>
          <a:xfrm>
            <a:off x="471600" y="2055960"/>
            <a:ext cx="7306920" cy="1896840"/>
          </a:xfrm>
          <a:prstGeom prst="rect">
            <a:avLst/>
          </a:prstGeom>
          <a:solidFill>
            <a:schemeClr val="tx1"/>
          </a:solidFill>
          <a:ln>
            <a:noFill/>
          </a:ln>
        </p:spPr>
        <p:style>
          <a:lnRef idx="0"/>
          <a:fillRef idx="0"/>
          <a:effectRef idx="0"/>
          <a:fontRef idx="minor"/>
        </p:style>
      </p:sp>
      <p:sp>
        <p:nvSpPr>
          <p:cNvPr id="10" name="PlaceHolder 10"/>
          <p:cNvSpPr>
            <a:spLocks noGrp="1"/>
          </p:cNvSpPr>
          <p:nvPr>
            <p:ph type="title"/>
          </p:nvPr>
        </p:nvSpPr>
        <p:spPr>
          <a:xfrm>
            <a:off x="685800" y="2155680"/>
            <a:ext cx="6798240" cy="646200"/>
          </a:xfrm>
          <a:prstGeom prst="rect">
            <a:avLst/>
          </a:prstGeom>
        </p:spPr>
        <p:txBody>
          <a:bodyPr lIns="0" rIns="0" tIns="0" bIns="0"/>
          <a:p>
            <a:pPr>
              <a:lnSpc>
                <a:spcPct val="100000"/>
              </a:lnSpc>
            </a:pPr>
            <a:r>
              <a:rPr lang="en-US" sz="3300" strike="noStrike">
                <a:solidFill>
                  <a:srgbClr val="ffffff"/>
                </a:solidFill>
                <a:latin typeface="Bookman Old Style"/>
                <a:ea typeface="ＭＳ Ｐゴシック"/>
              </a:rPr>
              <a:t>Klik om de opmaak van de titeltekst te bewerkenClick to edit Master title style</a:t>
            </a:r>
            <a:endParaRPr/>
          </a:p>
        </p:txBody>
      </p:sp>
      <p:sp>
        <p:nvSpPr>
          <p:cNvPr id="11" name="PlaceHolder 11"/>
          <p:cNvSpPr>
            <a:spLocks noGrp="1"/>
          </p:cNvSpPr>
          <p:nvPr>
            <p:ph type="body"/>
          </p:nvPr>
        </p:nvSpPr>
        <p:spPr>
          <a:xfrm>
            <a:off x="457200" y="1604520"/>
            <a:ext cx="8229240" cy="3977280"/>
          </a:xfrm>
          <a:prstGeom prst="rect">
            <a:avLst/>
          </a:prstGeom>
        </p:spPr>
        <p:txBody>
          <a:bodyPr lIns="0" rIns="0" tIns="0" bIns="0"/>
          <a:p>
            <a:pPr>
              <a:buSzPct val="45000"/>
              <a:buFont typeface="StarSymbol"/>
              <a:buChar char=""/>
            </a:pPr>
            <a:r>
              <a:rPr lang="en-US" sz="2000">
                <a:latin typeface="Tahoma"/>
              </a:rPr>
              <a:t>Klik om de opmaak van de overzichtstekst te bewerken</a:t>
            </a:r>
            <a:endParaRPr/>
          </a:p>
          <a:p>
            <a:pPr lvl="1">
              <a:buSzPct val="75000"/>
              <a:buFont typeface="StarSymbol"/>
              <a:buChar char=""/>
            </a:pPr>
            <a:r>
              <a:rPr lang="en-US" sz="1600">
                <a:latin typeface="Tahoma"/>
              </a:rPr>
              <a:t>Tweede overzichtsniveau</a:t>
            </a:r>
            <a:endParaRPr/>
          </a:p>
          <a:p>
            <a:pPr lvl="2">
              <a:buSzPct val="45000"/>
              <a:buFont typeface="StarSymbol"/>
              <a:buChar char=""/>
            </a:pPr>
            <a:r>
              <a:rPr lang="en-US" sz="1400">
                <a:latin typeface="Tahoma"/>
              </a:rPr>
              <a:t>Derde overzichtsniveau</a:t>
            </a:r>
            <a:endParaRPr/>
          </a:p>
          <a:p>
            <a:pPr lvl="3">
              <a:buSzPct val="75000"/>
              <a:buFont typeface="StarSymbol"/>
              <a:buChar char=""/>
            </a:pPr>
            <a:r>
              <a:rPr lang="en-US" sz="1200">
                <a:latin typeface="Tahoma"/>
              </a:rPr>
              <a:t>Vierde overzichtsniveau</a:t>
            </a:r>
            <a:endParaRPr/>
          </a:p>
          <a:p>
            <a:pPr lvl="4">
              <a:buSzPct val="45000"/>
              <a:buFont typeface="StarSymbol"/>
              <a:buChar char=""/>
            </a:pPr>
            <a:r>
              <a:rPr lang="en-US" sz="2000">
                <a:latin typeface="Tahoma"/>
              </a:rPr>
              <a:t>Vijfde overzichtsniveau</a:t>
            </a:r>
            <a:endParaRPr/>
          </a:p>
          <a:p>
            <a:pPr lvl="5">
              <a:buSzPct val="45000"/>
              <a:buFont typeface="StarSymbol"/>
              <a:buChar char=""/>
            </a:pPr>
            <a:r>
              <a:rPr lang="en-US" sz="2000">
                <a:latin typeface="Tahoma"/>
              </a:rPr>
              <a:t>Zesde overzichtsniveau</a:t>
            </a:r>
            <a:endParaRPr/>
          </a:p>
          <a:p>
            <a:pPr lvl="6">
              <a:buSzPct val="45000"/>
              <a:buFont typeface="StarSymbol"/>
              <a:buChar char=""/>
            </a:pPr>
            <a:r>
              <a:rPr lang="en-US" sz="2000">
                <a:latin typeface="Tahoma"/>
              </a:rPr>
              <a:t>Zevende overzichtsniveau</a:t>
            </a:r>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46" name="CustomShape 1"/>
          <p:cNvSpPr/>
          <p:nvPr/>
        </p:nvSpPr>
        <p:spPr>
          <a:xfrm>
            <a:off x="0" y="6132600"/>
            <a:ext cx="9143640" cy="725040"/>
          </a:xfrm>
          <a:prstGeom prst="rect">
            <a:avLst/>
          </a:prstGeom>
          <a:solidFill>
            <a:schemeClr val="bg1"/>
          </a:solidFill>
          <a:ln>
            <a:noFill/>
          </a:ln>
        </p:spPr>
        <p:style>
          <a:lnRef idx="0"/>
          <a:fillRef idx="0"/>
          <a:effectRef idx="0"/>
          <a:fontRef idx="minor"/>
        </p:style>
      </p:sp>
      <p:sp>
        <p:nvSpPr>
          <p:cNvPr id="47" name="CustomShape 2"/>
          <p:cNvSpPr/>
          <p:nvPr/>
        </p:nvSpPr>
        <p:spPr>
          <a:xfrm>
            <a:off x="0" y="6585120"/>
            <a:ext cx="9143640" cy="272520"/>
          </a:xfrm>
          <a:prstGeom prst="rect">
            <a:avLst/>
          </a:prstGeom>
          <a:solidFill>
            <a:srgbClr val="00a6d6"/>
          </a:solidFill>
          <a:ln>
            <a:noFill/>
          </a:ln>
        </p:spPr>
        <p:style>
          <a:lnRef idx="0"/>
          <a:fillRef idx="0"/>
          <a:effectRef idx="0"/>
          <a:fontRef idx="minor"/>
        </p:style>
      </p:sp>
      <p:sp>
        <p:nvSpPr>
          <p:cNvPr id="48" name="Line 3"/>
          <p:cNvSpPr/>
          <p:nvPr/>
        </p:nvSpPr>
        <p:spPr>
          <a:xfrm>
            <a:off x="0" y="6781680"/>
            <a:ext cx="9144000" cy="0"/>
          </a:xfrm>
          <a:prstGeom prst="line">
            <a:avLst/>
          </a:prstGeom>
          <a:ln w="9360">
            <a:solidFill>
              <a:schemeClr val="bg1"/>
            </a:solidFill>
            <a:round/>
          </a:ln>
        </p:spPr>
      </p:sp>
      <p:sp>
        <p:nvSpPr>
          <p:cNvPr id="49" name="Line 4"/>
          <p:cNvSpPr/>
          <p:nvPr/>
        </p:nvSpPr>
        <p:spPr>
          <a:xfrm>
            <a:off x="0" y="6134040"/>
            <a:ext cx="9144000" cy="0"/>
          </a:xfrm>
          <a:prstGeom prst="line">
            <a:avLst/>
          </a:prstGeom>
          <a:ln w="12600">
            <a:solidFill>
              <a:schemeClr val="tx1"/>
            </a:solidFill>
            <a:round/>
          </a:ln>
        </p:spPr>
      </p:sp>
      <p:sp>
        <p:nvSpPr>
          <p:cNvPr id="50" name="CustomShape 5"/>
          <p:cNvSpPr/>
          <p:nvPr/>
        </p:nvSpPr>
        <p:spPr>
          <a:xfrm>
            <a:off x="3124080" y="6248520"/>
            <a:ext cx="4419360" cy="304560"/>
          </a:xfrm>
          <a:prstGeom prst="rect">
            <a:avLst/>
          </a:prstGeom>
          <a:noFill/>
          <a:ln>
            <a:noFill/>
          </a:ln>
        </p:spPr>
        <p:style>
          <a:lnRef idx="0"/>
          <a:fillRef idx="0"/>
          <a:effectRef idx="0"/>
          <a:fontRef idx="minor"/>
        </p:style>
      </p:sp>
      <p:sp>
        <p:nvSpPr>
          <p:cNvPr id="51" name="CustomShape 6"/>
          <p:cNvSpPr/>
          <p:nvPr/>
        </p:nvSpPr>
        <p:spPr>
          <a:xfrm>
            <a:off x="0" y="0"/>
            <a:ext cx="469440" cy="2057040"/>
          </a:xfrm>
          <a:prstGeom prst="rect">
            <a:avLst/>
          </a:prstGeom>
          <a:solidFill>
            <a:srgbClr val="00a6d6"/>
          </a:solidFill>
          <a:ln>
            <a:noFill/>
          </a:ln>
        </p:spPr>
        <p:style>
          <a:lnRef idx="0"/>
          <a:fillRef idx="0"/>
          <a:effectRef idx="0"/>
          <a:fontRef idx="minor"/>
        </p:style>
      </p:sp>
      <p:pic>
        <p:nvPicPr>
          <p:cNvPr id="52" name="Picture 10" descr=""/>
          <p:cNvPicPr/>
          <p:nvPr/>
        </p:nvPicPr>
        <p:blipFill>
          <a:blip r:embed="rId2"/>
          <a:stretch/>
        </p:blipFill>
        <p:spPr>
          <a:xfrm>
            <a:off x="571680" y="6181560"/>
            <a:ext cx="880560" cy="345600"/>
          </a:xfrm>
          <a:prstGeom prst="rect">
            <a:avLst/>
          </a:prstGeom>
          <a:ln>
            <a:noFill/>
          </a:ln>
        </p:spPr>
      </p:pic>
      <p:sp>
        <p:nvSpPr>
          <p:cNvPr id="53" name="CustomShape 7"/>
          <p:cNvSpPr/>
          <p:nvPr/>
        </p:nvSpPr>
        <p:spPr>
          <a:xfrm>
            <a:off x="7736040" y="6362640"/>
            <a:ext cx="452160" cy="252000"/>
          </a:xfrm>
          <a:prstGeom prst="rect">
            <a:avLst/>
          </a:prstGeom>
          <a:noFill/>
          <a:ln w="9360">
            <a:noFill/>
          </a:ln>
        </p:spPr>
        <p:style>
          <a:lnRef idx="0"/>
          <a:fillRef idx="0"/>
          <a:effectRef idx="0"/>
          <a:fontRef idx="minor"/>
        </p:style>
        <p:txBody>
          <a:bodyPr lIns="0" rIns="0" tIns="0" bIns="0"/>
          <a:p>
            <a:pPr algn="r">
              <a:lnSpc>
                <a:spcPct val="100000"/>
              </a:lnSpc>
            </a:pPr>
            <a:fld id="{9F4CC0B6-65BE-4178-9918-CBB5B3D30396}" type="slidenum">
              <a:rPr lang="nl-NL" sz="1100" strike="noStrike">
                <a:solidFill>
                  <a:srgbClr val="000000"/>
                </a:solidFill>
                <a:latin typeface="Tahoma"/>
                <a:ea typeface="ＭＳ Ｐゴシック"/>
              </a:rPr>
              <a:t>&lt;getal&gt;</a:t>
            </a:fld>
            <a:endParaRPr/>
          </a:p>
        </p:txBody>
      </p:sp>
      <p:sp>
        <p:nvSpPr>
          <p:cNvPr id="54" name="CustomShape 8"/>
          <p:cNvSpPr/>
          <p:nvPr/>
        </p:nvSpPr>
        <p:spPr>
          <a:xfrm>
            <a:off x="6656400" y="6324480"/>
            <a:ext cx="1463400" cy="242640"/>
          </a:xfrm>
          <a:prstGeom prst="rect">
            <a:avLst/>
          </a:prstGeom>
          <a:noFill/>
          <a:ln>
            <a:noFill/>
          </a:ln>
        </p:spPr>
        <p:style>
          <a:lnRef idx="0"/>
          <a:fillRef idx="0"/>
          <a:effectRef idx="0"/>
          <a:fontRef idx="minor"/>
        </p:style>
        <p:txBody>
          <a:bodyPr lIns="90000" rIns="90000" tIns="45000" bIns="45000"/>
          <a:p>
            <a:pPr>
              <a:lnSpc>
                <a:spcPct val="100000"/>
              </a:lnSpc>
            </a:pPr>
            <a:r>
              <a:rPr lang="nl-NL" sz="1000" strike="noStrike">
                <a:solidFill>
                  <a:srgbClr val="00a6d6"/>
                </a:solidFill>
                <a:latin typeface="Tahoma"/>
              </a:rPr>
              <a:t>Challenge the future</a:t>
            </a:r>
            <a:endParaRPr/>
          </a:p>
        </p:txBody>
      </p:sp>
      <p:sp>
        <p:nvSpPr>
          <p:cNvPr id="55" name="PlaceHolder 9"/>
          <p:cNvSpPr>
            <a:spLocks noGrp="1"/>
          </p:cNvSpPr>
          <p:nvPr>
            <p:ph type="title"/>
          </p:nvPr>
        </p:nvSpPr>
        <p:spPr>
          <a:xfrm>
            <a:off x="917640" y="457200"/>
            <a:ext cx="7159320" cy="1244160"/>
          </a:xfrm>
          <a:prstGeom prst="rect">
            <a:avLst/>
          </a:prstGeom>
        </p:spPr>
        <p:txBody>
          <a:bodyPr lIns="0" rIns="0" tIns="0" bIns="0"/>
          <a:p>
            <a:pPr>
              <a:lnSpc>
                <a:spcPct val="100000"/>
              </a:lnSpc>
            </a:pPr>
            <a:r>
              <a:rPr lang="en-US" sz="3300" strike="noStrike">
                <a:solidFill>
                  <a:srgbClr val="000000"/>
                </a:solidFill>
                <a:latin typeface="Bookman Old Style"/>
                <a:ea typeface="ＭＳ Ｐゴシック"/>
              </a:rPr>
              <a:t>Klik om de opmaak van de titeltekst te bewerkenKlik om de stijl te bewerken</a:t>
            </a:r>
            <a:endParaRPr/>
          </a:p>
        </p:txBody>
      </p:sp>
      <p:sp>
        <p:nvSpPr>
          <p:cNvPr id="56" name="PlaceHolder 10"/>
          <p:cNvSpPr>
            <a:spLocks noGrp="1"/>
          </p:cNvSpPr>
          <p:nvPr>
            <p:ph type="body"/>
          </p:nvPr>
        </p:nvSpPr>
        <p:spPr>
          <a:xfrm>
            <a:off x="925560" y="1828800"/>
            <a:ext cx="7138800" cy="3506400"/>
          </a:xfrm>
          <a:prstGeom prst="rect">
            <a:avLst/>
          </a:prstGeom>
        </p:spPr>
        <p:txBody>
          <a:bodyPr lIns="0" rIns="0" tIns="0" bIns="0"/>
          <a:p>
            <a:pPr>
              <a:buSzPct val="45000"/>
              <a:buFont typeface="StarSymbol"/>
              <a:buChar char=""/>
            </a:pPr>
            <a:r>
              <a:rPr lang="en-US" sz="2000" strike="noStrike">
                <a:solidFill>
                  <a:srgbClr val="000000"/>
                </a:solidFill>
                <a:latin typeface="Tahoma"/>
                <a:ea typeface="ＭＳ Ｐゴシック"/>
              </a:rPr>
              <a:t>Klik om de opmaak van de overzichtstekst te bewerken</a:t>
            </a:r>
            <a:endParaRPr/>
          </a:p>
          <a:p>
            <a:pPr lvl="1">
              <a:buSzPct val="75000"/>
              <a:buFont typeface="StarSymbol"/>
              <a:buChar char=""/>
            </a:pPr>
            <a:r>
              <a:rPr lang="en-US" sz="2000" strike="noStrike">
                <a:solidFill>
                  <a:srgbClr val="000000"/>
                </a:solidFill>
                <a:latin typeface="Tahoma"/>
                <a:ea typeface="ＭＳ Ｐゴシック"/>
              </a:rPr>
              <a:t>Tweede overzichtsniveau</a:t>
            </a:r>
            <a:endParaRPr/>
          </a:p>
          <a:p>
            <a:pPr lvl="2">
              <a:buSzPct val="45000"/>
              <a:buFont typeface="StarSymbol"/>
              <a:buChar char=""/>
            </a:pPr>
            <a:r>
              <a:rPr lang="en-US" sz="2000" strike="noStrike">
                <a:solidFill>
                  <a:srgbClr val="000000"/>
                </a:solidFill>
                <a:latin typeface="Tahoma"/>
                <a:ea typeface="ＭＳ Ｐゴシック"/>
              </a:rPr>
              <a:t>Derde overzichtsniveau</a:t>
            </a:r>
            <a:endParaRPr/>
          </a:p>
          <a:p>
            <a:pPr lvl="3">
              <a:buSzPct val="75000"/>
              <a:buFont typeface="StarSymbol"/>
              <a:buChar char=""/>
            </a:pPr>
            <a:r>
              <a:rPr lang="en-US" sz="2000" strike="noStrike">
                <a:solidFill>
                  <a:srgbClr val="000000"/>
                </a:solidFill>
                <a:latin typeface="Tahoma"/>
                <a:ea typeface="ＭＳ Ｐゴシック"/>
              </a:rPr>
              <a:t>Vierde overzichtsniveau</a:t>
            </a:r>
            <a:endParaRPr/>
          </a:p>
          <a:p>
            <a:pPr lvl="4">
              <a:buSzPct val="45000"/>
              <a:buFont typeface="StarSymbol"/>
              <a:buChar char=""/>
            </a:pPr>
            <a:r>
              <a:rPr lang="en-US" sz="2000" strike="noStrike">
                <a:solidFill>
                  <a:srgbClr val="000000"/>
                </a:solidFill>
                <a:latin typeface="Tahoma"/>
                <a:ea typeface="ＭＳ Ｐゴシック"/>
              </a:rPr>
              <a:t>Vijfde overzichtsniveau</a:t>
            </a:r>
            <a:endParaRPr/>
          </a:p>
          <a:p>
            <a:pPr lvl="5">
              <a:buSzPct val="45000"/>
              <a:buFont typeface="StarSymbol"/>
              <a:buChar char=""/>
            </a:pPr>
            <a:r>
              <a:rPr lang="en-US" sz="2000" strike="noStrike">
                <a:solidFill>
                  <a:srgbClr val="000000"/>
                </a:solidFill>
                <a:latin typeface="Tahoma"/>
                <a:ea typeface="ＭＳ Ｐゴシック"/>
              </a:rPr>
              <a:t>Zesde overzichtsniveau</a:t>
            </a:r>
            <a:endParaRPr/>
          </a:p>
          <a:p>
            <a:pPr>
              <a:lnSpc>
                <a:spcPct val="100000"/>
              </a:lnSpc>
              <a:buFont typeface="StarSymbol"/>
              <a:buChar char=""/>
            </a:pPr>
            <a:r>
              <a:rPr lang="en-US" sz="2000" strike="noStrike">
                <a:solidFill>
                  <a:srgbClr val="000000"/>
                </a:solidFill>
                <a:latin typeface="Tahoma"/>
                <a:ea typeface="ＭＳ Ｐゴシック"/>
              </a:rPr>
              <a:t>Zevende overzichtsniveauKlik om de modelstijlen te bewerken</a:t>
            </a:r>
            <a:endParaRPr/>
          </a:p>
          <a:p>
            <a:pPr lvl="1">
              <a:lnSpc>
                <a:spcPct val="100000"/>
              </a:lnSpc>
              <a:buFont typeface="Times"/>
              <a:buChar char="•"/>
            </a:pPr>
            <a:r>
              <a:rPr lang="en-US" strike="noStrike">
                <a:solidFill>
                  <a:srgbClr val="000000"/>
                </a:solidFill>
                <a:latin typeface="Tahoma"/>
                <a:ea typeface="ＭＳ Ｐゴシック"/>
              </a:rPr>
              <a:t>Tweede niveau</a:t>
            </a:r>
            <a:endParaRPr/>
          </a:p>
          <a:p>
            <a:pPr lvl="2">
              <a:lnSpc>
                <a:spcPct val="100000"/>
              </a:lnSpc>
              <a:buFont typeface="Times"/>
              <a:buChar char="•"/>
            </a:pPr>
            <a:r>
              <a:rPr lang="en-US" sz="1600" strike="noStrike">
                <a:solidFill>
                  <a:srgbClr val="000000"/>
                </a:solidFill>
                <a:latin typeface="Tahoma"/>
                <a:ea typeface="ＭＳ Ｐゴシック"/>
              </a:rPr>
              <a:t>Derde niveau</a:t>
            </a:r>
            <a:endParaRPr/>
          </a:p>
          <a:p>
            <a:pPr lvl="3">
              <a:lnSpc>
                <a:spcPct val="100000"/>
              </a:lnSpc>
              <a:buFont typeface="Times"/>
              <a:buChar char="•"/>
            </a:pPr>
            <a:r>
              <a:rPr lang="en-US" sz="1400" strike="noStrike">
                <a:solidFill>
                  <a:srgbClr val="000000"/>
                </a:solidFill>
                <a:latin typeface="Tahoma"/>
                <a:ea typeface="ＭＳ Ｐゴシック"/>
              </a:rPr>
              <a:t>Vierde niveau</a:t>
            </a:r>
            <a:endParaRPr/>
          </a:p>
          <a:p>
            <a:pPr lvl="4">
              <a:lnSpc>
                <a:spcPct val="100000"/>
              </a:lnSpc>
              <a:buFont typeface="Times"/>
              <a:buChar char="•"/>
            </a:pPr>
            <a:r>
              <a:rPr lang="en-US" sz="1200" strike="noStrike">
                <a:solidFill>
                  <a:srgbClr val="000000"/>
                </a:solidFill>
                <a:latin typeface="Tahoma"/>
                <a:ea typeface="ＭＳ Ｐゴシック"/>
              </a:rPr>
              <a:t>Vijfde niveau</a:t>
            </a:r>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1" name="CustomShape 1"/>
          <p:cNvSpPr/>
          <p:nvPr/>
        </p:nvSpPr>
        <p:spPr>
          <a:xfrm>
            <a:off x="471600" y="2055960"/>
            <a:ext cx="7306920" cy="1896840"/>
          </a:xfrm>
          <a:prstGeom prst="rect">
            <a:avLst/>
          </a:prstGeom>
          <a:solidFill>
            <a:schemeClr val="tx1"/>
          </a:solidFill>
          <a:ln>
            <a:noFill/>
          </a:ln>
        </p:spPr>
        <p:style>
          <a:lnRef idx="0"/>
          <a:fillRef idx="0"/>
          <a:effectRef idx="0"/>
          <a:fontRef idx="minor"/>
        </p:style>
      </p:sp>
      <p:sp>
        <p:nvSpPr>
          <p:cNvPr id="92" name="TextShape 2"/>
          <p:cNvSpPr txBox="1"/>
          <p:nvPr/>
        </p:nvSpPr>
        <p:spPr>
          <a:xfrm>
            <a:off x="685800" y="2155680"/>
            <a:ext cx="6798960" cy="645840"/>
          </a:xfrm>
          <a:prstGeom prst="rect">
            <a:avLst/>
          </a:prstGeom>
          <a:noFill/>
          <a:ln>
            <a:noFill/>
          </a:ln>
        </p:spPr>
        <p:txBody>
          <a:bodyPr lIns="0" rIns="0" tIns="0" bIns="0"/>
          <a:p>
            <a:pPr>
              <a:lnSpc>
                <a:spcPct val="100000"/>
              </a:lnSpc>
            </a:pPr>
            <a:r>
              <a:rPr lang="en-US" sz="3300" strike="noStrike">
                <a:solidFill>
                  <a:srgbClr val="ffffff"/>
                </a:solidFill>
                <a:latin typeface="Tahoma"/>
                <a:ea typeface="ＭＳ Ｐゴシック"/>
              </a:rPr>
              <a:t>Voeballuh!</a:t>
            </a:r>
            <a:endParaRPr/>
          </a:p>
        </p:txBody>
      </p:sp>
      <p:sp>
        <p:nvSpPr>
          <p:cNvPr id="93" name="TextShape 3"/>
          <p:cNvSpPr txBox="1"/>
          <p:nvPr/>
        </p:nvSpPr>
        <p:spPr>
          <a:xfrm>
            <a:off x="693720" y="2862360"/>
            <a:ext cx="6781320" cy="828360"/>
          </a:xfrm>
          <a:prstGeom prst="rect">
            <a:avLst/>
          </a:prstGeom>
          <a:noFill/>
          <a:ln>
            <a:noFill/>
          </a:ln>
        </p:spPr>
        <p:txBody>
          <a:bodyPr lIns="0" rIns="0" tIns="0" bIns="0"/>
          <a:p>
            <a:pPr>
              <a:lnSpc>
                <a:spcPct val="100000"/>
              </a:lnSpc>
            </a:pPr>
            <a:r>
              <a:rPr lang="nl-NL" sz="2000" strike="noStrike">
                <a:solidFill>
                  <a:srgbClr val="00a6d6"/>
                </a:solidFill>
                <a:latin typeface="Tahoma"/>
                <a:ea typeface="ＭＳ Ｐゴシック"/>
              </a:rPr>
              <a:t>Het beste voetbalmanagerspel in de </a:t>
            </a:r>
            <a:r>
              <a:rPr lang="nl-NL" sz="2000" strike="noStrike">
                <a:solidFill>
                  <a:srgbClr val="ffffff"/>
                </a:solidFill>
                <a:latin typeface="Simplified Arabic Fixed"/>
                <a:ea typeface="ＭＳ Ｐゴシック"/>
              </a:rPr>
              <a:t>TU Delft</a:t>
            </a:r>
            <a:endParaRPr/>
          </a:p>
        </p:txBody>
      </p:sp>
      <p:sp>
        <p:nvSpPr>
          <p:cNvPr id="94" name="CustomShape 4"/>
          <p:cNvSpPr/>
          <p:nvPr/>
        </p:nvSpPr>
        <p:spPr>
          <a:xfrm>
            <a:off x="0" y="0"/>
            <a:ext cx="469440" cy="2057040"/>
          </a:xfrm>
          <a:prstGeom prst="rect">
            <a:avLst/>
          </a:prstGeom>
          <a:solidFill>
            <a:srgbClr val="00a6d6"/>
          </a:solidFill>
          <a:ln w="9360">
            <a:noFill/>
          </a:ln>
        </p:spPr>
        <p:style>
          <a:lnRef idx="0"/>
          <a:fillRef idx="0"/>
          <a:effectRef idx="0"/>
          <a:fontRef idx="minor"/>
        </p:style>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5" name="TextShape 1"/>
          <p:cNvSpPr txBox="1"/>
          <p:nvPr/>
        </p:nvSpPr>
        <p:spPr>
          <a:xfrm>
            <a:off x="917640" y="457200"/>
            <a:ext cx="7159320" cy="626760"/>
          </a:xfrm>
          <a:prstGeom prst="rect">
            <a:avLst/>
          </a:prstGeom>
          <a:noFill/>
          <a:ln>
            <a:noFill/>
          </a:ln>
        </p:spPr>
        <p:txBody>
          <a:bodyPr lIns="0" rIns="0" tIns="0" bIns="0"/>
          <a:p>
            <a:pPr>
              <a:lnSpc>
                <a:spcPct val="100000"/>
              </a:lnSpc>
            </a:pPr>
            <a:r>
              <a:rPr lang="en-US" sz="3300" strike="noStrike">
                <a:solidFill>
                  <a:srgbClr val="000000"/>
                </a:solidFill>
                <a:latin typeface="Tahoma"/>
                <a:ea typeface="ＭＳ Ｐゴシック"/>
              </a:rPr>
              <a:t>Voeballuh!</a:t>
            </a:r>
            <a:endParaRPr/>
          </a:p>
        </p:txBody>
      </p:sp>
      <p:sp>
        <p:nvSpPr>
          <p:cNvPr id="96" name="TextShape 2"/>
          <p:cNvSpPr txBox="1"/>
          <p:nvPr/>
        </p:nvSpPr>
        <p:spPr>
          <a:xfrm>
            <a:off x="925560" y="1828800"/>
            <a:ext cx="7138800" cy="3506400"/>
          </a:xfrm>
          <a:prstGeom prst="rect">
            <a:avLst/>
          </a:prstGeom>
          <a:noFill/>
          <a:ln>
            <a:noFill/>
          </a:ln>
        </p:spPr>
        <p:txBody>
          <a:bodyPr lIns="0" rIns="0" tIns="0" bIns="0"/>
          <a:p>
            <a:pPr>
              <a:lnSpc>
                <a:spcPts val="882"/>
              </a:lnSpc>
              <a:buFont typeface="StarSymbol"/>
              <a:buChar char=""/>
            </a:pPr>
            <a:r>
              <a:rPr lang="en-US" sz="2000" strike="noStrike">
                <a:solidFill>
                  <a:srgbClr val="000000"/>
                </a:solidFill>
                <a:latin typeface="Tahoma"/>
                <a:ea typeface="ＭＳ Ｐゴシック"/>
              </a:rPr>
              <a:t>Inleiding</a:t>
            </a:r>
            <a:endParaRPr/>
          </a:p>
          <a:p>
            <a:pPr>
              <a:lnSpc>
                <a:spcPts val="882"/>
              </a:lnSpc>
            </a:pPr>
            <a:endParaRPr/>
          </a:p>
          <a:p>
            <a:pPr>
              <a:lnSpc>
                <a:spcPts val="882"/>
              </a:lnSpc>
              <a:buFont typeface="StarSymbol"/>
              <a:buChar char=""/>
            </a:pPr>
            <a:r>
              <a:rPr lang="en-US" sz="2000" strike="noStrike">
                <a:solidFill>
                  <a:srgbClr val="000000"/>
                </a:solidFill>
                <a:latin typeface="Tahoma"/>
                <a:ea typeface="ＭＳ Ｐゴシック"/>
              </a:rPr>
              <a:t>Hoe werkt het spel?</a:t>
            </a:r>
            <a:endParaRPr/>
          </a:p>
          <a:p>
            <a:pPr>
              <a:lnSpc>
                <a:spcPts val="882"/>
              </a:lnSpc>
            </a:pPr>
            <a:endParaRPr/>
          </a:p>
          <a:p>
            <a:pPr>
              <a:lnSpc>
                <a:spcPts val="882"/>
              </a:lnSpc>
              <a:buFont typeface="StarSymbol"/>
              <a:buChar char=""/>
            </a:pPr>
            <a:r>
              <a:rPr lang="en-US" sz="2000" strike="noStrike">
                <a:solidFill>
                  <a:srgbClr val="000000"/>
                </a:solidFill>
                <a:latin typeface="Tahoma"/>
                <a:ea typeface="ＭＳ Ｐゴシック"/>
              </a:rPr>
              <a:t>Enkele game mechanics onder de loep</a:t>
            </a:r>
            <a:endParaRPr/>
          </a:p>
          <a:p>
            <a:pPr>
              <a:lnSpc>
                <a:spcPts val="882"/>
              </a:lnSpc>
            </a:pPr>
            <a:endParaRPr/>
          </a:p>
          <a:p>
            <a:pPr>
              <a:lnSpc>
                <a:spcPts val="882"/>
              </a:lnSpc>
              <a:buFont typeface="StarSymbol"/>
              <a:buChar char=""/>
            </a:pPr>
            <a:r>
              <a:rPr lang="en-US" sz="2000" strike="noStrike">
                <a:solidFill>
                  <a:srgbClr val="000000"/>
                </a:solidFill>
                <a:latin typeface="Tahoma"/>
                <a:ea typeface="ＭＳ Ｐゴシック"/>
              </a:rPr>
              <a:t>Conclusie (Spoiler: koop dit spel)</a:t>
            </a:r>
            <a:endParaRPr/>
          </a:p>
        </p:txBody>
      </p:sp>
      <p:sp>
        <p:nvSpPr>
          <p:cNvPr id="97" name="CustomShape 3"/>
          <p:cNvSpPr/>
          <p:nvPr/>
        </p:nvSpPr>
        <p:spPr>
          <a:xfrm>
            <a:off x="914400" y="1041480"/>
            <a:ext cx="6781320" cy="474480"/>
          </a:xfrm>
          <a:prstGeom prst="rect">
            <a:avLst/>
          </a:prstGeom>
          <a:noFill/>
          <a:ln w="9360">
            <a:noFill/>
          </a:ln>
        </p:spPr>
        <p:style>
          <a:lnRef idx="0"/>
          <a:fillRef idx="0"/>
          <a:effectRef idx="0"/>
          <a:fontRef idx="minor"/>
        </p:style>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8" name="TextShape 1"/>
          <p:cNvSpPr txBox="1"/>
          <p:nvPr/>
        </p:nvSpPr>
        <p:spPr>
          <a:xfrm>
            <a:off x="917640" y="457200"/>
            <a:ext cx="7159320" cy="1244160"/>
          </a:xfrm>
          <a:prstGeom prst="rect">
            <a:avLst/>
          </a:prstGeom>
          <a:noFill/>
          <a:ln>
            <a:noFill/>
          </a:ln>
        </p:spPr>
        <p:txBody>
          <a:bodyPr lIns="0" rIns="0" tIns="0" bIns="0"/>
          <a:p>
            <a:pPr>
              <a:lnSpc>
                <a:spcPct val="100000"/>
              </a:lnSpc>
            </a:pPr>
            <a:r>
              <a:rPr lang="en-US" sz="3300" strike="noStrike">
                <a:solidFill>
                  <a:srgbClr val="000000"/>
                </a:solidFill>
                <a:latin typeface="Bookman Old Style"/>
                <a:ea typeface="ＭＳ Ｐゴシック"/>
              </a:rPr>
              <a:t>Inleiding</a:t>
            </a:r>
            <a:endParaRPr/>
          </a:p>
        </p:txBody>
      </p:sp>
      <p:sp>
        <p:nvSpPr>
          <p:cNvPr id="99" name="TextShape 2"/>
          <p:cNvSpPr txBox="1"/>
          <p:nvPr/>
        </p:nvSpPr>
        <p:spPr>
          <a:xfrm>
            <a:off x="925560" y="1828800"/>
            <a:ext cx="7138800" cy="3506400"/>
          </a:xfrm>
          <a:prstGeom prst="rect">
            <a:avLst/>
          </a:prstGeom>
          <a:noFill/>
          <a:ln>
            <a:noFill/>
          </a:ln>
        </p:spPr>
        <p:txBody>
          <a:bodyPr lIns="0" rIns="0" tIns="0" bIns="0"/>
          <a:p>
            <a:pPr>
              <a:buSzPct val="45000"/>
              <a:buFont typeface="StarSymbol"/>
              <a:buChar char=""/>
            </a:pPr>
            <a:r>
              <a:rPr lang="en-US" sz="2000">
                <a:latin typeface="Tahoma"/>
              </a:rPr>
              <a:t>Voetbal is leuk en erg populair blah blah blah blah blah blah blah blah blah blah blah blah blah blah blah blah blah blah blah blah blah blah blah blah blah blah blah blah blah blah blah blah blah blah blah blah blah blah blah blah blah blah blah blah blah blah blah blah blah blah blah blah blah blah blah blah blah blah blah blah blah blah blah blah blah blah blah blah blah blah blah blah blah blah blah blah blah blah blah blah blah blah blah blah blah voetbalmanager.</a:t>
            </a:r>
            <a:endParaRPr/>
          </a:p>
        </p:txBody>
      </p:sp>
      <p:sp>
        <p:nvSpPr>
          <p:cNvPr id="100" name="CustomShape 3"/>
          <p:cNvSpPr/>
          <p:nvPr/>
        </p:nvSpPr>
        <p:spPr>
          <a:xfrm>
            <a:off x="129960" y="5519160"/>
            <a:ext cx="8708040" cy="456120"/>
          </a:xfrm>
          <a:prstGeom prst="rect">
            <a:avLst/>
          </a:prstGeom>
          <a:noFill/>
          <a:ln>
            <a:noFill/>
          </a:ln>
        </p:spPr>
        <p:style>
          <a:lnRef idx="0"/>
          <a:fillRef idx="0"/>
          <a:effectRef idx="0"/>
          <a:fontRef idx="minor"/>
        </p:style>
        <p:txBody>
          <a:bodyPr wrap="none" lIns="90000" rIns="90000" tIns="45000" bIns="45000"/>
          <a:p>
            <a:pPr algn="ctr">
              <a:lnSpc>
                <a:spcPct val="100000"/>
              </a:lnSpc>
            </a:pPr>
            <a:r>
              <a:rPr b="1" lang="nl-NL" sz="2400" strike="noStrike">
                <a:solidFill>
                  <a:srgbClr val="108bd9"/>
                </a:solidFill>
                <a:latin typeface="Tahoma"/>
                <a:ea typeface="ＭＳ Ｐゴシック"/>
              </a:rPr>
              <a:t>Inleiding</a:t>
            </a:r>
            <a:r>
              <a:rPr lang="nl-NL" sz="2400" strike="noStrike">
                <a:solidFill>
                  <a:srgbClr val="000000"/>
                </a:solidFill>
                <a:latin typeface="Tahoma"/>
                <a:ea typeface="ＭＳ Ｐゴシック"/>
              </a:rPr>
              <a:t> | Hoe werkt het spel? | Game mechanics | Conclusie</a:t>
            </a:r>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1" name="TextShape 1"/>
          <p:cNvSpPr txBox="1"/>
          <p:nvPr/>
        </p:nvSpPr>
        <p:spPr>
          <a:xfrm>
            <a:off x="917640" y="457200"/>
            <a:ext cx="7159320" cy="1244160"/>
          </a:xfrm>
          <a:prstGeom prst="rect">
            <a:avLst/>
          </a:prstGeom>
          <a:noFill/>
          <a:ln>
            <a:noFill/>
          </a:ln>
        </p:spPr>
        <p:txBody>
          <a:bodyPr lIns="0" rIns="0" tIns="0" bIns="0"/>
          <a:p>
            <a:pPr>
              <a:lnSpc>
                <a:spcPct val="100000"/>
              </a:lnSpc>
            </a:pPr>
            <a:r>
              <a:rPr lang="en-US" sz="3300" strike="noStrike">
                <a:solidFill>
                  <a:srgbClr val="000000"/>
                </a:solidFill>
                <a:latin typeface="Bookman Old Style"/>
                <a:ea typeface="ＭＳ Ｐゴシック"/>
              </a:rPr>
              <a:t>Hoe werkt het spel?</a:t>
            </a:r>
            <a:endParaRPr/>
          </a:p>
        </p:txBody>
      </p:sp>
      <p:sp>
        <p:nvSpPr>
          <p:cNvPr id="102" name="TextShape 2"/>
          <p:cNvSpPr txBox="1"/>
          <p:nvPr/>
        </p:nvSpPr>
        <p:spPr>
          <a:xfrm>
            <a:off x="925560" y="1828800"/>
            <a:ext cx="7138800" cy="3506400"/>
          </a:xfrm>
          <a:prstGeom prst="rect">
            <a:avLst/>
          </a:prstGeom>
          <a:noFill/>
          <a:ln>
            <a:noFill/>
          </a:ln>
        </p:spPr>
        <p:txBody>
          <a:bodyPr lIns="0" rIns="0" tIns="0" bIns="0"/>
          <a:p>
            <a:pPr>
              <a:buSzPct val="45000"/>
              <a:buFont typeface="StarSymbol"/>
              <a:buChar char=""/>
            </a:pPr>
            <a:r>
              <a:rPr lang="en-US" sz="2000">
                <a:latin typeface="Tahoma"/>
              </a:rPr>
              <a:t>Team en spelers kiezen</a:t>
            </a:r>
            <a:endParaRPr/>
          </a:p>
          <a:p>
            <a:pPr>
              <a:buSzPct val="45000"/>
              <a:buFont typeface="StarSymbol"/>
              <a:buChar char=""/>
            </a:pPr>
            <a:r>
              <a:rPr lang="en-US" sz="2000">
                <a:latin typeface="Tahoma"/>
              </a:rPr>
              <a:t>Wedstrijden</a:t>
            </a:r>
            <a:endParaRPr/>
          </a:p>
          <a:p>
            <a:pPr>
              <a:buSzPct val="45000"/>
              <a:buFont typeface="StarSymbol"/>
              <a:buChar char=""/>
            </a:pPr>
            <a:r>
              <a:rPr lang="en-US" sz="2000">
                <a:latin typeface="Tahoma"/>
              </a:rPr>
              <a:t>Spelers trainen</a:t>
            </a:r>
            <a:endParaRPr/>
          </a:p>
          <a:p>
            <a:pPr>
              <a:buSzPct val="45000"/>
              <a:buFont typeface="StarSymbol"/>
              <a:buChar char=""/>
            </a:pPr>
            <a:r>
              <a:rPr lang="en-US" sz="2000">
                <a:latin typeface="Tahoma"/>
              </a:rPr>
              <a:t>Handel</a:t>
            </a:r>
            <a:endParaRPr/>
          </a:p>
        </p:txBody>
      </p:sp>
      <p:sp>
        <p:nvSpPr>
          <p:cNvPr id="103" name="CustomShape 3"/>
          <p:cNvSpPr/>
          <p:nvPr/>
        </p:nvSpPr>
        <p:spPr>
          <a:xfrm>
            <a:off x="45360" y="5519160"/>
            <a:ext cx="8876880" cy="456120"/>
          </a:xfrm>
          <a:prstGeom prst="rect">
            <a:avLst/>
          </a:prstGeom>
          <a:noFill/>
          <a:ln>
            <a:noFill/>
          </a:ln>
        </p:spPr>
        <p:style>
          <a:lnRef idx="0"/>
          <a:fillRef idx="0"/>
          <a:effectRef idx="0"/>
          <a:fontRef idx="minor"/>
        </p:style>
        <p:txBody>
          <a:bodyPr wrap="none" lIns="90000" rIns="90000" tIns="45000" bIns="45000"/>
          <a:p>
            <a:pPr algn="ctr">
              <a:lnSpc>
                <a:spcPct val="100000"/>
              </a:lnSpc>
            </a:pPr>
            <a:r>
              <a:rPr lang="nl-NL" sz="2400" strike="noStrike">
                <a:solidFill>
                  <a:srgbClr val="000000"/>
                </a:solidFill>
                <a:latin typeface="Tahoma"/>
                <a:ea typeface="ＭＳ Ｐゴシック"/>
              </a:rPr>
              <a:t>Inleiding</a:t>
            </a:r>
            <a:r>
              <a:rPr lang="nl-NL" sz="2400" strike="noStrike">
                <a:solidFill>
                  <a:srgbClr val="000000"/>
                </a:solidFill>
                <a:latin typeface="Tahoma"/>
                <a:ea typeface="ＭＳ Ｐゴシック"/>
              </a:rPr>
              <a:t> | </a:t>
            </a:r>
            <a:r>
              <a:rPr b="1" lang="nl-NL" sz="2400" strike="noStrike">
                <a:solidFill>
                  <a:srgbClr val="0066ff"/>
                </a:solidFill>
                <a:latin typeface="Tahoma"/>
                <a:ea typeface="ＭＳ Ｐゴシック"/>
              </a:rPr>
              <a:t>Hoe werkt het spel?</a:t>
            </a:r>
            <a:r>
              <a:rPr lang="nl-NL" sz="2400" strike="noStrike">
                <a:solidFill>
                  <a:srgbClr val="000000"/>
                </a:solidFill>
                <a:latin typeface="Tahoma"/>
                <a:ea typeface="ＭＳ Ｐゴシック"/>
              </a:rPr>
              <a:t> | Game mechanics | Conclusie</a:t>
            </a:r>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4" name="TextShape 1"/>
          <p:cNvSpPr txBox="1"/>
          <p:nvPr/>
        </p:nvSpPr>
        <p:spPr>
          <a:xfrm>
            <a:off x="917640" y="457200"/>
            <a:ext cx="7159320" cy="1244160"/>
          </a:xfrm>
          <a:prstGeom prst="rect">
            <a:avLst/>
          </a:prstGeom>
          <a:noFill/>
          <a:ln>
            <a:noFill/>
          </a:ln>
        </p:spPr>
        <p:txBody>
          <a:bodyPr lIns="0" rIns="0" tIns="0" bIns="0"/>
          <a:p>
            <a:pPr>
              <a:lnSpc>
                <a:spcPct val="100000"/>
              </a:lnSpc>
            </a:pPr>
            <a:r>
              <a:rPr lang="en-US" sz="3000" strike="noStrike">
                <a:solidFill>
                  <a:srgbClr val="000000"/>
                </a:solidFill>
                <a:latin typeface="Bookman Old Style"/>
                <a:ea typeface="ＭＳ Ｐゴシック"/>
              </a:rPr>
              <a:t>Enkele game mechanics onder de loep</a:t>
            </a:r>
            <a:endParaRPr/>
          </a:p>
        </p:txBody>
      </p:sp>
      <p:sp>
        <p:nvSpPr>
          <p:cNvPr id="105" name="TextShape 2"/>
          <p:cNvSpPr txBox="1"/>
          <p:nvPr/>
        </p:nvSpPr>
        <p:spPr>
          <a:xfrm>
            <a:off x="925560" y="1828800"/>
            <a:ext cx="7138800" cy="3506400"/>
          </a:xfrm>
          <a:prstGeom prst="rect">
            <a:avLst/>
          </a:prstGeom>
          <a:noFill/>
          <a:ln>
            <a:noFill/>
          </a:ln>
        </p:spPr>
        <p:txBody>
          <a:bodyPr lIns="0" rIns="0" tIns="0" bIns="0"/>
          <a:p>
            <a:pPr>
              <a:buSzPct val="45000"/>
              <a:buFont typeface="StarSymbol"/>
              <a:buChar char=""/>
            </a:pPr>
            <a:r>
              <a:rPr lang="en-US" sz="2000">
                <a:latin typeface="Tahoma"/>
              </a:rPr>
              <a:t>Stats en uitslagen van wedstrijden</a:t>
            </a:r>
            <a:endParaRPr/>
          </a:p>
          <a:p>
            <a:pPr>
              <a:buSzPct val="45000"/>
              <a:buFont typeface="StarSymbol"/>
              <a:buChar char=""/>
            </a:pPr>
            <a:r>
              <a:rPr lang="en-US" sz="2000">
                <a:latin typeface="Tahoma"/>
              </a:rPr>
              <a:t>XML</a:t>
            </a:r>
            <a:endParaRPr/>
          </a:p>
          <a:p>
            <a:pPr>
              <a:buSzPct val="45000"/>
              <a:buFont typeface="StarSymbol"/>
              <a:buChar char=""/>
            </a:pPr>
            <a:r>
              <a:rPr lang="en-US" sz="2000">
                <a:latin typeface="Tahoma"/>
              </a:rPr>
              <a:t>Save games (heel belangrijk)</a:t>
            </a:r>
            <a:endParaRPr/>
          </a:p>
          <a:p>
            <a:pPr>
              <a:buSzPct val="45000"/>
              <a:buFont typeface="StarSymbol"/>
              <a:buChar char=""/>
            </a:pPr>
            <a:r>
              <a:rPr lang="en-US" sz="2000">
                <a:latin typeface="Tahoma"/>
              </a:rPr>
              <a:t>(We gaan alles in het spel en in de code natuurlijk laten zien)</a:t>
            </a:r>
            <a:endParaRPr/>
          </a:p>
        </p:txBody>
      </p:sp>
      <p:sp>
        <p:nvSpPr>
          <p:cNvPr id="106" name="CustomShape 3"/>
          <p:cNvSpPr/>
          <p:nvPr/>
        </p:nvSpPr>
        <p:spPr>
          <a:xfrm>
            <a:off x="83520" y="5519160"/>
            <a:ext cx="8800920" cy="456120"/>
          </a:xfrm>
          <a:prstGeom prst="rect">
            <a:avLst/>
          </a:prstGeom>
          <a:noFill/>
          <a:ln>
            <a:noFill/>
          </a:ln>
        </p:spPr>
        <p:style>
          <a:lnRef idx="0"/>
          <a:fillRef idx="0"/>
          <a:effectRef idx="0"/>
          <a:fontRef idx="minor"/>
        </p:style>
        <p:txBody>
          <a:bodyPr wrap="none" lIns="90000" rIns="90000" tIns="45000" bIns="45000"/>
          <a:p>
            <a:pPr algn="ctr">
              <a:lnSpc>
                <a:spcPct val="100000"/>
              </a:lnSpc>
            </a:pPr>
            <a:r>
              <a:rPr lang="nl-NL" sz="2400" strike="noStrike">
                <a:solidFill>
                  <a:srgbClr val="000000"/>
                </a:solidFill>
                <a:latin typeface="Tahoma"/>
                <a:ea typeface="ＭＳ Ｐゴシック"/>
              </a:rPr>
              <a:t>Inleiding</a:t>
            </a:r>
            <a:r>
              <a:rPr lang="nl-NL" sz="2400" strike="noStrike">
                <a:solidFill>
                  <a:srgbClr val="000000"/>
                </a:solidFill>
                <a:latin typeface="Tahoma"/>
                <a:ea typeface="ＭＳ Ｐゴシック"/>
              </a:rPr>
              <a:t> | </a:t>
            </a:r>
            <a:r>
              <a:rPr lang="nl-NL" sz="2400" strike="noStrike">
                <a:solidFill>
                  <a:srgbClr val="000000"/>
                </a:solidFill>
                <a:latin typeface="Tahoma"/>
                <a:ea typeface="ＭＳ Ｐゴシック"/>
              </a:rPr>
              <a:t>Hoe werkt het spel?</a:t>
            </a:r>
            <a:r>
              <a:rPr lang="nl-NL" sz="2400" strike="noStrike">
                <a:solidFill>
                  <a:srgbClr val="000000"/>
                </a:solidFill>
                <a:latin typeface="Tahoma"/>
                <a:ea typeface="ＭＳ Ｐゴシック"/>
              </a:rPr>
              <a:t> | </a:t>
            </a:r>
            <a:r>
              <a:rPr b="1" lang="nl-NL" sz="2400" strike="noStrike">
                <a:solidFill>
                  <a:srgbClr val="0066ff"/>
                </a:solidFill>
                <a:latin typeface="Tahoma"/>
                <a:ea typeface="ＭＳ Ｐゴシック"/>
              </a:rPr>
              <a:t>Game mechanics</a:t>
            </a:r>
            <a:r>
              <a:rPr lang="nl-NL" sz="2400" strike="noStrike">
                <a:solidFill>
                  <a:srgbClr val="000000"/>
                </a:solidFill>
                <a:latin typeface="Tahoma"/>
                <a:ea typeface="ＭＳ Ｐゴシック"/>
              </a:rPr>
              <a:t> | Conclusie</a:t>
            </a:r>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7" name="TextShape 1"/>
          <p:cNvSpPr txBox="1"/>
          <p:nvPr/>
        </p:nvSpPr>
        <p:spPr>
          <a:xfrm>
            <a:off x="917640" y="457200"/>
            <a:ext cx="7159320" cy="1244160"/>
          </a:xfrm>
          <a:prstGeom prst="rect">
            <a:avLst/>
          </a:prstGeom>
          <a:noFill/>
          <a:ln>
            <a:noFill/>
          </a:ln>
        </p:spPr>
        <p:txBody>
          <a:bodyPr lIns="0" rIns="0" tIns="0" bIns="0"/>
          <a:p>
            <a:pPr>
              <a:lnSpc>
                <a:spcPct val="100000"/>
              </a:lnSpc>
            </a:pPr>
            <a:r>
              <a:rPr lang="en-US" sz="3300" strike="noStrike">
                <a:solidFill>
                  <a:srgbClr val="000000"/>
                </a:solidFill>
                <a:latin typeface="Bookman Old Style"/>
                <a:ea typeface="ＭＳ Ｐゴシック"/>
              </a:rPr>
              <a:t>Conclusie</a:t>
            </a:r>
            <a:endParaRPr/>
          </a:p>
        </p:txBody>
      </p:sp>
      <p:sp>
        <p:nvSpPr>
          <p:cNvPr id="108" name="TextShape 2"/>
          <p:cNvSpPr txBox="1"/>
          <p:nvPr/>
        </p:nvSpPr>
        <p:spPr>
          <a:xfrm>
            <a:off x="925560" y="1828800"/>
            <a:ext cx="7138800" cy="3506400"/>
          </a:xfrm>
          <a:prstGeom prst="rect">
            <a:avLst/>
          </a:prstGeom>
          <a:noFill/>
          <a:ln>
            <a:noFill/>
          </a:ln>
        </p:spPr>
        <p:txBody>
          <a:bodyPr lIns="0" rIns="0" tIns="0" bIns="0"/>
          <a:p>
            <a:pPr>
              <a:buSzPct val="45000"/>
              <a:buFont typeface="StarSymbol"/>
              <a:buChar char=""/>
            </a:pPr>
            <a:r>
              <a:rPr lang="en-US" sz="2000">
                <a:latin typeface="Tahoma"/>
              </a:rPr>
              <a:t>Wij zijn de besten</a:t>
            </a:r>
            <a:endParaRPr/>
          </a:p>
          <a:p>
            <a:pPr>
              <a:buSzPct val="45000"/>
              <a:buFont typeface="StarSymbol"/>
              <a:buChar char=""/>
            </a:pPr>
            <a:r>
              <a:rPr lang="en-US" sz="2000">
                <a:latin typeface="Tahoma"/>
              </a:rPr>
              <a:t>Obviously</a:t>
            </a:r>
            <a:endParaRPr/>
          </a:p>
        </p:txBody>
      </p:sp>
      <p:sp>
        <p:nvSpPr>
          <p:cNvPr id="109" name="CustomShape 3"/>
          <p:cNvSpPr/>
          <p:nvPr/>
        </p:nvSpPr>
        <p:spPr>
          <a:xfrm>
            <a:off x="139680" y="5519160"/>
            <a:ext cx="8688240" cy="456120"/>
          </a:xfrm>
          <a:prstGeom prst="rect">
            <a:avLst/>
          </a:prstGeom>
          <a:noFill/>
          <a:ln>
            <a:noFill/>
          </a:ln>
        </p:spPr>
        <p:style>
          <a:lnRef idx="0"/>
          <a:fillRef idx="0"/>
          <a:effectRef idx="0"/>
          <a:fontRef idx="minor"/>
        </p:style>
        <p:txBody>
          <a:bodyPr wrap="none" lIns="90000" rIns="90000" tIns="45000" bIns="45000"/>
          <a:p>
            <a:pPr algn="ctr">
              <a:lnSpc>
                <a:spcPct val="100000"/>
              </a:lnSpc>
            </a:pPr>
            <a:r>
              <a:rPr lang="nl-NL" sz="2400" strike="noStrike">
                <a:solidFill>
                  <a:srgbClr val="000000"/>
                </a:solidFill>
                <a:latin typeface="Tahoma"/>
                <a:ea typeface="ＭＳ Ｐゴシック"/>
              </a:rPr>
              <a:t>Inleiding</a:t>
            </a:r>
            <a:r>
              <a:rPr lang="nl-NL" sz="2400" strike="noStrike">
                <a:solidFill>
                  <a:srgbClr val="000000"/>
                </a:solidFill>
                <a:latin typeface="Tahoma"/>
                <a:ea typeface="ＭＳ Ｐゴシック"/>
              </a:rPr>
              <a:t> | </a:t>
            </a:r>
            <a:r>
              <a:rPr lang="nl-NL" sz="2400" strike="noStrike">
                <a:solidFill>
                  <a:srgbClr val="000000"/>
                </a:solidFill>
                <a:latin typeface="Tahoma"/>
                <a:ea typeface="ＭＳ Ｐゴシック"/>
              </a:rPr>
              <a:t>Hoe werkt het spel?</a:t>
            </a:r>
            <a:r>
              <a:rPr lang="nl-NL" sz="2400" strike="noStrike">
                <a:solidFill>
                  <a:srgbClr val="000000"/>
                </a:solidFill>
                <a:latin typeface="Tahoma"/>
                <a:ea typeface="ＭＳ Ｐゴシック"/>
              </a:rPr>
              <a:t> | Game mechanics | </a:t>
            </a:r>
            <a:r>
              <a:rPr b="1" lang="nl-NL" sz="2400" strike="noStrike">
                <a:solidFill>
                  <a:srgbClr val="0066ff"/>
                </a:solidFill>
                <a:latin typeface="Tahoma"/>
                <a:ea typeface="ＭＳ Ｐゴシック"/>
              </a:rPr>
              <a:t>Conclusie</a:t>
            </a:r>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