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5wpdcGAqZX7YH6evfm0EzjfeK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8600"/>
              <a:t>Project 1, Module 2 </a:t>
            </a:r>
            <a:endParaRPr sz="86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50996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5800">
                <a:latin typeface="Arial"/>
                <a:ea typeface="Arial"/>
                <a:cs typeface="Arial"/>
                <a:sym typeface="Arial"/>
              </a:rPr>
              <a:t>Lucas Ross</a:t>
            </a:r>
            <a:endParaRPr sz="5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Adding a Stock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24265" t="0"/>
          <a:stretch/>
        </p:blipFill>
        <p:spPr>
          <a:xfrm>
            <a:off x="6761252" y="0"/>
            <a:ext cx="5430749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285775" y="2154125"/>
            <a:ext cx="6330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Three stocks were added to the stock inventory: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[YAY] Test Stock 1 (101 shares)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[TOT] Test Stock 2 (1412 shares)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[BUM] Test Stock 3 (19 shares)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Listing 3 Stocks</a:t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375" y="0"/>
            <a:ext cx="58886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375" y="5543550"/>
            <a:ext cx="58886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 b="0" l="0" r="51700" t="0"/>
          <a:stretch/>
        </p:blipFill>
        <p:spPr>
          <a:xfrm>
            <a:off x="6303375" y="885850"/>
            <a:ext cx="5888626" cy="524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373650" y="2242050"/>
            <a:ext cx="536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three stocks shown in the previous slide are listed here.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Daily Data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375" y="0"/>
            <a:ext cx="69576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375" y="5543550"/>
            <a:ext cx="69576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27546" t="0"/>
          <a:stretch/>
        </p:blipFill>
        <p:spPr>
          <a:xfrm>
            <a:off x="5234375" y="534125"/>
            <a:ext cx="6957624" cy="55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175850" y="2132150"/>
            <a:ext cx="4857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Two Daily Stock Data entries were added to [YAY]: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Jul. 26 2006, $68.99, 11232 units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Jul. 27 2006, $64.57, 11230 units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2018-12-20T22:43:36Z</dcterms:created>
  <dc:creator>William Sullivan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