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gTdr6k0FnHHk0j5EB/lvUoE+TQ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f6dbfa4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ff6dbfa4b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f6dbfa4b3_0_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8600"/>
              <a:t>Project 1, Module 3 </a:t>
            </a:r>
            <a:endParaRPr sz="8600"/>
          </a:p>
        </p:txBody>
      </p:sp>
      <p:sp>
        <p:nvSpPr>
          <p:cNvPr id="85" name="Google Shape;85;gff6dbfa4b3_0_0"/>
          <p:cNvSpPr txBox="1"/>
          <p:nvPr>
            <p:ph idx="1" type="subTitle"/>
          </p:nvPr>
        </p:nvSpPr>
        <p:spPr>
          <a:xfrm>
            <a:off x="1524000" y="350996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5800">
                <a:latin typeface="Arial"/>
                <a:ea typeface="Arial"/>
                <a:cs typeface="Arial"/>
                <a:sym typeface="Arial"/>
              </a:rPr>
              <a:t>Lucas Ross</a:t>
            </a:r>
            <a:endParaRPr sz="5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554079" y="501150"/>
            <a:ext cx="5271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Inherited classes</a:t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22378" t="0"/>
          <a:stretch/>
        </p:blipFill>
        <p:spPr>
          <a:xfrm>
            <a:off x="5698825" y="0"/>
            <a:ext cx="649317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>
            <p:ph idx="1" type="body"/>
          </p:nvPr>
        </p:nvSpPr>
        <p:spPr>
          <a:xfrm>
            <a:off x="685925" y="2167300"/>
            <a:ext cx="4633500" cy="1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Classes: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Retirement_Account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Traditional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Robo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Unit Tests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400"/>
              <a:t>Successful unit test of the Traditional and Robo classes.</a:t>
            </a:r>
            <a:endParaRPr sz="2400"/>
          </a:p>
        </p:txBody>
      </p:sp>
      <p:pic>
        <p:nvPicPr>
          <p:cNvPr id="99" name="Google Shape;9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825" y="1361350"/>
            <a:ext cx="7115174" cy="357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6825" y="0"/>
            <a:ext cx="7115175" cy="14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6825" y="4882950"/>
            <a:ext cx="7115175" cy="19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3345625" y="373675"/>
            <a:ext cx="4996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Stock menu program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811925" y="1451450"/>
            <a:ext cx="39321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3000"/>
              <a:t>Testing the Robo class with investment_type()</a:t>
            </a:r>
            <a:endParaRPr sz="3000"/>
          </a:p>
        </p:txBody>
      </p:sp>
      <p:pic>
        <p:nvPicPr>
          <p:cNvPr id="108" name="Google Shape;10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700" y="2563250"/>
            <a:ext cx="6136299" cy="42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 b="0" l="0" r="19717" t="0"/>
          <a:stretch/>
        </p:blipFill>
        <p:spPr>
          <a:xfrm>
            <a:off x="0" y="2563250"/>
            <a:ext cx="5715000" cy="361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 b="0" l="32730" r="1000" t="0"/>
          <a:stretch/>
        </p:blipFill>
        <p:spPr>
          <a:xfrm>
            <a:off x="0" y="6132625"/>
            <a:ext cx="5715000" cy="7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6784450" y="1451450"/>
            <a:ext cx="46788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3000"/>
              <a:t>Testing the Traditional class with investment_type()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2018-12-20T22:43:36Z</dcterms:created>
  <dc:creator>William Sullivan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