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HboCSneDOkOy5I3+HwNOZddh8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8600"/>
              <a:t>Project 1, Module 4 </a:t>
            </a:r>
            <a:endParaRPr sz="86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099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7000"/>
              <a:t>Lucas Ross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Adding a Stock and Daily Data</a:t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373650" y="2242050"/>
            <a:ext cx="5363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Stock Info: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[YAY]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Cool Company Name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14 Shares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Daily Data: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07/26/06, 44.44, 15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07/27/06, 48.79, 17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07/28/06, 50.01, 20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07/29/06, 42.50, 10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40412"/>
          <a:stretch/>
        </p:blipFill>
        <p:spPr>
          <a:xfrm>
            <a:off x="6041850" y="2616974"/>
            <a:ext cx="6150150" cy="385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 b="0" l="0" r="0" t="60000"/>
          <a:stretch/>
        </p:blipFill>
        <p:spPr>
          <a:xfrm>
            <a:off x="6041850" y="653369"/>
            <a:ext cx="6150151" cy="148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850" y="1969275"/>
            <a:ext cx="61501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850" y="0"/>
            <a:ext cx="6150150" cy="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850" y="6475400"/>
            <a:ext cx="6150150" cy="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576" y="672725"/>
            <a:ext cx="6725024" cy="50122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4"/>
          <p:cNvSpPr txBox="1"/>
          <p:nvPr>
            <p:ph type="title"/>
          </p:nvPr>
        </p:nvSpPr>
        <p:spPr>
          <a:xfrm>
            <a:off x="521638" y="611125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Displaying the Stock’s DailyData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2018-12-20T22:43:36Z</dcterms:created>
  <dc:creator>William Sullivan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