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Xdrb+nLeHWFYbOfL4vRJQdXqB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inance.yahoo.com/quote/TSLA?p=TSLA&amp;.tsrc=fin-srch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8600"/>
              <a:t>Project 1, Module 5 </a:t>
            </a:r>
            <a:endParaRPr sz="86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099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Lucas Ross</a:t>
            </a:r>
            <a:endParaRPr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543051" y="468175"/>
            <a:ext cx="4281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Stock Initialization</a:t>
            </a:r>
            <a:endParaRPr sz="4000"/>
          </a:p>
        </p:txBody>
      </p:sp>
      <p:sp>
        <p:nvSpPr>
          <p:cNvPr id="91" name="Google Shape;91;p2"/>
          <p:cNvSpPr txBox="1"/>
          <p:nvPr/>
        </p:nvSpPr>
        <p:spPr>
          <a:xfrm>
            <a:off x="285775" y="2154125"/>
            <a:ext cx="633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17625" y="2154125"/>
            <a:ext cx="485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One stock,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 Inc. [TSLA] (200 shares),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is created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records are accessed from an imported CSV file (TSLA.csv) from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Yahoo Finance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525" y="0"/>
            <a:ext cx="65024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525" y="5295900"/>
            <a:ext cx="65024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5">
            <a:alphaModFix/>
          </a:blip>
          <a:srcRect b="0" l="0" r="8833" t="0"/>
          <a:stretch/>
        </p:blipFill>
        <p:spPr>
          <a:xfrm>
            <a:off x="5689525" y="659425"/>
            <a:ext cx="6502474" cy="553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Stock Display (Historical Data)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915" y="0"/>
            <a:ext cx="64320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175850" y="2132150"/>
            <a:ext cx="4857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company name, ticker symbol, and amount of shares of the stock are listed.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Every DailyData object from the imported CSV file is listed (not all records are shown).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Stock Display (Summary)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175850" y="2132150"/>
            <a:ext cx="4857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Metrics relating to the closing price and volume of the stock over time are calculated and listed below.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metrics are based on data from the imported CSV file.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550" y="0"/>
            <a:ext cx="68534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550" y="4688182"/>
            <a:ext cx="6853450" cy="216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550" y="1538387"/>
            <a:ext cx="6853451" cy="3781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2018-12-20T22:43:36Z</dcterms:created>
  <dc:creator>William Sullivan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