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iUulOq8i5Nrrv2tCO0z1lJUAJx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8f71c661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178f71c661b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8600"/>
              <a:t>Project 1, Module 6 </a:t>
            </a:r>
            <a:endParaRPr sz="86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50996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5800">
                <a:latin typeface="Arial"/>
                <a:ea typeface="Arial"/>
                <a:cs typeface="Arial"/>
                <a:sym typeface="Arial"/>
              </a:rPr>
              <a:t>Lucas Ross</a:t>
            </a:r>
            <a:endParaRPr sz="5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Creating Two Stocks</a:t>
            </a:r>
            <a:endParaRPr/>
          </a:p>
        </p:txBody>
      </p:sp>
      <p:sp>
        <p:nvSpPr>
          <p:cNvPr id="91" name="Google Shape;91;p4"/>
          <p:cNvSpPr txBox="1"/>
          <p:nvPr/>
        </p:nvSpPr>
        <p:spPr>
          <a:xfrm>
            <a:off x="211963" y="2294325"/>
            <a:ext cx="5187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Two stocks are created using the Manage tab and are displayed in the Stock List: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[TSLA] Tesla Inc. (444 shares)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[MSFT] Microsoft (455 shares)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2650" y="0"/>
            <a:ext cx="4959349" cy="44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3700" y="2132150"/>
            <a:ext cx="5419501" cy="488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543051" y="468175"/>
            <a:ext cx="4281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/>
              <a:t>CSV Data Import</a:t>
            </a:r>
            <a:endParaRPr sz="4000"/>
          </a:p>
        </p:txBody>
      </p:sp>
      <p:sp>
        <p:nvSpPr>
          <p:cNvPr id="99" name="Google Shape;99;p2"/>
          <p:cNvSpPr txBox="1"/>
          <p:nvPr/>
        </p:nvSpPr>
        <p:spPr>
          <a:xfrm>
            <a:off x="285775" y="2154125"/>
            <a:ext cx="633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73463" y="2351050"/>
            <a:ext cx="4857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records from 10/18/21 to 10/18/22 are imported through a CSV file from Yahoo! Finance. The data is added to the Daily Data list of [TSLA].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04338" y="4265150"/>
            <a:ext cx="498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raw Daily Data can be seen in the History tab.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100" y="567650"/>
            <a:ext cx="6979301" cy="6290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8f71c661b_0_7"/>
          <p:cNvSpPr txBox="1"/>
          <p:nvPr>
            <p:ph type="title"/>
          </p:nvPr>
        </p:nvSpPr>
        <p:spPr>
          <a:xfrm>
            <a:off x="543051" y="468175"/>
            <a:ext cx="4281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/>
              <a:t>CSV Data Import</a:t>
            </a:r>
            <a:endParaRPr sz="4000"/>
          </a:p>
        </p:txBody>
      </p:sp>
      <p:sp>
        <p:nvSpPr>
          <p:cNvPr id="108" name="Google Shape;108;g178f71c661b_0_7"/>
          <p:cNvSpPr txBox="1"/>
          <p:nvPr/>
        </p:nvSpPr>
        <p:spPr>
          <a:xfrm>
            <a:off x="285775" y="2154125"/>
            <a:ext cx="633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78f71c661b_0_7"/>
          <p:cNvSpPr txBox="1"/>
          <p:nvPr/>
        </p:nvSpPr>
        <p:spPr>
          <a:xfrm>
            <a:off x="188888" y="2411625"/>
            <a:ext cx="498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summary of the data imported in the previous slide can be seen in the Report tab.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g178f71c661b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125" y="567650"/>
            <a:ext cx="6979273" cy="6290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Chart Display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175850" y="2236400"/>
            <a:ext cx="4857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CSV data imported in one of the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previous slides is plotted on a line graph with matplotlib.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083" y="329775"/>
            <a:ext cx="7359918" cy="640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2018-12-20T22:43:36Z</dcterms:created>
  <dc:creator>William Sullivan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