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0E4"/>
    <a:srgbClr val="1A517B"/>
    <a:srgbClr val="DF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A377F-020A-446D-BC01-5B5014D6D68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8C64-C224-481A-97B2-2A6EF864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C8C64-C224-481A-97B2-2A6EF8646E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C8C64-C224-481A-97B2-2A6EF8646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A5AE-BD53-463D-94E1-D54F2D38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5C8F3-5510-4A3E-A3BB-41153595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4A83-747C-4DD9-9C35-E9464D5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A7D3-9B32-4902-BC73-2E9905F1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866D-426A-4BE3-B954-7949733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DC72-DADB-4149-A6FB-2ACD6627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D9337-0677-4936-9030-1D2E1365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7A19-38CC-4626-AB3B-38093922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19B7-D5A8-43F8-B1E8-27B3E4E4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1FDE-90A9-43E0-B598-21B5C1A5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CB74-BC6D-4345-B1FD-67683BE79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9D4B-3D65-43DB-AABE-17745EEA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A45-9152-4D2E-B998-354E14A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D63-0862-42CA-8354-152DC67B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89AE-A733-47F6-82F0-3CBDBCC3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46F5-5FF5-4C11-931C-6B717FD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0682-F750-49B0-B707-DE8BD12C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69F2-43B2-4B8D-8C1F-DE60A751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26B4-7A24-469A-8CC9-2DD94A9B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C99F-EA81-4361-8480-7621A11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729-5459-4F31-86A6-1215B1BA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AB65-8195-4F80-8877-C4D07A36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F1E5-3EDD-4608-8AC5-17CEFC50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A3B9-3770-4CAB-9238-B1EBB4F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E4EF-016A-4D47-A315-7D2498BD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8199-ED31-408B-990A-FF5D596F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40F2-B3AB-45B0-AD82-41B989F80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56F9D-1278-42BC-8251-60B9CB675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7546C-8E31-4362-B211-51B14808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5E545-7802-4F40-93CE-2ACBAEEC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F287-AEB1-47C4-84AA-BF008D3B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31FC-1126-49C5-BD6A-74520374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DF569-1F6C-45C3-88D1-B916A08F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A7C7A-E8D8-4E2C-824D-8816EF1D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71382-5FDF-441B-897C-5A8E0279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6C8B4-E86E-4A66-BD82-228E3F5F1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293F-90DB-469A-961D-46743F5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41DD6-D154-4344-90EE-386F1EA4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EA212-D6A4-4C0A-8187-4655F19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BC66-D1DE-4F4D-9BE8-0845814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585BF-B329-442F-A671-B62BE472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FB46-A862-4298-9D22-FAB21F4F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5AC01-05EA-4A94-8483-3AD996ED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67CCC-7687-4D15-8570-202EE1CF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21C7E-93AB-498C-A599-2D52FFAD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87E3-0B04-4DC2-97DB-7403A129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FBAB-B63E-4860-9C87-44C5FB58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BF91-E21E-40D9-BD0E-BF3C2A80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99F5-F895-4910-958B-0F32800E7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49FF-5D97-478A-BE6D-21A10F87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29399-B2A2-40E7-9914-DCEE466B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B0DFA-5438-4C09-980F-5DB8BCF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5BB-5341-43B5-9DA2-30D11559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B9778-9BE3-4116-A2CF-0A9B66FF2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DDDE-C0F4-4017-AE94-F4B4FAD3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FDC1A-DB60-4CE8-B308-A163F696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7A4B0-BBD3-46F5-93A7-6F7D0DD7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3F4A-5FF4-40C1-97C5-C32B9541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7956-C2CD-400F-8322-D2B918B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F1E0-5476-4DB9-9BEA-AA6EE3FF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3E53-9D1A-4D1E-91A1-5629F9A4E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22.9.2021.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CF7B-DF1D-4B56-9BC8-7864809A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Luka Kruljac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87FE-B084-4231-9DA1-B4FFF197C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3B4F-0322-449F-A085-9C3837A2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D251790-BA68-480D-ADC3-9C3602CAE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3" b="5570"/>
          <a:stretch/>
        </p:blipFill>
        <p:spPr>
          <a:xfrm>
            <a:off x="8822459" y="4220528"/>
            <a:ext cx="3369541" cy="2635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89ED8-5DED-49BF-960F-8D46EAEF3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18" t="2700" r="3546" b="4090"/>
          <a:stretch/>
        </p:blipFill>
        <p:spPr>
          <a:xfrm>
            <a:off x="9358852" y="-16164"/>
            <a:ext cx="2833148" cy="191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C6143-C32B-4C93-B441-6959EEACC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3" b="5570"/>
          <a:stretch/>
        </p:blipFill>
        <p:spPr>
          <a:xfrm>
            <a:off x="8822459" y="4222605"/>
            <a:ext cx="3369541" cy="2635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BB6892-937A-419B-B171-0C30A7C14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515E3-1855-4961-B8BC-DDB2CD940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AB5AFCC-734D-4EC2-BFBF-D8D5EB641B54}"/>
              </a:ext>
            </a:extLst>
          </p:cNvPr>
          <p:cNvSpPr/>
          <p:nvPr/>
        </p:nvSpPr>
        <p:spPr>
          <a:xfrm>
            <a:off x="1524000" y="-1"/>
            <a:ext cx="9144000" cy="6855925"/>
          </a:xfrm>
          <a:prstGeom prst="rect">
            <a:avLst/>
          </a:prstGeom>
          <a:blipFill>
            <a:blip r:embed="rId5" cstate="print"/>
            <a:stretch>
              <a:fillRect t="-236"/>
            </a:stretch>
          </a:blipFill>
        </p:spPr>
        <p:txBody>
          <a:bodyPr wrap="square" lIns="0" tIns="0" rIns="0" bIns="0" rtlCol="0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35531D0-099B-4309-A6D0-EF16D4CBDFC3}"/>
              </a:ext>
            </a:extLst>
          </p:cNvPr>
          <p:cNvSpPr/>
          <p:nvPr/>
        </p:nvSpPr>
        <p:spPr>
          <a:xfrm>
            <a:off x="18288" y="155448"/>
            <a:ext cx="1364566" cy="1227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C3AB8C0-1CFE-4F31-A1E5-3F65E6A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B3867AC-A860-4B12-8383-5C4BADD1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Luka Kruljac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0144E61-E293-4664-B424-BA2FE239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2459" y="6356350"/>
            <a:ext cx="2743200" cy="365125"/>
          </a:xfrm>
        </p:spPr>
        <p:txBody>
          <a:bodyPr/>
          <a:lstStyle/>
          <a:p>
            <a:fld id="{B0393B4F-0322-449F-A085-9C3837A25D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0D9D815-3C04-406D-87FB-EF944FB4E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8" t="2700" r="3546" b="4090"/>
          <a:stretch/>
        </p:blipFill>
        <p:spPr>
          <a:xfrm>
            <a:off x="9358852" y="-16164"/>
            <a:ext cx="2833148" cy="191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6DE87-8F33-40C7-80E3-AE9869960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3" b="5570"/>
          <a:stretch/>
        </p:blipFill>
        <p:spPr>
          <a:xfrm>
            <a:off x="8820727" y="4222605"/>
            <a:ext cx="3371273" cy="2636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170F8-DCD5-472A-89C6-237D6E6F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10134600" cy="1014426"/>
          </a:xfrm>
        </p:spPr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3A18-ECC2-4ACB-91D0-83DEDF7D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281"/>
            <a:ext cx="10515600" cy="4351338"/>
          </a:xfrm>
        </p:spPr>
        <p:txBody>
          <a:bodyPr>
            <a:normAutofit/>
          </a:bodyPr>
          <a:lstStyle/>
          <a:p>
            <a:r>
              <a:rPr lang="hr-H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1</a:t>
            </a:r>
          </a:p>
          <a:p>
            <a:r>
              <a:rPr lang="hr-H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2</a:t>
            </a:r>
          </a:p>
          <a:p>
            <a:r>
              <a:rPr lang="hr-H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3</a:t>
            </a:r>
          </a:p>
          <a:p>
            <a:endParaRPr lang="hr-H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E29BA53F-60E3-4835-A7D5-3D49C07E7CE3}"/>
              </a:ext>
            </a:extLst>
          </p:cNvPr>
          <p:cNvSpPr/>
          <p:nvPr/>
        </p:nvSpPr>
        <p:spPr>
          <a:xfrm>
            <a:off x="15240" y="152400"/>
            <a:ext cx="1364566" cy="1227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EBC28-3404-471D-B201-EE6AD54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Luka Kruljac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F47E5D-A3AC-41C6-88C6-7A30BD8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22.9.2021.</a:t>
            </a:r>
            <a:endParaRPr lang="hr-H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05AA3-F898-4E35-B7E5-775B0711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727" y="6356348"/>
            <a:ext cx="2743200" cy="365125"/>
          </a:xfrm>
        </p:spPr>
        <p:txBody>
          <a:bodyPr/>
          <a:lstStyle/>
          <a:p>
            <a:r>
              <a:rPr lang="hr-HR" dirty="0"/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DA9968-C02F-40BA-979D-9E812C0137AD}"/>
              </a:ext>
            </a:extLst>
          </p:cNvPr>
          <p:cNvCxnSpPr>
            <a:cxnSpLocks/>
          </p:cNvCxnSpPr>
          <p:nvPr/>
        </p:nvCxnSpPr>
        <p:spPr>
          <a:xfrm flipV="1">
            <a:off x="228600" y="1371600"/>
            <a:ext cx="10058400" cy="0"/>
          </a:xfrm>
          <a:prstGeom prst="line">
            <a:avLst/>
          </a:prstGeom>
          <a:ln w="28575">
            <a:solidFill>
              <a:srgbClr val="DEE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17B1DE-DF00-4B03-8587-95B09F359F24}"/>
              </a:ext>
            </a:extLst>
          </p:cNvPr>
          <p:cNvSpPr/>
          <p:nvPr/>
        </p:nvSpPr>
        <p:spPr>
          <a:xfrm>
            <a:off x="10293869" y="1274618"/>
            <a:ext cx="213360" cy="193964"/>
          </a:xfrm>
          <a:prstGeom prst="ellipse">
            <a:avLst/>
          </a:prstGeom>
          <a:noFill/>
          <a:ln w="34925">
            <a:solidFill>
              <a:srgbClr val="DEE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C9206DE3-0081-4749-8B24-C6830AC8861D}" vid="{482D1C88-C4F3-447B-ABDD-81E5C84B1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19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Uvod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Kruljac</dc:creator>
  <cp:lastModifiedBy>Luka Kruljac</cp:lastModifiedBy>
  <cp:revision>6</cp:revision>
  <dcterms:created xsi:type="dcterms:W3CDTF">2020-11-28T23:24:34Z</dcterms:created>
  <dcterms:modified xsi:type="dcterms:W3CDTF">2020-11-28T23:54:03Z</dcterms:modified>
</cp:coreProperties>
</file>