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88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77" r:id="rId32"/>
    <p:sldId id="278" r:id="rId33"/>
    <p:sldId id="279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 data.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5876969" cy="41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82" y="2636912"/>
            <a:ext cx="4204818" cy="25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attempted scaling the data and setting variance thresholds of 0.03 and 0.05.</a:t>
            </a:r>
          </a:p>
          <a:p>
            <a:r>
              <a:rPr lang="en-ZA" dirty="0" smtClean="0"/>
              <a:t>But these only worsened our final predictions.</a:t>
            </a:r>
          </a:p>
          <a:p>
            <a:r>
              <a:rPr lang="en-ZA" dirty="0" smtClean="0"/>
              <a:t>So our final models did not take it into consideration.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19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data 80-20. We trained our models on the 80% and assessed the accuracy of our models on the 20%.</a:t>
            </a:r>
          </a:p>
          <a:p>
            <a:r>
              <a:rPr lang="en-ZA" dirty="0" smtClean="0"/>
              <a:t>We did however train our model on all 100% of the data when we submitted our final model onto </a:t>
            </a:r>
            <a:r>
              <a:rPr lang="en-ZA" dirty="0" err="1" smtClean="0"/>
              <a:t>Kaggle</a:t>
            </a:r>
            <a:r>
              <a:rPr lang="en-ZA" dirty="0" smtClean="0"/>
              <a:t> in order to increase the accuracy of the model’s predictions.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59" y="4437112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Step 4: Building &amp; training the models [</a:t>
            </a:r>
            <a:r>
              <a:rPr lang="en-ZA" sz="3600" dirty="0" err="1" smtClean="0"/>
              <a:t>i</a:t>
            </a:r>
            <a:r>
              <a:rPr lang="en-ZA" sz="3600" dirty="0" smtClean="0"/>
              <a:t>]</a:t>
            </a:r>
            <a:endParaRPr lang="en-ZA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40489"/>
              </p:ext>
            </p:extLst>
          </p:nvPr>
        </p:nvGraphicFramePr>
        <p:xfrm>
          <a:off x="251520" y="1988840"/>
          <a:ext cx="8280921" cy="47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err="1" smtClean="0"/>
                        <a:t>RandomForestRegressor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Standard </a:t>
                      </a:r>
                      <a:r>
                        <a:rPr lang="en-ZA" dirty="0" err="1" smtClean="0"/>
                        <a:t>Sclaer</a:t>
                      </a:r>
                      <a:r>
                        <a:rPr lang="en-ZA" dirty="0" smtClean="0"/>
                        <a:t>, &amp; </a:t>
                      </a:r>
                      <a:r>
                        <a:rPr lang="en-ZA" dirty="0" err="1" smtClean="0"/>
                        <a:t>BaggingRegressor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</a:t>
            </a:r>
            <a:r>
              <a:rPr lang="en-ZA" sz="3600" dirty="0" smtClean="0"/>
              <a:t>Building &amp; training the models [ii]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[iv]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Step 4: Building &amp; training the models [vi]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Random Forest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" y="2564904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vii]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</a:t>
            </a:r>
            <a:r>
              <a:rPr lang="en-ZA" dirty="0" err="1" smtClean="0"/>
              <a:t>adaboost</a:t>
            </a:r>
            <a:r>
              <a:rPr lang="en-ZA" dirty="0" smtClean="0"/>
              <a:t> classifier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t="22055" r="3524" b="36391"/>
          <a:stretch/>
        </p:blipFill>
        <p:spPr>
          <a:xfrm>
            <a:off x="307554" y="2924944"/>
            <a:ext cx="8350696" cy="37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7805"/>
              </p:ext>
            </p:extLst>
          </p:nvPr>
        </p:nvGraphicFramePr>
        <p:xfrm>
          <a:off x="179511" y="2564904"/>
          <a:ext cx="8784978" cy="36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636608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1.32</a:t>
                      </a:r>
                      <a:endParaRPr lang="en-ZA" dirty="0"/>
                    </a:p>
                  </a:txBody>
                  <a:tcPr/>
                </a:tc>
              </a:tr>
              <a:tr h="356568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8.62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Did not submit</a:t>
                      </a:r>
                      <a:endParaRPr lang="en-ZA" dirty="0"/>
                    </a:p>
                  </a:txBody>
                  <a:tcPr/>
                </a:tc>
              </a:tr>
              <a:tr h="422856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1.75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1.29</a:t>
                      </a:r>
                      <a:endParaRPr lang="en-ZA" dirty="0"/>
                    </a:p>
                  </a:txBody>
                  <a:tcPr/>
                </a:tc>
              </a:tr>
              <a:tr h="492592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Forests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0.40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1.05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0.40)</a:t>
            </a:r>
          </a:p>
          <a:p>
            <a:r>
              <a:rPr lang="en-ZA" dirty="0" smtClean="0"/>
              <a:t>Our model placed us at position 36</a:t>
            </a:r>
            <a:r>
              <a:rPr lang="en-ZA" baseline="30000" dirty="0" smtClean="0"/>
              <a:t>th</a:t>
            </a:r>
            <a:r>
              <a:rPr lang="en-ZA" dirty="0" smtClean="0"/>
              <a:t> on 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err="1" smtClean="0"/>
              <a:t>leaderboard</a:t>
            </a:r>
            <a:r>
              <a:rPr lang="en-ZA" dirty="0" smtClean="0"/>
              <a:t> with an RMSE as measured by them of 1.05.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18897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1317</TotalTime>
  <Words>1122</Words>
  <Application>Microsoft Office PowerPoint</Application>
  <PresentationFormat>Letter Paper (8.5x11 in)</PresentationFormat>
  <Paragraphs>168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2: Wrangling the data [iv]</vt:lpstr>
      <vt:lpstr>Step 3: Splitting the data </vt:lpstr>
      <vt:lpstr>Step 4: Building &amp; training the models [i]</vt:lpstr>
      <vt:lpstr>Step 4: Building &amp; training the models [ii]</vt:lpstr>
      <vt:lpstr>Step 4: Building &amp; training the models [iii]</vt:lpstr>
      <vt:lpstr>Step 4: Building &amp; training the models [iii]</vt:lpstr>
      <vt:lpstr>Step 4: Building &amp; training the models [iv]</vt:lpstr>
      <vt:lpstr>Step 4: Building &amp; training the models [v]</vt:lpstr>
      <vt:lpstr>Step 4: Building &amp; training the models [vi]</vt:lpstr>
      <vt:lpstr>Step 4: Building &amp; training the models [vii]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46</cp:revision>
  <dcterms:created xsi:type="dcterms:W3CDTF">2021-05-18T04:40:01Z</dcterms:created>
  <dcterms:modified xsi:type="dcterms:W3CDTF">2021-05-27T14:13:34Z</dcterms:modified>
</cp:coreProperties>
</file>