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77" r:id="rId29"/>
    <p:sldId id="278" r:id="rId30"/>
    <p:sldId id="279" r:id="rId3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0" y="23858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training and testing data 80-20.</a:t>
            </a:r>
          </a:p>
          <a:p>
            <a:r>
              <a:rPr lang="en-ZA" dirty="0" smtClean="0"/>
              <a:t>We did however train our data on all 100% of the data to increase precision and because it would be tested again on unseen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4: Building the models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720835"/>
              </p:ext>
            </p:extLst>
          </p:nvPr>
        </p:nvGraphicFramePr>
        <p:xfrm>
          <a:off x="179512" y="2204864"/>
          <a:ext cx="8280921" cy="34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</a:t>
            </a:r>
            <a:r>
              <a:rPr lang="en-ZA" dirty="0" smtClean="0"/>
              <a:t>the models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4: Building the </a:t>
            </a:r>
            <a:r>
              <a:rPr lang="en-ZA" dirty="0" smtClean="0"/>
              <a:t>models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49813"/>
              </p:ext>
            </p:extLst>
          </p:nvPr>
        </p:nvGraphicFramePr>
        <p:xfrm>
          <a:off x="179511" y="2564904"/>
          <a:ext cx="8784978" cy="39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1093590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765513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apple prices very accurately (RMSE: )</a:t>
            </a:r>
          </a:p>
          <a:p>
            <a:r>
              <a:rPr lang="en-ZA" dirty="0" smtClean="0"/>
              <a:t>Our model placed us at position …… on the </a:t>
            </a:r>
            <a:r>
              <a:rPr lang="en-ZA" dirty="0" err="1" smtClean="0"/>
              <a:t>Kaggle</a:t>
            </a:r>
            <a:r>
              <a:rPr lang="en-ZA" dirty="0" smtClean="0"/>
              <a:t> board.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18897"/>
              </p:ext>
            </p:extLst>
          </p:nvPr>
        </p:nvGraphicFramePr>
        <p:xfrm>
          <a:off x="179512" y="1767780"/>
          <a:ext cx="8856984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Khomotso</a:t>
                      </a:r>
                      <a:r>
                        <a:rPr lang="en-ZA" sz="2800" dirty="0" smtClean="0"/>
                        <a:t>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1217</TotalTime>
  <Words>961</Words>
  <Application>Microsoft Office PowerPoint</Application>
  <PresentationFormat>Letter Paper (8.5x11 in)</PresentationFormat>
  <Paragraphs>139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3: Splitting the data </vt:lpstr>
      <vt:lpstr>Step 4: Building the models [i]</vt:lpstr>
      <vt:lpstr>Step 4: Building the models [ii]</vt:lpstr>
      <vt:lpstr>Step 4: Building the models [iii]</vt:lpstr>
      <vt:lpstr>Step 4: Building the models [iii]</vt:lpstr>
      <vt:lpstr>Step 4: Building the models [iv]</vt:lpstr>
      <vt:lpstr>Step 4: Building the models [v]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40</cp:revision>
  <dcterms:created xsi:type="dcterms:W3CDTF">2021-05-18T04:40:01Z</dcterms:created>
  <dcterms:modified xsi:type="dcterms:W3CDTF">2021-05-27T06:51:00Z</dcterms:modified>
</cp:coreProperties>
</file>