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5" autoAdjust="0"/>
  </p:normalViewPr>
  <p:slideViewPr>
    <p:cSldViewPr>
      <p:cViewPr varScale="1">
        <p:scale>
          <a:sx n="100" d="100"/>
          <a:sy n="100" d="100"/>
        </p:scale>
        <p:origin x="-8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38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89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706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99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66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860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393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065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012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874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08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955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/>
          <a:lstStyle/>
          <a:p>
            <a:r>
              <a:rPr lang="en-ZA" dirty="0" smtClean="0"/>
              <a:t>What will the apples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</a:t>
            </a:r>
            <a:r>
              <a:rPr lang="en-ZA" dirty="0" smtClean="0"/>
              <a:t>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</a:t>
            </a:r>
            <a:r>
              <a:rPr lang="en-ZA" dirty="0" smtClean="0"/>
              <a:t>historical.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92896"/>
            <a:ext cx="10105121" cy="4176464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923928" y="2060848"/>
            <a:ext cx="288032" cy="79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04248" y="2060848"/>
            <a:ext cx="1080120" cy="79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95314"/>
            <a:ext cx="6048672" cy="41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814116" cy="236103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013176"/>
            <a:ext cx="873787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708920"/>
            <a:ext cx="8311618" cy="170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3562131"/>
            <a:ext cx="8218764" cy="28803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149080"/>
            <a:ext cx="0" cy="7200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training and testing data 80-20.</a:t>
            </a:r>
          </a:p>
          <a:p>
            <a:r>
              <a:rPr lang="en-ZA" dirty="0" smtClean="0"/>
              <a:t>We did however train our data on all 100% of the data to increase precision and because it would be tested again on unseen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3789040"/>
            <a:ext cx="633670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4: Building the models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723917"/>
              </p:ext>
            </p:extLst>
          </p:nvPr>
        </p:nvGraphicFramePr>
        <p:xfrm>
          <a:off x="539552" y="1340768"/>
          <a:ext cx="7643192" cy="536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98"/>
                <a:gridCol w="1910798"/>
                <a:gridCol w="1910798"/>
                <a:gridCol w="1910798"/>
              </a:tblGrid>
              <a:tr h="467061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Tools: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Kaggle</a:t>
                      </a:r>
                      <a:r>
                        <a:rPr lang="en-ZA" baseline="0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1151658">
                <a:tc>
                  <a:txBody>
                    <a:bodyPr/>
                    <a:lstStyle/>
                    <a:p>
                      <a:r>
                        <a:rPr lang="en-ZA" dirty="0" smtClean="0"/>
                        <a:t>Simple Linear</a:t>
                      </a:r>
                      <a:r>
                        <a:rPr lang="en-ZA" baseline="0" dirty="0" smtClean="0"/>
                        <a:t> Model using Least Squares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</a:t>
                      </a:r>
                      <a:r>
                        <a:rPr lang="en-ZA" baseline="0" dirty="0" smtClean="0"/>
                        <a:t> iteration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467061">
                <a:tc>
                  <a:txBody>
                    <a:bodyPr/>
                    <a:lstStyle/>
                    <a:p>
                      <a:r>
                        <a:rPr lang="en-ZA" dirty="0" smtClean="0"/>
                        <a:t>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1.47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1.52</a:t>
                      </a:r>
                      <a:endParaRPr lang="en-ZA" dirty="0"/>
                    </a:p>
                  </a:txBody>
                  <a:tcPr/>
                </a:tc>
              </a:tr>
              <a:tr h="46706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6706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6706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67061">
                <a:tc>
                  <a:txBody>
                    <a:bodyPr/>
                    <a:lstStyle/>
                    <a:p>
                      <a:r>
                        <a:rPr lang="en-ZA" dirty="0" smtClean="0"/>
                        <a:t>Ensemble Voting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data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573016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695825"/>
            <a:ext cx="2114550" cy="2162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</a:t>
            </a:r>
            <a:r>
              <a:rPr lang="en-ZA" dirty="0" err="1" smtClean="0"/>
              <a:t>appleprices</a:t>
            </a:r>
            <a:r>
              <a:rPr lang="en-ZA" dirty="0" smtClean="0"/>
              <a:t> very </a:t>
            </a:r>
            <a:r>
              <a:rPr lang="en-ZA" dirty="0" err="1" smtClean="0"/>
              <a:t>accuratele</a:t>
            </a:r>
            <a:r>
              <a:rPr lang="en-ZA" dirty="0" smtClean="0"/>
              <a:t> (RMSE: )</a:t>
            </a:r>
          </a:p>
          <a:p>
            <a:r>
              <a:rPr lang="en-ZA" dirty="0" smtClean="0"/>
              <a:t>Our model placed us at position …… on the </a:t>
            </a:r>
            <a:r>
              <a:rPr lang="en-ZA" dirty="0" err="1" smtClean="0"/>
              <a:t>Kaggle</a:t>
            </a:r>
            <a:r>
              <a:rPr lang="en-ZA" dirty="0" smtClean="0"/>
              <a:t> board.</a:t>
            </a:r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087755"/>
              </p:ext>
            </p:extLst>
          </p:nvPr>
        </p:nvGraphicFramePr>
        <p:xfrm>
          <a:off x="179512" y="1628800"/>
          <a:ext cx="8578850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89425"/>
                <a:gridCol w="4289425"/>
              </a:tblGrid>
              <a:tr h="370840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  <a:endParaRPr lang="en-ZA" sz="2800" dirty="0" smtClean="0"/>
                    </a:p>
                  </a:txBody>
                  <a:tcPr/>
                </a:tc>
              </a:tr>
              <a:tr h="324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 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Olive: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Voting Model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Durban </a:t>
            </a:r>
            <a:r>
              <a:rPr lang="en-US" dirty="0" smtClean="0"/>
              <a:t>Fresh Produce Market </a:t>
            </a:r>
            <a:r>
              <a:rPr lang="en-US" dirty="0" smtClean="0"/>
              <a:t>provided us with more than 60 000 transactions on the sales of commodities – including apples! </a:t>
            </a:r>
          </a:p>
          <a:p>
            <a:r>
              <a:rPr lang="en-US" dirty="0" smtClean="0"/>
              <a:t>This data </a:t>
            </a:r>
            <a:r>
              <a:rPr lang="en-US" dirty="0" smtClean="0"/>
              <a:t>was made available </a:t>
            </a:r>
            <a:r>
              <a:rPr lang="en-US" dirty="0" smtClean="0"/>
              <a:t>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89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design </a:t>
            </a:r>
            <a:r>
              <a:rPr lang="en-US" dirty="0" smtClean="0"/>
              <a:t>a regression model that accurately predicts the </a:t>
            </a:r>
            <a:r>
              <a:rPr lang="en-US" dirty="0" smtClean="0"/>
              <a:t>cost of apples based on </a:t>
            </a:r>
            <a:r>
              <a:rPr lang="en-US" dirty="0" smtClean="0"/>
              <a:t>transactional </a:t>
            </a:r>
            <a:r>
              <a:rPr lang="en-US" dirty="0" smtClean="0"/>
              <a:t>data from </a:t>
            </a:r>
            <a:r>
              <a:rPr lang="en-US" dirty="0" smtClean="0"/>
              <a:t>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assess our </a:t>
            </a:r>
            <a:r>
              <a:rPr lang="en-US" dirty="0" smtClean="0"/>
              <a:t>model with a subset of the data.</a:t>
            </a:r>
            <a:endParaRPr lang="en-US" dirty="0" smtClean="0"/>
          </a:p>
          <a:p>
            <a:r>
              <a:rPr lang="en-US" dirty="0" smtClean="0"/>
              <a:t>To</a:t>
            </a:r>
            <a:r>
              <a:rPr lang="en-US" dirty="0" smtClean="0"/>
              <a:t> upload it </a:t>
            </a:r>
            <a:r>
              <a:rPr lang="en-US" dirty="0" smtClean="0"/>
              <a:t>onto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 smtClean="0"/>
              <a:t>to compete with others to find the best model for the job.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 smtClean="0"/>
              <a:t>communicate our findings </a:t>
            </a:r>
            <a:r>
              <a:rPr lang="en-US" dirty="0" smtClean="0"/>
              <a:t>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/>
          <a:lstStyle/>
          <a:p>
            <a:r>
              <a:rPr lang="en-ZA" dirty="0" smtClean="0"/>
              <a:t>The team </a:t>
            </a:r>
            <a:r>
              <a:rPr lang="en-ZA" dirty="0" smtClean="0"/>
              <a:t>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1147181"/>
            <a:ext cx="8780055" cy="49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ZA" dirty="0" smtClean="0"/>
              <a:t>Step 1: </a:t>
            </a:r>
            <a:r>
              <a:rPr lang="en-ZA" dirty="0" smtClean="0"/>
              <a:t>Exploring </a:t>
            </a:r>
            <a:r>
              <a:rPr lang="en-ZA" dirty="0" smtClean="0"/>
              <a:t>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502831"/>
            <a:ext cx="1224136" cy="9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1: Exploring the </a:t>
            </a:r>
            <a:r>
              <a:rPr lang="en-ZA" dirty="0" smtClean="0"/>
              <a:t>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817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752528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</a:t>
            </a:r>
            <a:r>
              <a:rPr lang="en-ZA" dirty="0" smtClean="0"/>
              <a:t>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6325" y="-891480"/>
            <a:ext cx="11703755" cy="75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823</Words>
  <Application>Microsoft Office PowerPoint</Application>
  <PresentationFormat>Letter Paper (8.5x11 in)</PresentationFormat>
  <Paragraphs>121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3: Splitting the data </vt:lpstr>
      <vt:lpstr>Step 4: Building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30</cp:revision>
  <dcterms:created xsi:type="dcterms:W3CDTF">2021-05-18T04:40:01Z</dcterms:created>
  <dcterms:modified xsi:type="dcterms:W3CDTF">2021-05-21T08:52:49Z</dcterms:modified>
</cp:coreProperties>
</file>