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00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2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03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24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61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22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609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40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52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1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7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6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1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6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03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D654F-D436-4BC3-A04D-8C48598350EA}" type="datetimeFigureOut">
              <a:rPr lang="pl-PL" smtClean="0"/>
              <a:t>29 sty 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AAAEC8-3AA0-4B53-A5D3-395299F0C5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09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580E-4634-5244-B47F-B906EA02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544" y="710229"/>
            <a:ext cx="9481456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Trading Strategy with Machine Learning and </a:t>
            </a:r>
            <a:r>
              <a:rPr lang="en-US" dirty="0" err="1"/>
              <a:t>Backtrader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DB09-8492-6E5E-A6FA-AE863EEC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269" y="3332239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Leveraging </a:t>
            </a:r>
            <a:r>
              <a:rPr lang="en-US" dirty="0" err="1"/>
              <a:t>XGBoost</a:t>
            </a:r>
            <a:r>
              <a:rPr lang="en-US" dirty="0"/>
              <a:t> and Random Forest for Predictive Trading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7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AD8E-80C3-3C5B-D399-35EDEC86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477" y="979714"/>
            <a:ext cx="8966580" cy="131791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Key </a:t>
            </a:r>
            <a:r>
              <a:rPr lang="en-US" b="1" dirty="0" err="1"/>
              <a:t>Steps</a:t>
            </a:r>
            <a:r>
              <a:rPr lang="en-US" dirty="0" err="1"/>
              <a:t>:Data</a:t>
            </a:r>
            <a:r>
              <a:rPr lang="en-US" dirty="0"/>
              <a:t> preprocessing with technical indicators.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 </a:t>
            </a:r>
            <a:r>
              <a:rPr lang="en-US" dirty="0" err="1"/>
              <a:t>XGBoost</a:t>
            </a:r>
            <a:r>
              <a:rPr lang="en-US" dirty="0"/>
              <a:t> and Random Forest models.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 strategy using </a:t>
            </a:r>
            <a:r>
              <a:rPr lang="en-US" dirty="0" err="1"/>
              <a:t>Backtrader</a:t>
            </a:r>
            <a:r>
              <a:rPr lang="en-US" dirty="0"/>
              <a:t> with risk management.</a:t>
            </a:r>
          </a:p>
          <a:p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2C0ECC-2F9B-C2F6-BC32-424CD1D23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39519" y="187327"/>
            <a:ext cx="9641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trading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Backtrader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risk-managed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3B160-7820-DCD4-3C10-31695387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72" y="2297628"/>
            <a:ext cx="5912154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233-6D96-6D31-6AEE-4BB712DD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27" y="141514"/>
            <a:ext cx="4241574" cy="892629"/>
          </a:xfrm>
        </p:spPr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66B94A-36B1-42AA-948E-3F75190E2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1" y="878590"/>
            <a:ext cx="101529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combination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indicators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(MA), RSI, MACD, ATR,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Proxy: Market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Past data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RSI_Lag_1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MACD_Lag_1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3-day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goes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l-PL" altLang="pl-PL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goes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down).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8D687-AE38-2059-7762-F50F6F16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91" y="3235623"/>
            <a:ext cx="4671869" cy="64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53DAE-87B6-5634-172A-36485FC9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25" y="4181320"/>
            <a:ext cx="4713235" cy="48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98179-1898-A893-6336-8521B3B0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25" y="4930785"/>
            <a:ext cx="4705592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8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E2D3-7380-AB8C-06D2-31F70E46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95" y="838200"/>
            <a:ext cx="10018711" cy="38100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Optimized</a:t>
            </a:r>
            <a:r>
              <a:rPr lang="pl-PL" dirty="0"/>
              <a:t> Model </a:t>
            </a:r>
            <a:r>
              <a:rPr lang="pl-PL" dirty="0" err="1"/>
              <a:t>Accuracies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2E44-1B48-F05A-6A05-704D7ECB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1654595"/>
            <a:ext cx="5532664" cy="3548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F7973-631C-FD6C-3D88-7F848115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70" y="2513644"/>
            <a:ext cx="48132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0DC5-AA30-219E-712E-4EDCEADE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7" y="348342"/>
            <a:ext cx="3309257" cy="609601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A66E-0C1A-D013-FF92-332787F2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487" y="1620523"/>
            <a:ext cx="6030684" cy="198264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b="1" dirty="0"/>
              <a:t> Model</a:t>
            </a:r>
            <a:r>
              <a:rPr lang="en-US" dirty="0"/>
              <a:t>:</a:t>
            </a:r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Hyperparameter tuning with </a:t>
            </a:r>
            <a:r>
              <a:rPr lang="en-US" dirty="0" err="1"/>
              <a:t>RandomizedSearchCV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Trained on features and evaluated using accuracy.</a:t>
            </a:r>
          </a:p>
          <a:p>
            <a:pPr algn="l"/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A9E4B-E7BB-5B6E-F46A-0A1A893A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71" y="1367488"/>
            <a:ext cx="3988005" cy="116211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FA7B56-1117-587D-D99F-4464C51E0B73}"/>
              </a:ext>
            </a:extLst>
          </p:cNvPr>
          <p:cNvSpPr txBox="1">
            <a:spLocks/>
          </p:cNvSpPr>
          <p:nvPr/>
        </p:nvSpPr>
        <p:spPr>
          <a:xfrm>
            <a:off x="1763487" y="3944993"/>
            <a:ext cx="5704113" cy="16284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Random Forest Model</a:t>
            </a:r>
            <a:r>
              <a:rPr lang="en-US" dirty="0"/>
              <a:t>:</a:t>
            </a:r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Similar</a:t>
            </a:r>
            <a:r>
              <a:rPr lang="en-US" dirty="0"/>
              <a:t> tuning and evaluation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Comparison of model performance based on accuracy.</a:t>
            </a:r>
          </a:p>
          <a:p>
            <a:pPr algn="l"/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72A73-F218-821A-85A5-46B67543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29" y="3856205"/>
            <a:ext cx="4800847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3624-8F48-4E62-132C-65288FDE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95" y="29166"/>
            <a:ext cx="4960634" cy="53165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Backtrader</a:t>
            </a:r>
            <a:r>
              <a:rPr lang="pl-PL" dirty="0"/>
              <a:t> </a:t>
            </a:r>
            <a:r>
              <a:rPr lang="pl-PL" dirty="0" err="1"/>
              <a:t>Strategy</a:t>
            </a:r>
            <a:endParaRPr lang="pl-P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A18C9D-288D-0BDE-D043-8D965CC9C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33708" y="735126"/>
            <a:ext cx="101128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Stop-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-profit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ATR 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15% of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over-leveraging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70%.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drops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Both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guiding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B753F-6B1E-0C10-A90A-289F8DC4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25" y="2849159"/>
            <a:ext cx="4750044" cy="1778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94798-B8EA-6DCE-FA5F-7672AB6687DD}"/>
              </a:ext>
            </a:extLst>
          </p:cNvPr>
          <p:cNvSpPr txBox="1"/>
          <p:nvPr/>
        </p:nvSpPr>
        <p:spPr>
          <a:xfrm>
            <a:off x="2891727" y="3694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C733480-A29B-3962-63CB-4D1EF14C06B9}"/>
              </a:ext>
            </a:extLst>
          </p:cNvPr>
          <p:cNvSpPr txBox="1">
            <a:spLocks/>
          </p:cNvSpPr>
          <p:nvPr/>
        </p:nvSpPr>
        <p:spPr>
          <a:xfrm>
            <a:off x="1712307" y="5226344"/>
            <a:ext cx="3175379" cy="513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XRGBoost</a:t>
            </a:r>
            <a:endParaRPr lang="pl-P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E10BE9-8A73-D429-EF57-FBA05420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556" y="4709959"/>
            <a:ext cx="4333582" cy="15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992E-8CBE-2917-50E5-D3CADA66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26" y="261257"/>
            <a:ext cx="4383089" cy="511629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Backtesting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6546-6BA0-3D74-3237-48C858FC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196" y="1077685"/>
            <a:ext cx="10315804" cy="23513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cash: $100,000.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costs: 0.4% commission and 0.2% slippage.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: A machine learning-driven strategy shows potential for predictive trading, incorporating strong risk management techniques.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E91FC-2A53-59E8-5B0E-C514D9874195}"/>
              </a:ext>
            </a:extLst>
          </p:cNvPr>
          <p:cNvSpPr txBox="1"/>
          <p:nvPr/>
        </p:nvSpPr>
        <p:spPr>
          <a:xfrm>
            <a:off x="6781800" y="3545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XGBoost</a:t>
            </a:r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BFC72F-5E6A-114E-B7C6-7B744D7E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80" y="3429000"/>
            <a:ext cx="3264068" cy="10859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29505F-0520-2FB7-687C-271F2A6805E8}"/>
              </a:ext>
            </a:extLst>
          </p:cNvPr>
          <p:cNvSpPr txBox="1"/>
          <p:nvPr/>
        </p:nvSpPr>
        <p:spPr>
          <a:xfrm>
            <a:off x="6781800" y="5410983"/>
            <a:ext cx="643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Radom </a:t>
            </a:r>
            <a:r>
              <a:rPr lang="pl-PL" dirty="0" err="1"/>
              <a:t>Forest</a:t>
            </a:r>
            <a:endParaRPr lang="pl-P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E5D226-4681-13D2-2E08-CA1C50B4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73" y="5094859"/>
            <a:ext cx="4091882" cy="10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278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Consolas</vt:lpstr>
      <vt:lpstr>Corbel</vt:lpstr>
      <vt:lpstr>Parallax</vt:lpstr>
      <vt:lpstr>Stock Trading Strategy with Machine Learning and Backtrader</vt:lpstr>
      <vt:lpstr>Objective: Create a predictive trading strategy using machine learning models (XGBoost &amp; Random Forest) and Backtrader for risk-managed backtesting. </vt:lpstr>
      <vt:lpstr>Data Preprocessing</vt:lpstr>
      <vt:lpstr>Optimized Model Accuracies</vt:lpstr>
      <vt:lpstr>Model Training</vt:lpstr>
      <vt:lpstr>Backtrader Strategy</vt:lpstr>
      <vt:lpstr>Backtesting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Lena Kryczka</dc:creator>
  <cp:lastModifiedBy>Lena Kryczka</cp:lastModifiedBy>
  <cp:revision>1</cp:revision>
  <dcterms:created xsi:type="dcterms:W3CDTF">2025-01-29T20:52:40Z</dcterms:created>
  <dcterms:modified xsi:type="dcterms:W3CDTF">2025-01-29T21:25:34Z</dcterms:modified>
</cp:coreProperties>
</file>