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354" r:id="rId3"/>
    <p:sldId id="319" r:id="rId4"/>
    <p:sldId id="376" r:id="rId5"/>
    <p:sldId id="355" r:id="rId6"/>
    <p:sldId id="356" r:id="rId7"/>
    <p:sldId id="357" r:id="rId8"/>
    <p:sldId id="257" r:id="rId9"/>
    <p:sldId id="258" r:id="rId10"/>
    <p:sldId id="268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4" r:id="rId20"/>
    <p:sldId id="335" r:id="rId21"/>
    <p:sldId id="336" r:id="rId22"/>
    <p:sldId id="337" r:id="rId23"/>
    <p:sldId id="350" r:id="rId24"/>
    <p:sldId id="351" r:id="rId25"/>
    <p:sldId id="339" r:id="rId26"/>
    <p:sldId id="358" r:id="rId27"/>
    <p:sldId id="353" r:id="rId28"/>
    <p:sldId id="264" r:id="rId29"/>
    <p:sldId id="280" r:id="rId30"/>
    <p:sldId id="34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42" r:id="rId39"/>
    <p:sldId id="289" r:id="rId40"/>
    <p:sldId id="291" r:id="rId41"/>
    <p:sldId id="343" r:id="rId42"/>
    <p:sldId id="344" r:id="rId43"/>
    <p:sldId id="345" r:id="rId44"/>
    <p:sldId id="293" r:id="rId45"/>
    <p:sldId id="295" r:id="rId46"/>
    <p:sldId id="346" r:id="rId47"/>
    <p:sldId id="296" r:id="rId48"/>
    <p:sldId id="359" r:id="rId49"/>
    <p:sldId id="349" r:id="rId50"/>
    <p:sldId id="304" r:id="rId51"/>
    <p:sldId id="299" r:id="rId52"/>
    <p:sldId id="347" r:id="rId53"/>
    <p:sldId id="300" r:id="rId54"/>
    <p:sldId id="377" r:id="rId55"/>
    <p:sldId id="371" r:id="rId56"/>
    <p:sldId id="372" r:id="rId57"/>
    <p:sldId id="373" r:id="rId58"/>
    <p:sldId id="374" r:id="rId59"/>
    <p:sldId id="367" r:id="rId60"/>
    <p:sldId id="368" r:id="rId61"/>
    <p:sldId id="369" r:id="rId62"/>
    <p:sldId id="370" r:id="rId63"/>
    <p:sldId id="265" r:id="rId64"/>
    <p:sldId id="360" r:id="rId65"/>
    <p:sldId id="348" r:id="rId66"/>
    <p:sldId id="363" r:id="rId67"/>
    <p:sldId id="362" r:id="rId68"/>
    <p:sldId id="364" r:id="rId69"/>
    <p:sldId id="365" r:id="rId70"/>
    <p:sldId id="366" r:id="rId71"/>
    <p:sldId id="375" r:id="rId72"/>
    <p:sldId id="267" r:id="rId73"/>
    <p:sldId id="317" r:id="rId74"/>
  </p:sldIdLst>
  <p:sldSz cx="18000663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1142" autoAdjust="0"/>
  </p:normalViewPr>
  <p:slideViewPr>
    <p:cSldViewPr snapToGrid="0">
      <p:cViewPr varScale="1">
        <p:scale>
          <a:sx n="80" d="100"/>
          <a:sy n="80" d="100"/>
        </p:scale>
        <p:origin x="126" y="594"/>
      </p:cViewPr>
      <p:guideLst>
        <p:guide orient="horz" pos="2212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b="1" dirty="0"/>
            <a:t>PC06 </a:t>
          </a:r>
          <a:r>
            <a:rPr lang="zh-CN" b="1" dirty="0"/>
            <a:t>月计划转日计划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b="1" dirty="0"/>
            <a:t>JH03 </a:t>
          </a:r>
          <a:r>
            <a:rPr lang="zh-CN" b="1" dirty="0"/>
            <a:t>日计划</a:t>
          </a:r>
          <a:r>
            <a:rPr lang="zh-CN" b="1" dirty="0" smtClean="0"/>
            <a:t>转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b="1" dirty="0"/>
            <a:t>FJ02 </a:t>
          </a:r>
          <a:r>
            <a:rPr lang="zh-CN" b="1" dirty="0"/>
            <a:t>派工单维护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b="1" dirty="0"/>
            <a:t>PF01 </a:t>
          </a:r>
          <a:r>
            <a:rPr lang="zh-CN" b="1" dirty="0"/>
            <a:t>订单生产配料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b="1" dirty="0"/>
            <a:t>CC01 </a:t>
          </a:r>
          <a:r>
            <a:rPr lang="zh-CN" b="1" dirty="0"/>
            <a:t>车间成品产量上报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b="1" dirty="0"/>
            <a:t>CC02 </a:t>
          </a:r>
          <a:r>
            <a:rPr lang="zh-CN" b="1" dirty="0"/>
            <a:t>仓库确认车间产量上报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en-US" b="1" dirty="0"/>
            <a:t>CC04 </a:t>
          </a:r>
          <a:r>
            <a:rPr lang="zh-CN" b="1" dirty="0"/>
            <a:t>工序产量上报确认</a:t>
          </a:r>
          <a:r>
            <a:rPr lang="zh-CN" altLang="en-US" b="1" dirty="0">
              <a:solidFill>
                <a:srgbClr val="FF0000"/>
              </a:solidFill>
            </a:rPr>
            <a:t>（</a:t>
          </a:r>
          <a:r>
            <a:rPr lang="zh-CN" altLang="en-US" b="1" dirty="0" smtClean="0">
              <a:solidFill>
                <a:srgbClr val="FF0000"/>
              </a:solidFill>
            </a:rPr>
            <a:t>针对灌装</a:t>
          </a:r>
          <a:r>
            <a:rPr lang="zh-CN" altLang="en-US" b="1" dirty="0">
              <a:solidFill>
                <a:srgbClr val="FF0000"/>
              </a:solidFill>
            </a:rPr>
            <a:t>）</a:t>
          </a:r>
          <a:endParaRPr lang="zh-CN" altLang="en-US" dirty="0">
            <a:solidFill>
              <a:srgbClr val="FF0000"/>
            </a:solidFill>
          </a:endParaRP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 dirty="0"/>
            <a:t>FJ03 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r>
            <a:rPr lang="zh-CN" b="1" dirty="0"/>
            <a:t>关闭</a:t>
          </a:r>
          <a:endParaRPr lang="zh-CN" dirty="0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/>
            <a:t>PB01 </a:t>
          </a:r>
          <a:r>
            <a:rPr lang="zh-CN" b="1"/>
            <a:t>员工排班</a:t>
          </a:r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C1889A6C-8B93-FD46-8D4B-414BADEE5E00}">
      <dgm:prSet/>
      <dgm:spPr/>
      <dgm:t>
        <a:bodyPr/>
        <a:lstStyle/>
        <a:p>
          <a:r>
            <a:rPr lang="en-US" b="1" dirty="0"/>
            <a:t>JJ02 </a:t>
          </a:r>
          <a:r>
            <a:rPr lang="zh-CN" b="1" dirty="0"/>
            <a:t>本岗位交接班</a:t>
          </a:r>
          <a:endParaRPr lang="zh-CN" dirty="0"/>
        </a:p>
      </dgm:t>
    </dgm:pt>
    <dgm:pt modelId="{0C7BA825-2DAE-C540-AE39-22D541477E85}" type="sib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848196BC-F490-E34E-B43E-191718200A1C}" type="par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13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13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13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13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13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13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13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13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13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13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13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13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13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13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13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13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B804A-6031-5946-9CFA-007326C3F008}" type="pres">
      <dgm:prSet presAssocID="{2284F731-8C80-804E-89DC-D272ED0C8E38}" presName="sibTrans" presStyleLbl="sibTrans1D1" presStyleIdx="8" presStyleCnt="13"/>
      <dgm:spPr/>
      <dgm:t>
        <a:bodyPr/>
        <a:lstStyle/>
        <a:p>
          <a:endParaRPr lang="zh-CN" altLang="en-US"/>
        </a:p>
      </dgm:t>
    </dgm:pt>
    <dgm:pt modelId="{A52336BF-34FF-F249-95EF-FADA5304ECAF}" type="pres">
      <dgm:prSet presAssocID="{2284F731-8C80-804E-89DC-D272ED0C8E38}" presName="connectorText" presStyleLbl="sibTrans1D1" presStyleIdx="8" presStyleCnt="13"/>
      <dgm:spPr/>
      <dgm:t>
        <a:bodyPr/>
        <a:lstStyle/>
        <a:p>
          <a:endParaRPr lang="zh-CN" altLang="en-US"/>
        </a:p>
      </dgm:t>
    </dgm:pt>
    <dgm:pt modelId="{67C217BA-1671-AA45-81E2-3830E3281F46}" type="pres">
      <dgm:prSet presAssocID="{C1889A6C-8B93-FD46-8D4B-414BADEE5E00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452AAE-03BA-8545-BB9A-3D459C58F10F}" type="pres">
      <dgm:prSet presAssocID="{0C7BA825-2DAE-C540-AE39-22D541477E85}" presName="sibTrans" presStyleLbl="sibTrans1D1" presStyleIdx="9" presStyleCnt="13"/>
      <dgm:spPr/>
      <dgm:t>
        <a:bodyPr/>
        <a:lstStyle/>
        <a:p>
          <a:endParaRPr lang="zh-CN" altLang="en-US"/>
        </a:p>
      </dgm:t>
    </dgm:pt>
    <dgm:pt modelId="{9A1CC0B4-3B3E-B445-AD26-380F9C16D687}" type="pres">
      <dgm:prSet presAssocID="{0C7BA825-2DAE-C540-AE39-22D541477E85}" presName="connectorText" presStyleLbl="sibTrans1D1" presStyleIdx="9" presStyleCnt="13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10" presStyleCnt="13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10" presStyleCnt="13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11" presStyleCnt="13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11" presStyleCnt="13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12" presStyleCnt="13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12" presStyleCnt="13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8A946E1B-43FB-C444-94F1-D7822CE5610D}" srcId="{2132B370-C25E-6749-A213-EF852CEA1279}" destId="{32E818C3-25F8-3947-970E-C2F4D1204C91}" srcOrd="11" destOrd="0" parTransId="{6C895658-1C8C-214C-B62D-DA30D2E22BCC}" sibTransId="{C87BA903-C325-0F4E-9803-8BD2B11F79D7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BF32BE5D-961E-CA48-8F94-22A858F68226}" srcId="{2132B370-C25E-6749-A213-EF852CEA1279}" destId="{C1889A6C-8B93-FD46-8D4B-414BADEE5E00}" srcOrd="9" destOrd="0" parTransId="{848196BC-F490-E34E-B43E-191718200A1C}" sibTransId="{0C7BA825-2DAE-C540-AE39-22D541477E85}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5C1F89AF-2050-1A48-8F7E-380D47F7C7F4}" srcId="{2132B370-C25E-6749-A213-EF852CEA1279}" destId="{D280FE6F-C6AF-CE49-95BE-DD9D494F357C}" srcOrd="10" destOrd="0" parTransId="{ECAC02DC-AC7D-3242-8C51-74715CB828C0}" sibTransId="{C803625E-A126-B54D-B7F3-CEA7F76BAFAD}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675899E6-B3A2-0F47-A460-552533A07377}" type="presOf" srcId="{0C7BA825-2DAE-C540-AE39-22D541477E85}" destId="{9A1CC0B4-3B3E-B445-AD26-380F9C16D687}" srcOrd="1" destOrd="0" presId="urn:microsoft.com/office/officeart/2005/8/layout/bProcess3"/>
    <dgm:cxn modelId="{DB3B6CEE-CA25-B843-AF62-48D8F88E4D5D}" srcId="{2132B370-C25E-6749-A213-EF852CEA1279}" destId="{E85E784B-3D97-4346-B3CC-3D5BA5F7C63C}" srcOrd="12" destOrd="0" parTransId="{993A1F3A-26DE-754A-A6B7-394F0AB4128D}" sibTransId="{E219404F-A363-4143-B479-CC1FA0453283}"/>
    <dgm:cxn modelId="{0DD438D5-5E0E-4949-9BF1-23F527A7F46B}" srcId="{2132B370-C25E-6749-A213-EF852CEA1279}" destId="{83A40A79-1DA8-3B49-B789-8592939EA3D6}" srcOrd="13" destOrd="0" parTransId="{F52B44AB-5D47-DD4D-96D2-4C5A7AE6A0F5}" sibTransId="{8C72857F-F7C8-9940-8FF8-1BD5894A0B44}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43F719E7-0313-9D40-97A9-5E04143766AF}" type="presOf" srcId="{2284F731-8C80-804E-89DC-D272ED0C8E38}" destId="{35EB804A-6031-5946-9CFA-007326C3F008}" srcOrd="0" destOrd="0" presId="urn:microsoft.com/office/officeart/2005/8/layout/bProcess3"/>
    <dgm:cxn modelId="{EDCF25D8-86ED-B244-B7BF-56C6031BB4D6}" type="presOf" srcId="{0C7BA825-2DAE-C540-AE39-22D541477E85}" destId="{42452AAE-03BA-8545-BB9A-3D459C58F10F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AF31FD42-7453-B449-987F-7DB501F725C9}" type="presOf" srcId="{2284F731-8C80-804E-89DC-D272ED0C8E38}" destId="{A52336BF-34FF-F249-95EF-FADA5304ECAF}" srcOrd="1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0D60F7D3-9564-5747-BED4-4C6422C3CF31}" type="presOf" srcId="{C1889A6C-8B93-FD46-8D4B-414BADEE5E00}" destId="{67C217BA-1671-AA45-81E2-3830E3281F46}" srcOrd="0" destOrd="0" presId="urn:microsoft.com/office/officeart/2005/8/layout/bProcess3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  <dgm:cxn modelId="{8E11AAF0-BC77-C243-A985-E97EC3CDA220}" type="presParOf" srcId="{B4425BD8-9D0C-1F48-A746-46A65DE98A8E}" destId="{35EB804A-6031-5946-9CFA-007326C3F008}" srcOrd="17" destOrd="0" presId="urn:microsoft.com/office/officeart/2005/8/layout/bProcess3"/>
    <dgm:cxn modelId="{20693C42-7A6A-5D47-9AED-406085DB9D7D}" type="presParOf" srcId="{35EB804A-6031-5946-9CFA-007326C3F008}" destId="{A52336BF-34FF-F249-95EF-FADA5304ECAF}" srcOrd="0" destOrd="0" presId="urn:microsoft.com/office/officeart/2005/8/layout/bProcess3"/>
    <dgm:cxn modelId="{197E8B45-9B4F-E947-8341-98E632209575}" type="presParOf" srcId="{B4425BD8-9D0C-1F48-A746-46A65DE98A8E}" destId="{67C217BA-1671-AA45-81E2-3830E3281F46}" srcOrd="18" destOrd="0" presId="urn:microsoft.com/office/officeart/2005/8/layout/bProcess3"/>
    <dgm:cxn modelId="{3825E2ED-E2E5-5C48-8AD9-F9AE74E9E47B}" type="presParOf" srcId="{B4425BD8-9D0C-1F48-A746-46A65DE98A8E}" destId="{42452AAE-03BA-8545-BB9A-3D459C58F10F}" srcOrd="19" destOrd="0" presId="urn:microsoft.com/office/officeart/2005/8/layout/bProcess3"/>
    <dgm:cxn modelId="{DE450015-090E-0B41-A164-56847E2B9120}" type="presParOf" srcId="{42452AAE-03BA-8545-BB9A-3D459C58F10F}" destId="{9A1CC0B4-3B3E-B445-AD26-380F9C16D687}" srcOrd="0" destOrd="0" presId="urn:microsoft.com/office/officeart/2005/8/layout/bProcess3"/>
    <dgm:cxn modelId="{972BECF0-1D4E-C34A-BDDE-066AEAC3E858}" type="presParOf" srcId="{B4425BD8-9D0C-1F48-A746-46A65DE98A8E}" destId="{8377B79A-8113-404D-81D1-A63C1642AE9F}" srcOrd="20" destOrd="0" presId="urn:microsoft.com/office/officeart/2005/8/layout/bProcess3"/>
    <dgm:cxn modelId="{CD9434FD-6226-504F-83A3-47A306C7615A}" type="presParOf" srcId="{B4425BD8-9D0C-1F48-A746-46A65DE98A8E}" destId="{8E0BB619-4C63-EB46-9021-74698A94E0AA}" srcOrd="21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22" destOrd="0" presId="urn:microsoft.com/office/officeart/2005/8/layout/bProcess3"/>
    <dgm:cxn modelId="{8A0C6C56-D3F4-D644-AC69-E3C7A0EF5BEE}" type="presParOf" srcId="{B4425BD8-9D0C-1F48-A746-46A65DE98A8E}" destId="{D458C619-F2F1-A848-A8B1-69369D1CDF69}" srcOrd="23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24" destOrd="0" presId="urn:microsoft.com/office/officeart/2005/8/layout/bProcess3"/>
    <dgm:cxn modelId="{5AEBA03C-0646-264A-ADF0-0A6BA0D756C8}" type="presParOf" srcId="{B4425BD8-9D0C-1F48-A746-46A65DE98A8E}" destId="{4B3BAB13-E47F-BA41-8EF1-CA982BA4370E}" srcOrd="25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b="1" dirty="0"/>
            <a:t>PC06 </a:t>
          </a:r>
          <a:r>
            <a:rPr lang="zh-CN" b="1" dirty="0"/>
            <a:t>月计划转日计划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b="1" dirty="0"/>
            <a:t>JH03 </a:t>
          </a:r>
          <a:r>
            <a:rPr lang="zh-CN" b="1" dirty="0"/>
            <a:t>日计划</a:t>
          </a:r>
          <a:r>
            <a:rPr lang="zh-CN" b="1" dirty="0" smtClean="0"/>
            <a:t>转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b="1" dirty="0"/>
            <a:t>FJ02 </a:t>
          </a:r>
          <a:r>
            <a:rPr lang="zh-CN" b="1" dirty="0"/>
            <a:t>派工单维护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b="1" dirty="0"/>
            <a:t>PF01 </a:t>
          </a:r>
          <a:r>
            <a:rPr lang="zh-CN" b="1" dirty="0"/>
            <a:t>订单生产配料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C1889A6C-8B93-FD46-8D4B-414BADEE5E00}">
      <dgm:prSet/>
      <dgm:spPr/>
      <dgm:t>
        <a:bodyPr/>
        <a:lstStyle/>
        <a:p>
          <a:r>
            <a:rPr lang="en-US" b="1"/>
            <a:t>JJ02 </a:t>
          </a:r>
          <a:r>
            <a:rPr lang="zh-CN" b="1"/>
            <a:t>本岗位交接班</a:t>
          </a:r>
          <a:endParaRPr lang="zh-CN"/>
        </a:p>
      </dgm:t>
    </dgm:pt>
    <dgm:pt modelId="{848196BC-F490-E34E-B43E-191718200A1C}" type="par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0C7BA825-2DAE-C540-AE39-22D541477E85}" type="sibTrans" cxnId="{BF32BE5D-961E-CA48-8F94-22A858F68226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 dirty="0"/>
            <a:t>PB01 </a:t>
          </a:r>
          <a:r>
            <a:rPr lang="zh-CN" b="1" dirty="0"/>
            <a:t>员工排班</a:t>
          </a:r>
          <a:endParaRPr lang="zh-CN" altLang="en-US" dirty="0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 dirty="0"/>
            <a:t>FJ03 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r>
            <a:rPr lang="zh-CN" b="1" dirty="0"/>
            <a:t>关闭</a:t>
          </a:r>
          <a:endParaRPr lang="zh-CN" dirty="0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D5BFB41D-2905-F54C-9237-074327D3EEF4}">
      <dgm:prSet/>
      <dgm:spPr/>
      <dgm:t>
        <a:bodyPr/>
        <a:lstStyle/>
        <a:p>
          <a:r>
            <a:rPr lang="en-US" b="1" dirty="0"/>
            <a:t>CC06 </a:t>
          </a:r>
          <a:r>
            <a:rPr lang="zh-CN" b="1" dirty="0"/>
            <a:t>半成品产量确认</a:t>
          </a:r>
          <a:endParaRPr lang="zh-CN" dirty="0"/>
        </a:p>
      </dgm:t>
    </dgm:pt>
    <dgm:pt modelId="{B2379170-51C2-144A-9004-8766EDD5A7F9}" type="parTrans" cxnId="{0841D89B-84AF-2141-B544-0CEC99C73759}">
      <dgm:prSet/>
      <dgm:spPr/>
      <dgm:t>
        <a:bodyPr/>
        <a:lstStyle/>
        <a:p>
          <a:endParaRPr lang="zh-CN" altLang="en-US"/>
        </a:p>
      </dgm:t>
    </dgm:pt>
    <dgm:pt modelId="{6516AE10-73B0-E449-B929-EE2A6CDE99C5}" type="sibTrans" cxnId="{0841D89B-84AF-2141-B544-0CEC99C73759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11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11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11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11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11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11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11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11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11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11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12" custLinFactNeighborY="1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11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11"/>
      <dgm:spPr/>
      <dgm:t>
        <a:bodyPr/>
        <a:lstStyle/>
        <a:p>
          <a:endParaRPr lang="zh-CN" altLang="en-US"/>
        </a:p>
      </dgm:t>
    </dgm:pt>
    <dgm:pt modelId="{E3EAADC5-A430-6049-9CEB-A709B9A8BE2D}" type="pres">
      <dgm:prSet presAssocID="{D5BFB41D-2905-F54C-9237-074327D3EEF4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060E4-C234-B148-AE9B-41AF3F1362C6}" type="pres">
      <dgm:prSet presAssocID="{6516AE10-73B0-E449-B929-EE2A6CDE99C5}" presName="sibTrans" presStyleLbl="sibTrans1D1" presStyleIdx="6" presStyleCnt="11"/>
      <dgm:spPr/>
      <dgm:t>
        <a:bodyPr/>
        <a:lstStyle/>
        <a:p>
          <a:endParaRPr lang="zh-CN" altLang="en-US"/>
        </a:p>
      </dgm:t>
    </dgm:pt>
    <dgm:pt modelId="{3FBD2FB2-15AB-DF4A-AC5F-A9C8FA9D9CAF}" type="pres">
      <dgm:prSet presAssocID="{6516AE10-73B0-E449-B929-EE2A6CDE99C5}" presName="connectorText" presStyleLbl="sibTrans1D1" presStyleIdx="6" presStyleCnt="11"/>
      <dgm:spPr/>
      <dgm:t>
        <a:bodyPr/>
        <a:lstStyle/>
        <a:p>
          <a:endParaRPr lang="zh-CN" altLang="en-US"/>
        </a:p>
      </dgm:t>
    </dgm:pt>
    <dgm:pt modelId="{67C217BA-1671-AA45-81E2-3830E3281F46}" type="pres">
      <dgm:prSet presAssocID="{C1889A6C-8B93-FD46-8D4B-414BADEE5E00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452AAE-03BA-8545-BB9A-3D459C58F10F}" type="pres">
      <dgm:prSet presAssocID="{0C7BA825-2DAE-C540-AE39-22D541477E85}" presName="sibTrans" presStyleLbl="sibTrans1D1" presStyleIdx="7" presStyleCnt="11"/>
      <dgm:spPr/>
      <dgm:t>
        <a:bodyPr/>
        <a:lstStyle/>
        <a:p>
          <a:endParaRPr lang="zh-CN" altLang="en-US"/>
        </a:p>
      </dgm:t>
    </dgm:pt>
    <dgm:pt modelId="{9A1CC0B4-3B3E-B445-AD26-380F9C16D687}" type="pres">
      <dgm:prSet presAssocID="{0C7BA825-2DAE-C540-AE39-22D541477E85}" presName="connectorText" presStyleLbl="sibTrans1D1" presStyleIdx="7" presStyleCnt="11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8" presStyleCnt="11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8" presStyleCnt="11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9" presStyleCnt="11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9" presStyleCnt="11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10" presStyleCnt="11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10" presStyleCnt="11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4EFF99-983F-5045-AEED-0AF48151B48C}" type="presOf" srcId="{6516AE10-73B0-E449-B929-EE2A6CDE99C5}" destId="{DC5060E4-C234-B148-AE9B-41AF3F1362C6}" srcOrd="0" destOrd="0" presId="urn:microsoft.com/office/officeart/2005/8/layout/bProcess3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8A946E1B-43FB-C444-94F1-D7822CE5610D}" srcId="{2132B370-C25E-6749-A213-EF852CEA1279}" destId="{32E818C3-25F8-3947-970E-C2F4D1204C91}" srcOrd="9" destOrd="0" parTransId="{6C895658-1C8C-214C-B62D-DA30D2E22BCC}" sibTransId="{C87BA903-C325-0F4E-9803-8BD2B11F79D7}"/>
    <dgm:cxn modelId="{0841D89B-84AF-2141-B544-0CEC99C73759}" srcId="{2132B370-C25E-6749-A213-EF852CEA1279}" destId="{D5BFB41D-2905-F54C-9237-074327D3EEF4}" srcOrd="6" destOrd="0" parTransId="{B2379170-51C2-144A-9004-8766EDD5A7F9}" sibTransId="{6516AE10-73B0-E449-B929-EE2A6CDE99C5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8F614EB5-1F11-7746-A192-CADC76AEFBE8}" type="presOf" srcId="{6516AE10-73B0-E449-B929-EE2A6CDE99C5}" destId="{3FBD2FB2-15AB-DF4A-AC5F-A9C8FA9D9CAF}" srcOrd="1" destOrd="0" presId="urn:microsoft.com/office/officeart/2005/8/layout/bProcess3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BF32BE5D-961E-CA48-8F94-22A858F68226}" srcId="{2132B370-C25E-6749-A213-EF852CEA1279}" destId="{C1889A6C-8B93-FD46-8D4B-414BADEE5E00}" srcOrd="7" destOrd="0" parTransId="{848196BC-F490-E34E-B43E-191718200A1C}" sibTransId="{0C7BA825-2DAE-C540-AE39-22D541477E85}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5C1F89AF-2050-1A48-8F7E-380D47F7C7F4}" srcId="{2132B370-C25E-6749-A213-EF852CEA1279}" destId="{D280FE6F-C6AF-CE49-95BE-DD9D494F357C}" srcOrd="8" destOrd="0" parTransId="{ECAC02DC-AC7D-3242-8C51-74715CB828C0}" sibTransId="{C803625E-A126-B54D-B7F3-CEA7F76BAFAD}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675899E6-B3A2-0F47-A460-552533A07377}" type="presOf" srcId="{0C7BA825-2DAE-C540-AE39-22D541477E85}" destId="{9A1CC0B4-3B3E-B445-AD26-380F9C16D687}" srcOrd="1" destOrd="0" presId="urn:microsoft.com/office/officeart/2005/8/layout/bProcess3"/>
    <dgm:cxn modelId="{DB3B6CEE-CA25-B843-AF62-48D8F88E4D5D}" srcId="{2132B370-C25E-6749-A213-EF852CEA1279}" destId="{E85E784B-3D97-4346-B3CC-3D5BA5F7C63C}" srcOrd="10" destOrd="0" parTransId="{993A1F3A-26DE-754A-A6B7-394F0AB4128D}" sibTransId="{E219404F-A363-4143-B479-CC1FA0453283}"/>
    <dgm:cxn modelId="{0DD438D5-5E0E-4949-9BF1-23F527A7F46B}" srcId="{2132B370-C25E-6749-A213-EF852CEA1279}" destId="{83A40A79-1DA8-3B49-B789-8592939EA3D6}" srcOrd="11" destOrd="0" parTransId="{F52B44AB-5D47-DD4D-96D2-4C5A7AE6A0F5}" sibTransId="{8C72857F-F7C8-9940-8FF8-1BD5894A0B44}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EDCF25D8-86ED-B244-B7BF-56C6031BB4D6}" type="presOf" srcId="{0C7BA825-2DAE-C540-AE39-22D541477E85}" destId="{42452AAE-03BA-8545-BB9A-3D459C58F10F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5139E33F-C258-7A47-9895-16F42513876B}" type="presOf" srcId="{D5BFB41D-2905-F54C-9237-074327D3EEF4}" destId="{E3EAADC5-A430-6049-9CEB-A709B9A8BE2D}" srcOrd="0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0D60F7D3-9564-5747-BED4-4C6422C3CF31}" type="presOf" srcId="{C1889A6C-8B93-FD46-8D4B-414BADEE5E00}" destId="{67C217BA-1671-AA45-81E2-3830E3281F46}" srcOrd="0" destOrd="0" presId="urn:microsoft.com/office/officeart/2005/8/layout/bProcess3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B877A991-F1A9-4445-B937-5EF0498BE11B}" type="presParOf" srcId="{B4425BD8-9D0C-1F48-A746-46A65DE98A8E}" destId="{E3EAADC5-A430-6049-9CEB-A709B9A8BE2D}" srcOrd="12" destOrd="0" presId="urn:microsoft.com/office/officeart/2005/8/layout/bProcess3"/>
    <dgm:cxn modelId="{6479E36B-4E7A-DC45-B74E-8E7FB4C4776A}" type="presParOf" srcId="{B4425BD8-9D0C-1F48-A746-46A65DE98A8E}" destId="{DC5060E4-C234-B148-AE9B-41AF3F1362C6}" srcOrd="13" destOrd="0" presId="urn:microsoft.com/office/officeart/2005/8/layout/bProcess3"/>
    <dgm:cxn modelId="{A968EB2C-852E-424C-A85D-75FB28491C7A}" type="presParOf" srcId="{DC5060E4-C234-B148-AE9B-41AF3F1362C6}" destId="{3FBD2FB2-15AB-DF4A-AC5F-A9C8FA9D9CAF}" srcOrd="0" destOrd="0" presId="urn:microsoft.com/office/officeart/2005/8/layout/bProcess3"/>
    <dgm:cxn modelId="{197E8B45-9B4F-E947-8341-98E632209575}" type="presParOf" srcId="{B4425BD8-9D0C-1F48-A746-46A65DE98A8E}" destId="{67C217BA-1671-AA45-81E2-3830E3281F46}" srcOrd="14" destOrd="0" presId="urn:microsoft.com/office/officeart/2005/8/layout/bProcess3"/>
    <dgm:cxn modelId="{3825E2ED-E2E5-5C48-8AD9-F9AE74E9E47B}" type="presParOf" srcId="{B4425BD8-9D0C-1F48-A746-46A65DE98A8E}" destId="{42452AAE-03BA-8545-BB9A-3D459C58F10F}" srcOrd="15" destOrd="0" presId="urn:microsoft.com/office/officeart/2005/8/layout/bProcess3"/>
    <dgm:cxn modelId="{DE450015-090E-0B41-A164-56847E2B9120}" type="presParOf" srcId="{42452AAE-03BA-8545-BB9A-3D459C58F10F}" destId="{9A1CC0B4-3B3E-B445-AD26-380F9C16D687}" srcOrd="0" destOrd="0" presId="urn:microsoft.com/office/officeart/2005/8/layout/bProcess3"/>
    <dgm:cxn modelId="{972BECF0-1D4E-C34A-BDDE-066AEAC3E858}" type="presParOf" srcId="{B4425BD8-9D0C-1F48-A746-46A65DE98A8E}" destId="{8377B79A-8113-404D-81D1-A63C1642AE9F}" srcOrd="16" destOrd="0" presId="urn:microsoft.com/office/officeart/2005/8/layout/bProcess3"/>
    <dgm:cxn modelId="{CD9434FD-6226-504F-83A3-47A306C7615A}" type="presParOf" srcId="{B4425BD8-9D0C-1F48-A746-46A65DE98A8E}" destId="{8E0BB619-4C63-EB46-9021-74698A94E0AA}" srcOrd="17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18" destOrd="0" presId="urn:microsoft.com/office/officeart/2005/8/layout/bProcess3"/>
    <dgm:cxn modelId="{8A0C6C56-D3F4-D644-AC69-E3C7A0EF5BEE}" type="presParOf" srcId="{B4425BD8-9D0C-1F48-A746-46A65DE98A8E}" destId="{D458C619-F2F1-A848-A8B1-69369D1CDF69}" srcOrd="19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20" destOrd="0" presId="urn:microsoft.com/office/officeart/2005/8/layout/bProcess3"/>
    <dgm:cxn modelId="{5AEBA03C-0646-264A-ADF0-0A6BA0D756C8}" type="presParOf" srcId="{B4425BD8-9D0C-1F48-A746-46A65DE98A8E}" destId="{4B3BAB13-E47F-BA41-8EF1-CA982BA4370E}" srcOrd="21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订单打开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能源冲销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原辅料冲销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dirty="0" smtClean="0"/>
            <a:t>JJ03 </a:t>
          </a:r>
          <a:r>
            <a:rPr lang="zh-CN" altLang="en-US" dirty="0" smtClean="0"/>
            <a:t>本岗位交接班取消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CCC1 </a:t>
          </a:r>
          <a:r>
            <a:rPr lang="zh-CN" altLang="en-US" dirty="0" smtClean="0">
              <a:solidFill>
                <a:srgbClr val="FFFF00"/>
              </a:solidFill>
            </a:rPr>
            <a:t>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退料确认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订单打开</a:t>
          </a:r>
          <a:endParaRPr lang="zh-CN" altLang="en-US" dirty="0"/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能源冲销</a:t>
          </a:r>
          <a:endParaRPr lang="zh-CN" altLang="en-US" dirty="0"/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原辅料冲销</a:t>
          </a:r>
          <a:endParaRPr lang="zh-CN" altLang="en-US" dirty="0"/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dirty="0" smtClean="0"/>
            <a:t>JJ03 </a:t>
          </a:r>
          <a:r>
            <a:rPr lang="zh-CN" altLang="en-US" dirty="0" smtClean="0"/>
            <a:t>本岗位交接班取消</a:t>
          </a:r>
          <a:endParaRPr lang="zh-CN" dirty="0"/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CCC2 </a:t>
          </a:r>
          <a:r>
            <a:rPr lang="zh-CN" altLang="en-US" dirty="0" smtClean="0">
              <a:solidFill>
                <a:srgbClr val="FFFF00"/>
              </a:solidFill>
            </a:rPr>
            <a:t>半成品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退料确认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/>
            <a:t>JH04 </a:t>
          </a:r>
          <a:r>
            <a:rPr lang="zh-CN" altLang="en-US" dirty="0"/>
            <a:t>返工订单创建</a:t>
          </a:r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/>
            <a:t>PF03 </a:t>
          </a:r>
          <a:r>
            <a:rPr lang="zh-CN" altLang="en-US" dirty="0"/>
            <a:t>返工订单配料</a:t>
          </a:r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b="1" dirty="0"/>
            <a:t>LL01 </a:t>
          </a:r>
          <a:r>
            <a:rPr lang="zh-CN" b="1" dirty="0"/>
            <a:t>领料单打印</a:t>
          </a:r>
          <a:endParaRPr lang="zh-CN" altLang="en-US" dirty="0"/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b="1" dirty="0"/>
            <a:t>FL01 </a:t>
          </a:r>
          <a:r>
            <a:rPr lang="zh-CN" b="1" dirty="0"/>
            <a:t>仓库领料发料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b="1" dirty="0"/>
            <a:t>CC01 </a:t>
          </a:r>
          <a:r>
            <a:rPr lang="zh-CN" b="1" dirty="0"/>
            <a:t>车间成品产量上报</a:t>
          </a:r>
          <a:endParaRPr lang="zh-CN" altLang="en-US" dirty="0"/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b="1" dirty="0"/>
            <a:t>CC02 </a:t>
          </a:r>
          <a:r>
            <a:rPr lang="zh-CN" b="1" dirty="0"/>
            <a:t>仓库确认车间产量上报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JJ04 </a:t>
          </a:r>
          <a:r>
            <a:rPr lang="zh-CN" altLang="en-US" dirty="0">
              <a:solidFill>
                <a:schemeClr val="bg1"/>
              </a:solidFill>
            </a:rPr>
            <a:t>返工订单消耗确认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83A40A79-1DA8-3B49-B789-8592939EA3D6}">
      <dgm:prSet/>
      <dgm:spPr/>
      <dgm:t>
        <a:bodyPr/>
        <a:lstStyle/>
        <a:p>
          <a:r>
            <a:rPr lang="en-US" b="1" dirty="0"/>
            <a:t>FJ03 </a:t>
          </a:r>
          <a:r>
            <a:rPr lang="zh-CN" altLang="en-US" b="1" dirty="0" smtClean="0"/>
            <a:t>生产</a:t>
          </a:r>
          <a:r>
            <a:rPr lang="zh-CN" b="1" dirty="0" smtClean="0"/>
            <a:t>订单</a:t>
          </a:r>
          <a:r>
            <a:rPr lang="zh-CN" b="1" dirty="0"/>
            <a:t>关闭</a:t>
          </a:r>
          <a:endParaRPr lang="zh-CN" dirty="0"/>
        </a:p>
      </dgm:t>
    </dgm:pt>
    <dgm:pt modelId="{8C72857F-F7C8-9940-8FF8-1BD5894A0B44}" type="sib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F52B44AB-5D47-DD4D-96D2-4C5A7AE6A0F5}" type="parTrans" cxnId="{0DD438D5-5E0E-4949-9BF1-23F527A7F46B}">
      <dgm:prSet/>
      <dgm:spPr/>
      <dgm:t>
        <a:bodyPr/>
        <a:lstStyle/>
        <a:p>
          <a:endParaRPr lang="zh-CN" altLang="en-US"/>
        </a:p>
      </dgm:t>
    </dgm:pt>
    <dgm:pt modelId="{E85E784B-3D97-4346-B3CC-3D5BA5F7C63C}">
      <dgm:prSet/>
      <dgm:spPr/>
      <dgm:t>
        <a:bodyPr/>
        <a:lstStyle/>
        <a:p>
          <a:r>
            <a:rPr lang="en-US" b="1"/>
            <a:t>SDQ02 </a:t>
          </a:r>
          <a:r>
            <a:rPr lang="zh-CN" b="1"/>
            <a:t>能源上报及确认</a:t>
          </a:r>
          <a:endParaRPr lang="zh-CN"/>
        </a:p>
      </dgm:t>
    </dgm:pt>
    <dgm:pt modelId="{E219404F-A363-4143-B479-CC1FA0453283}" type="sib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993A1F3A-26DE-754A-A6B7-394F0AB4128D}" type="parTrans" cxnId="{DB3B6CEE-CA25-B843-AF62-48D8F88E4D5D}">
      <dgm:prSet/>
      <dgm:spPr/>
      <dgm:t>
        <a:bodyPr/>
        <a:lstStyle/>
        <a:p>
          <a:endParaRPr lang="zh-CN" altLang="en-US"/>
        </a:p>
      </dgm:t>
    </dgm:pt>
    <dgm:pt modelId="{32E818C3-25F8-3947-970E-C2F4D1204C91}">
      <dgm:prSet/>
      <dgm:spPr/>
      <dgm:t>
        <a:bodyPr/>
        <a:lstStyle/>
        <a:p>
          <a:r>
            <a:rPr lang="en-US" b="1"/>
            <a:t>PB01 </a:t>
          </a:r>
          <a:r>
            <a:rPr lang="zh-CN" b="1"/>
            <a:t>员工排班</a:t>
          </a:r>
          <a:endParaRPr lang="zh-CN" altLang="en-US"/>
        </a:p>
      </dgm:t>
    </dgm:pt>
    <dgm:pt modelId="{C87BA903-C325-0F4E-9803-8BD2B11F79D7}" type="sib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6C895658-1C8C-214C-B62D-DA30D2E22BCC}" type="parTrans" cxnId="{8A946E1B-43FB-C444-94F1-D7822CE5610D}">
      <dgm:prSet/>
      <dgm:spPr/>
      <dgm:t>
        <a:bodyPr/>
        <a:lstStyle/>
        <a:p>
          <a:endParaRPr lang="zh-CN" altLang="en-US"/>
        </a:p>
      </dgm:t>
    </dgm:pt>
    <dgm:pt modelId="{D280FE6F-C6AF-CE49-95BE-DD9D494F357C}">
      <dgm:prSet/>
      <dgm:spPr/>
      <dgm:t>
        <a:bodyPr/>
        <a:lstStyle/>
        <a:p>
          <a:r>
            <a:rPr lang="en-US" b="1"/>
            <a:t>PCQ1 </a:t>
          </a:r>
          <a:r>
            <a:rPr lang="zh-CN" b="1"/>
            <a:t>原辅料批次确认</a:t>
          </a:r>
          <a:endParaRPr lang="zh-CN"/>
        </a:p>
      </dgm:t>
    </dgm:pt>
    <dgm:pt modelId="{C803625E-A126-B54D-B7F3-CEA7F76BAFAD}" type="sib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ECAC02DC-AC7D-3242-8C51-74715CB828C0}" type="parTrans" cxnId="{5C1F89AF-2050-1A48-8F7E-380D47F7C7F4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B804A-6031-5946-9CFA-007326C3F008}" type="pres">
      <dgm:prSet presAssocID="{2284F731-8C80-804E-89DC-D272ED0C8E38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A52336BF-34FF-F249-95EF-FADA5304ECAF}" type="pres">
      <dgm:prSet presAssocID="{2284F731-8C80-804E-89DC-D272ED0C8E38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8377B79A-8113-404D-81D1-A63C1642AE9F}" type="pres">
      <dgm:prSet presAssocID="{D280FE6F-C6AF-CE49-95BE-DD9D494F357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B619-4C63-EB46-9021-74698A94E0AA}" type="pres">
      <dgm:prSet presAssocID="{C803625E-A126-B54D-B7F3-CEA7F76BAFAD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2A26FF92-8D82-064B-9F18-E8435F161FD0}" type="pres">
      <dgm:prSet presAssocID="{C803625E-A126-B54D-B7F3-CEA7F76BAFAD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8359781B-F55A-3E48-8A91-2C2747F98F6B}" type="pres">
      <dgm:prSet presAssocID="{32E818C3-25F8-3947-970E-C2F4D1204C9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8C619-F2F1-A848-A8B1-69369D1CDF69}" type="pres">
      <dgm:prSet presAssocID="{C87BA903-C325-0F4E-9803-8BD2B11F79D7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6D0E2C3F-B244-3B44-84D6-17D7A9FE1CA8}" type="pres">
      <dgm:prSet presAssocID="{C87BA903-C325-0F4E-9803-8BD2B11F79D7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D03D57FE-B4F0-7E49-94BE-71A14208F972}" type="pres">
      <dgm:prSet presAssocID="{E85E784B-3D97-4346-B3CC-3D5BA5F7C63C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BAB13-E47F-BA41-8EF1-CA982BA4370E}" type="pres">
      <dgm:prSet presAssocID="{E219404F-A363-4143-B479-CC1FA0453283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DA1FE29C-2688-794B-A866-8820F683ED4F}" type="pres">
      <dgm:prSet presAssocID="{E219404F-A363-4143-B479-CC1FA0453283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D6A51852-B996-4540-A0EE-FA599815AECD}" type="pres">
      <dgm:prSet presAssocID="{83A40A79-1DA8-3B49-B789-8592939EA3D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682787-8346-B940-9DDA-4D1373825863}" srcId="{2132B370-C25E-6749-A213-EF852CEA1279}" destId="{7E68EFE2-ACDC-224C-B8D4-2DB11D47E2EE}" srcOrd="5" destOrd="0" parTransId="{9BA0D4D9-1872-9842-83CF-A49C8AAF9E1F}" sibTransId="{3244575E-59EF-5D41-B19C-5FA2AE87AE66}"/>
    <dgm:cxn modelId="{06DCD9B7-0A04-F74B-AD93-4178431CC8E5}" srcId="{2132B370-C25E-6749-A213-EF852CEA1279}" destId="{1D22CC44-E570-2749-8830-A177780BFD91}" srcOrd="4" destOrd="0" parTransId="{7AF127B0-91B7-414E-A974-50723BCE7447}" sibTransId="{C9FC38A1-F4A3-2647-BA92-3EE22E1DEE07}"/>
    <dgm:cxn modelId="{58A3041C-7D4A-F147-9E0E-8A8408BDA445}" type="presOf" srcId="{C803625E-A126-B54D-B7F3-CEA7F76BAFAD}" destId="{8E0BB619-4C63-EB46-9021-74698A94E0AA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DB3B6CEE-CA25-B843-AF62-48D8F88E4D5D}" srcId="{2132B370-C25E-6749-A213-EF852CEA1279}" destId="{E85E784B-3D97-4346-B3CC-3D5BA5F7C63C}" srcOrd="9" destOrd="0" parTransId="{993A1F3A-26DE-754A-A6B7-394F0AB4128D}" sibTransId="{E219404F-A363-4143-B479-CC1FA0453283}"/>
    <dgm:cxn modelId="{5C1F89AF-2050-1A48-8F7E-380D47F7C7F4}" srcId="{2132B370-C25E-6749-A213-EF852CEA1279}" destId="{D280FE6F-C6AF-CE49-95BE-DD9D494F357C}" srcOrd="7" destOrd="0" parTransId="{ECAC02DC-AC7D-3242-8C51-74715CB828C0}" sibTransId="{C803625E-A126-B54D-B7F3-CEA7F76BAFAD}"/>
    <dgm:cxn modelId="{B067C52D-F4C4-3247-8D1E-B23A2D43A373}" srcId="{2132B370-C25E-6749-A213-EF852CEA1279}" destId="{C0795961-8995-6646-B09A-0DB50851328C}" srcOrd="3" destOrd="0" parTransId="{257557ED-5249-EB46-9405-B3FCA55727ED}" sibTransId="{28EE974B-EE5A-9648-8CD8-0CD48AE6E14C}"/>
    <dgm:cxn modelId="{AF31FD42-7453-B449-987F-7DB501F725C9}" type="presOf" srcId="{2284F731-8C80-804E-89DC-D272ED0C8E38}" destId="{A52336BF-34FF-F249-95EF-FADA5304ECAF}" srcOrd="1" destOrd="0" presId="urn:microsoft.com/office/officeart/2005/8/layout/bProcess3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C02C45A2-512B-994D-8677-70723314D410}" type="presOf" srcId="{C87BA903-C325-0F4E-9803-8BD2B11F79D7}" destId="{6D0E2C3F-B244-3B44-84D6-17D7A9FE1CA8}" srcOrd="1" destOrd="0" presId="urn:microsoft.com/office/officeart/2005/8/layout/bProcess3"/>
    <dgm:cxn modelId="{944219FA-D6F5-BA47-9C14-A5F6C86F042B}" type="presOf" srcId="{D280FE6F-C6AF-CE49-95BE-DD9D494F357C}" destId="{8377B79A-8113-404D-81D1-A63C1642AE9F}" srcOrd="0" destOrd="0" presId="urn:microsoft.com/office/officeart/2005/8/layout/bProcess3"/>
    <dgm:cxn modelId="{D3A6DB18-F8E9-1E4A-A784-0DF69EC4359B}" type="presOf" srcId="{E219404F-A363-4143-B479-CC1FA0453283}" destId="{4B3BAB13-E47F-BA41-8EF1-CA982BA4370E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DD438D5-5E0E-4949-9BF1-23F527A7F46B}" srcId="{2132B370-C25E-6749-A213-EF852CEA1279}" destId="{83A40A79-1DA8-3B49-B789-8592939EA3D6}" srcOrd="10" destOrd="0" parTransId="{F52B44AB-5D47-DD4D-96D2-4C5A7AE6A0F5}" sibTransId="{8C72857F-F7C8-9940-8FF8-1BD5894A0B44}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8A946E1B-43FB-C444-94F1-D7822CE5610D}" srcId="{2132B370-C25E-6749-A213-EF852CEA1279}" destId="{32E818C3-25F8-3947-970E-C2F4D1204C91}" srcOrd="8" destOrd="0" parTransId="{6C895658-1C8C-214C-B62D-DA30D2E22BCC}" sibTransId="{C87BA903-C325-0F4E-9803-8BD2B11F79D7}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E0DFC0A8-0787-3945-91F7-3014AAA25B48}" type="presOf" srcId="{E219404F-A363-4143-B479-CC1FA0453283}" destId="{DA1FE29C-2688-794B-A866-8820F683ED4F}" srcOrd="1" destOrd="0" presId="urn:microsoft.com/office/officeart/2005/8/layout/bProcess3"/>
    <dgm:cxn modelId="{4515FA98-A06C-9B4E-B872-81182E1EABB7}" type="presOf" srcId="{E85E784B-3D97-4346-B3CC-3D5BA5F7C63C}" destId="{D03D57FE-B4F0-7E49-94BE-71A14208F972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423893CA-116A-BD47-9900-A3B2E40347DC}" srcId="{2132B370-C25E-6749-A213-EF852CEA1279}" destId="{DA924FC1-FEE4-DB4C-88EE-7267CEEDC0FD}" srcOrd="6" destOrd="0" parTransId="{E5B2EAD9-6C18-CD48-9917-2DD5657669E5}" sibTransId="{2284F731-8C80-804E-89DC-D272ED0C8E38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F4CF90E1-8C24-814A-B661-6C3DB92B0DF0}" type="presOf" srcId="{32E818C3-25F8-3947-970E-C2F4D1204C91}" destId="{8359781B-F55A-3E48-8A91-2C2747F98F6B}" srcOrd="0" destOrd="0" presId="urn:microsoft.com/office/officeart/2005/8/layout/bProcess3"/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43F719E7-0313-9D40-97A9-5E04143766AF}" type="presOf" srcId="{2284F731-8C80-804E-89DC-D272ED0C8E38}" destId="{35EB804A-6031-5946-9CFA-007326C3F008}" srcOrd="0" destOrd="0" presId="urn:microsoft.com/office/officeart/2005/8/layout/bProcess3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13679509-CD30-1442-8BA6-52933C8B6C86}" type="presOf" srcId="{C803625E-A126-B54D-B7F3-CEA7F76BAFAD}" destId="{2A26FF92-8D82-064B-9F18-E8435F161FD0}" srcOrd="1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FE0A81BF-DB6A-1C42-A86F-1EFE4215345F}" type="presOf" srcId="{83A40A79-1DA8-3B49-B789-8592939EA3D6}" destId="{D6A51852-B996-4540-A0EE-FA599815AECD}" srcOrd="0" destOrd="0" presId="urn:microsoft.com/office/officeart/2005/8/layout/bProcess3"/>
    <dgm:cxn modelId="{C8A81B03-5096-1D48-B662-92410029BE74}" srcId="{2132B370-C25E-6749-A213-EF852CEA1279}" destId="{12BB9EBE-E44F-7A4A-A3E9-B2F1F0D4FB21}" srcOrd="2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8DFB2B0D-E7C9-3943-B8F2-2A409056B2D5}" type="presOf" srcId="{C87BA903-C325-0F4E-9803-8BD2B11F79D7}" destId="{D458C619-F2F1-A848-A8B1-69369D1CDF69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101DBF97-76A9-CE4D-8331-FF67D275226C}" type="presParOf" srcId="{B4425BD8-9D0C-1F48-A746-46A65DE98A8E}" destId="{3A840335-CA2C-2E48-A4C8-7DBB59E9EA5C}" srcOrd="4" destOrd="0" presId="urn:microsoft.com/office/officeart/2005/8/layout/bProcess3"/>
    <dgm:cxn modelId="{74E55AED-01BF-CF4D-9512-B7B14D9C53C9}" type="presParOf" srcId="{B4425BD8-9D0C-1F48-A746-46A65DE98A8E}" destId="{D220E25F-2302-784D-9D5B-2324463A3304}" srcOrd="5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6" destOrd="0" presId="urn:microsoft.com/office/officeart/2005/8/layout/bProcess3"/>
    <dgm:cxn modelId="{8A85C81E-D376-4A40-8176-69B9F47A1D13}" type="presParOf" srcId="{B4425BD8-9D0C-1F48-A746-46A65DE98A8E}" destId="{D9A7F3E4-E3BB-2E4A-AC88-FBE6BA764C87}" srcOrd="7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8" destOrd="0" presId="urn:microsoft.com/office/officeart/2005/8/layout/bProcess3"/>
    <dgm:cxn modelId="{7DAFA3ED-F46A-BB4A-B2D3-C738FED2C781}" type="presParOf" srcId="{B4425BD8-9D0C-1F48-A746-46A65DE98A8E}" destId="{057B3B5A-2AEA-EB46-ABB6-D2E4D386F348}" srcOrd="9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0" destOrd="0" presId="urn:microsoft.com/office/officeart/2005/8/layout/bProcess3"/>
    <dgm:cxn modelId="{85415024-F120-EE40-B838-69A430FB0EDF}" type="presParOf" srcId="{B4425BD8-9D0C-1F48-A746-46A65DE98A8E}" destId="{D3A7CCC5-4B94-8E4B-9EED-900FBC0D70A1}" srcOrd="11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2" destOrd="0" presId="urn:microsoft.com/office/officeart/2005/8/layout/bProcess3"/>
    <dgm:cxn modelId="{8E11AAF0-BC77-C243-A985-E97EC3CDA220}" type="presParOf" srcId="{B4425BD8-9D0C-1F48-A746-46A65DE98A8E}" destId="{35EB804A-6031-5946-9CFA-007326C3F008}" srcOrd="13" destOrd="0" presId="urn:microsoft.com/office/officeart/2005/8/layout/bProcess3"/>
    <dgm:cxn modelId="{20693C42-7A6A-5D47-9AED-406085DB9D7D}" type="presParOf" srcId="{35EB804A-6031-5946-9CFA-007326C3F008}" destId="{A52336BF-34FF-F249-95EF-FADA5304ECAF}" srcOrd="0" destOrd="0" presId="urn:microsoft.com/office/officeart/2005/8/layout/bProcess3"/>
    <dgm:cxn modelId="{972BECF0-1D4E-C34A-BDDE-066AEAC3E858}" type="presParOf" srcId="{B4425BD8-9D0C-1F48-A746-46A65DE98A8E}" destId="{8377B79A-8113-404D-81D1-A63C1642AE9F}" srcOrd="14" destOrd="0" presId="urn:microsoft.com/office/officeart/2005/8/layout/bProcess3"/>
    <dgm:cxn modelId="{CD9434FD-6226-504F-83A3-47A306C7615A}" type="presParOf" srcId="{B4425BD8-9D0C-1F48-A746-46A65DE98A8E}" destId="{8E0BB619-4C63-EB46-9021-74698A94E0AA}" srcOrd="15" destOrd="0" presId="urn:microsoft.com/office/officeart/2005/8/layout/bProcess3"/>
    <dgm:cxn modelId="{BFF4C7F4-C57C-1641-A2E2-EFFB15696A8F}" type="presParOf" srcId="{8E0BB619-4C63-EB46-9021-74698A94E0AA}" destId="{2A26FF92-8D82-064B-9F18-E8435F161FD0}" srcOrd="0" destOrd="0" presId="urn:microsoft.com/office/officeart/2005/8/layout/bProcess3"/>
    <dgm:cxn modelId="{EF906F34-F15C-704C-8C85-2813A26029DA}" type="presParOf" srcId="{B4425BD8-9D0C-1F48-A746-46A65DE98A8E}" destId="{8359781B-F55A-3E48-8A91-2C2747F98F6B}" srcOrd="16" destOrd="0" presId="urn:microsoft.com/office/officeart/2005/8/layout/bProcess3"/>
    <dgm:cxn modelId="{8A0C6C56-D3F4-D644-AC69-E3C7A0EF5BEE}" type="presParOf" srcId="{B4425BD8-9D0C-1F48-A746-46A65DE98A8E}" destId="{D458C619-F2F1-A848-A8B1-69369D1CDF69}" srcOrd="17" destOrd="0" presId="urn:microsoft.com/office/officeart/2005/8/layout/bProcess3"/>
    <dgm:cxn modelId="{891B1450-F1AC-9A4C-835D-8BD8F9FFFAB1}" type="presParOf" srcId="{D458C619-F2F1-A848-A8B1-69369D1CDF69}" destId="{6D0E2C3F-B244-3B44-84D6-17D7A9FE1CA8}" srcOrd="0" destOrd="0" presId="urn:microsoft.com/office/officeart/2005/8/layout/bProcess3"/>
    <dgm:cxn modelId="{7C778353-1D8F-AE4E-A66C-5326C433AFC0}" type="presParOf" srcId="{B4425BD8-9D0C-1F48-A746-46A65DE98A8E}" destId="{D03D57FE-B4F0-7E49-94BE-71A14208F972}" srcOrd="18" destOrd="0" presId="urn:microsoft.com/office/officeart/2005/8/layout/bProcess3"/>
    <dgm:cxn modelId="{5AEBA03C-0646-264A-ADF0-0A6BA0D756C8}" type="presParOf" srcId="{B4425BD8-9D0C-1F48-A746-46A65DE98A8E}" destId="{4B3BAB13-E47F-BA41-8EF1-CA982BA4370E}" srcOrd="19" destOrd="0" presId="urn:microsoft.com/office/officeart/2005/8/layout/bProcess3"/>
    <dgm:cxn modelId="{33D3622D-1E9F-6544-B1DF-EDC495887744}" type="presParOf" srcId="{4B3BAB13-E47F-BA41-8EF1-CA982BA4370E}" destId="{DA1FE29C-2688-794B-A866-8820F683ED4F}" srcOrd="0" destOrd="0" presId="urn:microsoft.com/office/officeart/2005/8/layout/bProcess3"/>
    <dgm:cxn modelId="{7BFE7784-B80C-224B-951A-7E053B5881F2}" type="presParOf" srcId="{B4425BD8-9D0C-1F48-A746-46A65DE98A8E}" destId="{D6A51852-B996-4540-A0EE-FA599815AECD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2B370-C25E-6749-A213-EF852CEA127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A34867-6F3D-A046-8247-083C92C3D23E}">
      <dgm:prSet phldrT="[文本]"/>
      <dgm:spPr/>
      <dgm:t>
        <a:bodyPr/>
        <a:lstStyle/>
        <a:p>
          <a:r>
            <a:rPr lang="en-US" altLang="zh-CN" dirty="0" smtClean="0"/>
            <a:t>FJ04 </a:t>
          </a:r>
          <a:r>
            <a:rPr lang="zh-CN" altLang="en-US" dirty="0" smtClean="0"/>
            <a:t>订单</a:t>
          </a:r>
          <a:r>
            <a:rPr lang="zh-CN" altLang="en-US" dirty="0"/>
            <a:t>打开</a:t>
          </a:r>
        </a:p>
      </dgm:t>
    </dgm:pt>
    <dgm:pt modelId="{C0F2652D-B6CB-CD4C-89AB-0BA74E5CEE63}" type="sib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CD19E0A-F042-874C-97DA-A2A54C7CCC77}" type="parTrans" cxnId="{5939EE40-E79F-B941-91B8-A6BCA27D03D0}">
      <dgm:prSet/>
      <dgm:spPr/>
      <dgm:t>
        <a:bodyPr/>
        <a:lstStyle/>
        <a:p>
          <a:endParaRPr lang="zh-CN" altLang="en-US"/>
        </a:p>
      </dgm:t>
    </dgm:pt>
    <dgm:pt modelId="{51EDC6C5-2219-CA4C-A4DA-17548D8B8ECD}">
      <dgm:prSet phldrT="[文本]"/>
      <dgm:spPr/>
      <dgm:t>
        <a:bodyPr/>
        <a:lstStyle/>
        <a:p>
          <a:r>
            <a:rPr lang="en-US" altLang="zh-CN" dirty="0" smtClean="0"/>
            <a:t>SDQ03 </a:t>
          </a:r>
          <a:r>
            <a:rPr lang="zh-CN" altLang="en-US" dirty="0" smtClean="0"/>
            <a:t>能源</a:t>
          </a:r>
          <a:r>
            <a:rPr lang="zh-CN" altLang="en-US" dirty="0"/>
            <a:t>冲销</a:t>
          </a:r>
        </a:p>
      </dgm:t>
    </dgm:pt>
    <dgm:pt modelId="{4721D1AD-5D0A-7843-81EC-337AAB6C7D3D}" type="sib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FA045738-959A-4844-B4AF-01C555718B9E}" type="parTrans" cxnId="{DE8F8114-F24A-6D45-AB07-163D4548391E}">
      <dgm:prSet/>
      <dgm:spPr/>
      <dgm:t>
        <a:bodyPr/>
        <a:lstStyle/>
        <a:p>
          <a:endParaRPr lang="zh-CN" altLang="en-US"/>
        </a:p>
      </dgm:t>
    </dgm:pt>
    <dgm:pt modelId="{039240E2-AEF6-2E4E-95A8-A12B06F3BD49}">
      <dgm:prSet phldrT="[文本]"/>
      <dgm:spPr/>
      <dgm:t>
        <a:bodyPr/>
        <a:lstStyle/>
        <a:p>
          <a:r>
            <a:rPr lang="en-US" altLang="zh-CN" dirty="0" smtClean="0"/>
            <a:t>PCQ2 </a:t>
          </a:r>
          <a:r>
            <a:rPr lang="zh-CN" altLang="en-US" dirty="0" smtClean="0"/>
            <a:t>原辅料</a:t>
          </a:r>
          <a:r>
            <a:rPr lang="zh-CN" altLang="en-US" dirty="0"/>
            <a:t>冲销</a:t>
          </a:r>
        </a:p>
      </dgm:t>
    </dgm:pt>
    <dgm:pt modelId="{D46DAE61-248D-234F-AD3D-B14EF66AA42B}" type="sib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2AA7A13A-41C6-3849-864E-F3A8C6161D14}" type="parTrans" cxnId="{B9C5C1ED-8334-FB40-8699-DA2129C5AFBD}">
      <dgm:prSet/>
      <dgm:spPr/>
      <dgm:t>
        <a:bodyPr/>
        <a:lstStyle/>
        <a:p>
          <a:endParaRPr lang="zh-CN" altLang="en-US"/>
        </a:p>
      </dgm:t>
    </dgm:pt>
    <dgm:pt modelId="{715B18B3-6D1A-F84D-A2B5-BB7E10B2F71F}">
      <dgm:prSet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JJ04 </a:t>
          </a:r>
          <a:r>
            <a:rPr lang="zh-CN" altLang="en-US" b="1" dirty="0" smtClean="0">
              <a:solidFill>
                <a:srgbClr val="FF0000"/>
              </a:solidFill>
            </a:rPr>
            <a:t>返工订单消耗数量取消确认</a:t>
          </a:r>
          <a:endParaRPr lang="zh-CN" b="1" dirty="0">
            <a:solidFill>
              <a:srgbClr val="FF0000"/>
            </a:solidFill>
          </a:endParaRPr>
        </a:p>
      </dgm:t>
    </dgm:pt>
    <dgm:pt modelId="{FF1DA80C-4DC4-0A43-8F94-05D24216DDB7}" type="sib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9FD87D6F-AF24-FE43-94B9-ABAD69D6B7B4}" type="parTrans" cxnId="{BECA6E47-C571-1242-8F22-8E0C1BFBE864}">
      <dgm:prSet/>
      <dgm:spPr/>
      <dgm:t>
        <a:bodyPr/>
        <a:lstStyle/>
        <a:p>
          <a:endParaRPr lang="zh-CN" altLang="en-US"/>
        </a:p>
      </dgm:t>
    </dgm:pt>
    <dgm:pt modelId="{12BB9EBE-E44F-7A4A-A3E9-B2F1F0D4FB21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CCC1 </a:t>
          </a:r>
          <a:r>
            <a:rPr lang="zh-CN" altLang="en-US" dirty="0" smtClean="0">
              <a:solidFill>
                <a:srgbClr val="FFFF00"/>
              </a:solidFill>
            </a:rPr>
            <a:t>成品</a:t>
          </a:r>
          <a:r>
            <a:rPr lang="zh-CN" altLang="en-US" dirty="0">
              <a:solidFill>
                <a:srgbClr val="FFFF00"/>
              </a:solidFill>
            </a:rPr>
            <a:t>入库冲销</a:t>
          </a:r>
        </a:p>
      </dgm:t>
    </dgm:pt>
    <dgm:pt modelId="{433B279F-669A-874E-801E-F950FE348B17}" type="sib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DE17A7FA-5952-7640-9C3B-79F5FFB4E56B}" type="parTrans" cxnId="{C8A81B03-5096-1D48-B662-92410029BE74}">
      <dgm:prSet/>
      <dgm:spPr/>
      <dgm:t>
        <a:bodyPr/>
        <a:lstStyle/>
        <a:p>
          <a:endParaRPr lang="zh-CN" altLang="en-US"/>
        </a:p>
      </dgm:t>
    </dgm:pt>
    <dgm:pt modelId="{C0795961-8995-6646-B09A-0DB50851328C}">
      <dgm:prSet/>
      <dgm:spPr/>
      <dgm:t>
        <a:bodyPr/>
        <a:lstStyle/>
        <a:p>
          <a:r>
            <a:rPr lang="en-US" altLang="zh-CN" dirty="0" smtClean="0"/>
            <a:t>TL01 </a:t>
          </a:r>
          <a:r>
            <a:rPr lang="zh-CN" altLang="en-US" dirty="0" smtClean="0"/>
            <a:t>退</a:t>
          </a:r>
          <a:r>
            <a:rPr lang="zh-CN" altLang="en-US" dirty="0"/>
            <a:t>料申请</a:t>
          </a:r>
          <a:endParaRPr lang="zh-CN" dirty="0"/>
        </a:p>
      </dgm:t>
    </dgm:pt>
    <dgm:pt modelId="{257557ED-5249-EB46-9405-B3FCA55727ED}" type="par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28EE974B-EE5A-9648-8CD8-0CD48AE6E14C}" type="sibTrans" cxnId="{B067C52D-F4C4-3247-8D1E-B23A2D43A373}">
      <dgm:prSet/>
      <dgm:spPr/>
      <dgm:t>
        <a:bodyPr/>
        <a:lstStyle/>
        <a:p>
          <a:endParaRPr lang="zh-CN" altLang="en-US"/>
        </a:p>
      </dgm:t>
    </dgm:pt>
    <dgm:pt modelId="{1D22CC44-E570-2749-8830-A177780BFD91}">
      <dgm:prSet/>
      <dgm:spPr/>
      <dgm:t>
        <a:bodyPr/>
        <a:lstStyle/>
        <a:p>
          <a:r>
            <a:rPr lang="en-US" altLang="zh-CN" dirty="0" smtClean="0"/>
            <a:t>FL03 </a:t>
          </a:r>
          <a:r>
            <a:rPr lang="zh-CN" altLang="en-US" dirty="0" smtClean="0"/>
            <a:t>退</a:t>
          </a:r>
          <a:r>
            <a:rPr lang="zh-CN" altLang="en-US" dirty="0"/>
            <a:t>料确认</a:t>
          </a:r>
        </a:p>
      </dgm:t>
    </dgm:pt>
    <dgm:pt modelId="{7AF127B0-91B7-414E-A974-50723BCE7447}" type="par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C9FC38A1-F4A3-2647-BA92-3EE22E1DEE07}" type="sibTrans" cxnId="{06DCD9B7-0A04-F74B-AD93-4178431CC8E5}">
      <dgm:prSet/>
      <dgm:spPr/>
      <dgm:t>
        <a:bodyPr/>
        <a:lstStyle/>
        <a:p>
          <a:endParaRPr lang="zh-CN" altLang="en-US"/>
        </a:p>
      </dgm:t>
    </dgm:pt>
    <dgm:pt modelId="{7E68EFE2-ACDC-224C-B8D4-2DB11D47E2EE}">
      <dgm:prSet/>
      <dgm:spPr/>
      <dgm:t>
        <a:bodyPr/>
        <a:lstStyle/>
        <a:p>
          <a:r>
            <a:rPr lang="en-US" altLang="zh-CN" dirty="0" smtClean="0"/>
            <a:t>PF02 </a:t>
          </a:r>
          <a:r>
            <a:rPr lang="zh-CN" altLang="en-US" dirty="0" smtClean="0"/>
            <a:t>配方</a:t>
          </a:r>
          <a:r>
            <a:rPr lang="zh-CN" altLang="en-US" dirty="0"/>
            <a:t>删除</a:t>
          </a:r>
          <a:endParaRPr lang="zh-CN" dirty="0"/>
        </a:p>
      </dgm:t>
    </dgm:pt>
    <dgm:pt modelId="{9BA0D4D9-1872-9842-83CF-A49C8AAF9E1F}" type="par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3244575E-59EF-5D41-B19C-5FA2AE87AE66}" type="sibTrans" cxnId="{7E682787-8346-B940-9DDA-4D1373825863}">
      <dgm:prSet/>
      <dgm:spPr/>
      <dgm:t>
        <a:bodyPr/>
        <a:lstStyle/>
        <a:p>
          <a:endParaRPr lang="zh-CN" altLang="en-US"/>
        </a:p>
      </dgm:t>
    </dgm:pt>
    <dgm:pt modelId="{DA924FC1-FEE4-DB4C-88EE-7267CEEDC0FD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订单删除</a:t>
          </a:r>
        </a:p>
      </dgm:t>
    </dgm:pt>
    <dgm:pt modelId="{E5B2EAD9-6C18-CD48-9917-2DD5657669E5}" type="par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2284F731-8C80-804E-89DC-D272ED0C8E38}" type="sibTrans" cxnId="{423893CA-116A-BD47-9900-A3B2E40347DC}">
      <dgm:prSet/>
      <dgm:spPr/>
      <dgm:t>
        <a:bodyPr/>
        <a:lstStyle/>
        <a:p>
          <a:endParaRPr lang="zh-CN" altLang="en-US"/>
        </a:p>
      </dgm:t>
    </dgm:pt>
    <dgm:pt modelId="{B4425BD8-9D0C-1F48-A746-46A65DE98A8E}" type="pres">
      <dgm:prSet presAssocID="{2132B370-C25E-6749-A213-EF852CEA12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25026-F273-EA40-BAEA-550521087857}" type="pres">
      <dgm:prSet presAssocID="{0DA34867-6F3D-A046-8247-083C92C3D23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7F132B-D514-DB4F-8689-D0F7E1283726}" type="pres">
      <dgm:prSet presAssocID="{C0F2652D-B6CB-CD4C-89AB-0BA74E5CEE63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5714DCB8-A095-424E-A37B-352300C5E9F3}" type="pres">
      <dgm:prSet presAssocID="{C0F2652D-B6CB-CD4C-89AB-0BA74E5CEE63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5DDDF3C4-73EC-6D4E-8672-72416A72BD7D}" type="pres">
      <dgm:prSet presAssocID="{51EDC6C5-2219-CA4C-A4DA-17548D8B8EC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864EF-4348-E949-872F-5B5B9EE13D67}" type="pres">
      <dgm:prSet presAssocID="{4721D1AD-5D0A-7843-81EC-337AAB6C7D3D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77D9EC4-96A1-3E49-B246-DBB7A95375D3}" type="pres">
      <dgm:prSet presAssocID="{4721D1AD-5D0A-7843-81EC-337AAB6C7D3D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C989200-5778-5A4C-84C1-228ADEB7CFB8}" type="pres">
      <dgm:prSet presAssocID="{039240E2-AEF6-2E4E-95A8-A12B06F3BD4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6997-5717-534E-A6F0-6606631173D8}" type="pres">
      <dgm:prSet presAssocID="{D46DAE61-248D-234F-AD3D-B14EF66AA42B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500D003C-B6B6-6049-AD43-3727A6572846}" type="pres">
      <dgm:prSet presAssocID="{D46DAE61-248D-234F-AD3D-B14EF66AA42B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C474BD15-C162-024E-A085-971216CE1BB9}" type="pres">
      <dgm:prSet presAssocID="{715B18B3-6D1A-F84D-A2B5-BB7E10B2F71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7FAC6-466A-424C-AE63-94093E061725}" type="pres">
      <dgm:prSet presAssocID="{FF1DA80C-4DC4-0A43-8F94-05D24216DDB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0CA2E62-1EBE-6546-8542-C5056DEF268E}" type="pres">
      <dgm:prSet presAssocID="{FF1DA80C-4DC4-0A43-8F94-05D24216DDB7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3A840335-CA2C-2E48-A4C8-7DBB59E9EA5C}" type="pres">
      <dgm:prSet presAssocID="{12BB9EBE-E44F-7A4A-A3E9-B2F1F0D4FB2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0E25F-2302-784D-9D5B-2324463A3304}" type="pres">
      <dgm:prSet presAssocID="{433B279F-669A-874E-801E-F950FE348B17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5BA4426-D90C-354B-B7AA-35BA531213AD}" type="pres">
      <dgm:prSet presAssocID="{433B279F-669A-874E-801E-F950FE348B17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433D59B7-AD1D-744B-85CA-433858BC4C0C}" type="pres">
      <dgm:prSet presAssocID="{C0795961-8995-6646-B09A-0DB5085132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7F3E4-E3BB-2E4A-AC88-FBE6BA764C87}" type="pres">
      <dgm:prSet presAssocID="{28EE974B-EE5A-9648-8CD8-0CD48AE6E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41906F9A-1E97-074D-8A45-740BA72AB70E}" type="pres">
      <dgm:prSet presAssocID="{28EE974B-EE5A-9648-8CD8-0CD48AE6E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425DE966-3A13-0C44-BD8E-355275216665}" type="pres">
      <dgm:prSet presAssocID="{1D22CC44-E570-2749-8830-A177780BFD9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B3B5A-2AEA-EB46-ABB6-D2E4D386F348}" type="pres">
      <dgm:prSet presAssocID="{C9FC38A1-F4A3-2647-BA92-3EE22E1DEE07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37ECE858-554B-6543-BCFA-A520293B2D80}" type="pres">
      <dgm:prSet presAssocID="{C9FC38A1-F4A3-2647-BA92-3EE22E1DEE07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55EA0784-3BEF-A24A-BE4D-0BA168F3E477}" type="pres">
      <dgm:prSet presAssocID="{7E68EFE2-ACDC-224C-B8D4-2DB11D47E2E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7CCC5-4B94-8E4B-9EED-900FBC0D70A1}" type="pres">
      <dgm:prSet presAssocID="{3244575E-59EF-5D41-B19C-5FA2AE87AE66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64AC49FA-4ECF-4548-8326-7CA556E361F9}" type="pres">
      <dgm:prSet presAssocID="{3244575E-59EF-5D41-B19C-5FA2AE87AE66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DD9713CB-8998-1F47-82C5-2251855255FF}" type="pres">
      <dgm:prSet presAssocID="{DA924FC1-FEE4-DB4C-88EE-7267CEEDC0F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46C-F51B-DF4C-9432-276460A17F4F}" type="presOf" srcId="{1D22CC44-E570-2749-8830-A177780BFD91}" destId="{425DE966-3A13-0C44-BD8E-355275216665}" srcOrd="0" destOrd="0" presId="urn:microsoft.com/office/officeart/2005/8/layout/bProcess3"/>
    <dgm:cxn modelId="{1130361D-9D99-3245-B95C-ECA2F5E268A1}" type="presOf" srcId="{C9FC38A1-F4A3-2647-BA92-3EE22E1DEE07}" destId="{37ECE858-554B-6543-BCFA-A520293B2D80}" srcOrd="1" destOrd="0" presId="urn:microsoft.com/office/officeart/2005/8/layout/bProcess3"/>
    <dgm:cxn modelId="{D490C569-7C0E-2D46-9E7B-623D2D8D395F}" type="presOf" srcId="{715B18B3-6D1A-F84D-A2B5-BB7E10B2F71F}" destId="{C474BD15-C162-024E-A085-971216CE1BB9}" srcOrd="0" destOrd="0" presId="urn:microsoft.com/office/officeart/2005/8/layout/bProcess3"/>
    <dgm:cxn modelId="{B067C52D-F4C4-3247-8D1E-B23A2D43A373}" srcId="{2132B370-C25E-6749-A213-EF852CEA1279}" destId="{C0795961-8995-6646-B09A-0DB50851328C}" srcOrd="5" destOrd="0" parTransId="{257557ED-5249-EB46-9405-B3FCA55727ED}" sibTransId="{28EE974B-EE5A-9648-8CD8-0CD48AE6E14C}"/>
    <dgm:cxn modelId="{E10648F5-8877-5B41-8ABF-EB395D30F827}" type="presOf" srcId="{FF1DA80C-4DC4-0A43-8F94-05D24216DDB7}" destId="{5C97FAC6-466A-424C-AE63-94093E061725}" srcOrd="0" destOrd="0" presId="urn:microsoft.com/office/officeart/2005/8/layout/bProcess3"/>
    <dgm:cxn modelId="{492DD1D6-57F2-604C-94A4-6F0E44AEB128}" type="presOf" srcId="{C0F2652D-B6CB-CD4C-89AB-0BA74E5CEE63}" destId="{5714DCB8-A095-424E-A37B-352300C5E9F3}" srcOrd="1" destOrd="0" presId="urn:microsoft.com/office/officeart/2005/8/layout/bProcess3"/>
    <dgm:cxn modelId="{5939EE40-E79F-B941-91B8-A6BCA27D03D0}" srcId="{2132B370-C25E-6749-A213-EF852CEA1279}" destId="{0DA34867-6F3D-A046-8247-083C92C3D23E}" srcOrd="0" destOrd="0" parTransId="{5CD19E0A-F042-874C-97DA-A2A54C7CCC77}" sibTransId="{C0F2652D-B6CB-CD4C-89AB-0BA74E5CEE63}"/>
    <dgm:cxn modelId="{423893CA-116A-BD47-9900-A3B2E40347DC}" srcId="{2132B370-C25E-6749-A213-EF852CEA1279}" destId="{DA924FC1-FEE4-DB4C-88EE-7267CEEDC0FD}" srcOrd="8" destOrd="0" parTransId="{E5B2EAD9-6C18-CD48-9917-2DD5657669E5}" sibTransId="{2284F731-8C80-804E-89DC-D272ED0C8E38}"/>
    <dgm:cxn modelId="{8ED9C8CD-30B4-4447-919A-03B98FBC6438}" type="presOf" srcId="{3244575E-59EF-5D41-B19C-5FA2AE87AE66}" destId="{D3A7CCC5-4B94-8E4B-9EED-900FBC0D70A1}" srcOrd="0" destOrd="0" presId="urn:microsoft.com/office/officeart/2005/8/layout/bProcess3"/>
    <dgm:cxn modelId="{06DCD9B7-0A04-F74B-AD93-4178431CC8E5}" srcId="{2132B370-C25E-6749-A213-EF852CEA1279}" destId="{1D22CC44-E570-2749-8830-A177780BFD91}" srcOrd="6" destOrd="0" parTransId="{7AF127B0-91B7-414E-A974-50723BCE7447}" sibTransId="{C9FC38A1-F4A3-2647-BA92-3EE22E1DEE07}"/>
    <dgm:cxn modelId="{8DA1D9C9-817E-3241-AA61-9B69184F9A7D}" type="presOf" srcId="{D46DAE61-248D-234F-AD3D-B14EF66AA42B}" destId="{500D003C-B6B6-6049-AD43-3727A6572846}" srcOrd="1" destOrd="0" presId="urn:microsoft.com/office/officeart/2005/8/layout/bProcess3"/>
    <dgm:cxn modelId="{E02DF7C8-3683-6E44-B82D-E438D170F6E0}" type="presOf" srcId="{433B279F-669A-874E-801E-F950FE348B17}" destId="{E5BA4426-D90C-354B-B7AA-35BA531213AD}" srcOrd="1" destOrd="0" presId="urn:microsoft.com/office/officeart/2005/8/layout/bProcess3"/>
    <dgm:cxn modelId="{355BCBA0-E654-404C-BB57-2AD50677DA1D}" type="presOf" srcId="{3244575E-59EF-5D41-B19C-5FA2AE87AE66}" destId="{64AC49FA-4ECF-4548-8326-7CA556E361F9}" srcOrd="1" destOrd="0" presId="urn:microsoft.com/office/officeart/2005/8/layout/bProcess3"/>
    <dgm:cxn modelId="{4ABB7DA3-BD4D-1C4E-8266-BCC3E598A226}" type="presOf" srcId="{DA924FC1-FEE4-DB4C-88EE-7267CEEDC0FD}" destId="{DD9713CB-8998-1F47-82C5-2251855255FF}" srcOrd="0" destOrd="0" presId="urn:microsoft.com/office/officeart/2005/8/layout/bProcess3"/>
    <dgm:cxn modelId="{BECA6E47-C571-1242-8F22-8E0C1BFBE864}" srcId="{2132B370-C25E-6749-A213-EF852CEA1279}" destId="{715B18B3-6D1A-F84D-A2B5-BB7E10B2F71F}" srcOrd="3" destOrd="0" parTransId="{9FD87D6F-AF24-FE43-94B9-ABAD69D6B7B4}" sibTransId="{FF1DA80C-4DC4-0A43-8F94-05D24216DDB7}"/>
    <dgm:cxn modelId="{F9B63D19-DAE0-7546-831B-06A9769ED89C}" type="presOf" srcId="{2132B370-C25E-6749-A213-EF852CEA1279}" destId="{B4425BD8-9D0C-1F48-A746-46A65DE98A8E}" srcOrd="0" destOrd="0" presId="urn:microsoft.com/office/officeart/2005/8/layout/bProcess3"/>
    <dgm:cxn modelId="{FD9B6975-DEC4-1147-BBC3-D1272A77940C}" type="presOf" srcId="{D46DAE61-248D-234F-AD3D-B14EF66AA42B}" destId="{061B6997-5717-534E-A6F0-6606631173D8}" srcOrd="0" destOrd="0" presId="urn:microsoft.com/office/officeart/2005/8/layout/bProcess3"/>
    <dgm:cxn modelId="{DD6C8111-D99C-8242-A920-B6CB9BFEB909}" type="presOf" srcId="{FF1DA80C-4DC4-0A43-8F94-05D24216DDB7}" destId="{C0CA2E62-1EBE-6546-8542-C5056DEF268E}" srcOrd="1" destOrd="0" presId="urn:microsoft.com/office/officeart/2005/8/layout/bProcess3"/>
    <dgm:cxn modelId="{B8D18FC5-B3DC-8745-8438-2127FDE8E860}" type="presOf" srcId="{C0795961-8995-6646-B09A-0DB50851328C}" destId="{433D59B7-AD1D-744B-85CA-433858BC4C0C}" srcOrd="0" destOrd="0" presId="urn:microsoft.com/office/officeart/2005/8/layout/bProcess3"/>
    <dgm:cxn modelId="{B889CEBE-0F6E-7249-A313-0E0C87FE974F}" type="presOf" srcId="{28EE974B-EE5A-9648-8CD8-0CD48AE6E14C}" destId="{41906F9A-1E97-074D-8A45-740BA72AB70E}" srcOrd="1" destOrd="0" presId="urn:microsoft.com/office/officeart/2005/8/layout/bProcess3"/>
    <dgm:cxn modelId="{3F6CEBE4-5C75-5E41-A4DA-B87E03FDF771}" type="presOf" srcId="{0DA34867-6F3D-A046-8247-083C92C3D23E}" destId="{A2A25026-F273-EA40-BAEA-550521087857}" srcOrd="0" destOrd="0" presId="urn:microsoft.com/office/officeart/2005/8/layout/bProcess3"/>
    <dgm:cxn modelId="{ADFA72C1-1440-2F4A-8261-8C70903462D5}" type="presOf" srcId="{28EE974B-EE5A-9648-8CD8-0CD48AE6E14C}" destId="{D9A7F3E4-E3BB-2E4A-AC88-FBE6BA764C87}" srcOrd="0" destOrd="0" presId="urn:microsoft.com/office/officeart/2005/8/layout/bProcess3"/>
    <dgm:cxn modelId="{B9C5C1ED-8334-FB40-8699-DA2129C5AFBD}" srcId="{2132B370-C25E-6749-A213-EF852CEA1279}" destId="{039240E2-AEF6-2E4E-95A8-A12B06F3BD49}" srcOrd="2" destOrd="0" parTransId="{2AA7A13A-41C6-3849-864E-F3A8C6161D14}" sibTransId="{D46DAE61-248D-234F-AD3D-B14EF66AA42B}"/>
    <dgm:cxn modelId="{1154CA44-5F3A-5847-9F42-EE5D3A946B15}" type="presOf" srcId="{4721D1AD-5D0A-7843-81EC-337AAB6C7D3D}" destId="{327864EF-4348-E949-872F-5B5B9EE13D67}" srcOrd="0" destOrd="0" presId="urn:microsoft.com/office/officeart/2005/8/layout/bProcess3"/>
    <dgm:cxn modelId="{179D51A1-0CEC-134A-B7B5-DF0C66FA731F}" type="presOf" srcId="{4721D1AD-5D0A-7843-81EC-337AAB6C7D3D}" destId="{077D9EC4-96A1-3E49-B246-DBB7A95375D3}" srcOrd="1" destOrd="0" presId="urn:microsoft.com/office/officeart/2005/8/layout/bProcess3"/>
    <dgm:cxn modelId="{4AAE94ED-A5EE-6445-A176-21E4CF3BD501}" type="presOf" srcId="{039240E2-AEF6-2E4E-95A8-A12B06F3BD49}" destId="{5C989200-5778-5A4C-84C1-228ADEB7CFB8}" srcOrd="0" destOrd="0" presId="urn:microsoft.com/office/officeart/2005/8/layout/bProcess3"/>
    <dgm:cxn modelId="{DE8F8114-F24A-6D45-AB07-163D4548391E}" srcId="{2132B370-C25E-6749-A213-EF852CEA1279}" destId="{51EDC6C5-2219-CA4C-A4DA-17548D8B8ECD}" srcOrd="1" destOrd="0" parTransId="{FA045738-959A-4844-B4AF-01C555718B9E}" sibTransId="{4721D1AD-5D0A-7843-81EC-337AAB6C7D3D}"/>
    <dgm:cxn modelId="{25D6247D-2F6F-324A-BFB7-041F8B745A2E}" type="presOf" srcId="{12BB9EBE-E44F-7A4A-A3E9-B2F1F0D4FB21}" destId="{3A840335-CA2C-2E48-A4C8-7DBB59E9EA5C}" srcOrd="0" destOrd="0" presId="urn:microsoft.com/office/officeart/2005/8/layout/bProcess3"/>
    <dgm:cxn modelId="{7E682787-8346-B940-9DDA-4D1373825863}" srcId="{2132B370-C25E-6749-A213-EF852CEA1279}" destId="{7E68EFE2-ACDC-224C-B8D4-2DB11D47E2EE}" srcOrd="7" destOrd="0" parTransId="{9BA0D4D9-1872-9842-83CF-A49C8AAF9E1F}" sibTransId="{3244575E-59EF-5D41-B19C-5FA2AE87AE66}"/>
    <dgm:cxn modelId="{3661403F-1688-4F42-BAA2-822A99140BCC}" type="presOf" srcId="{51EDC6C5-2219-CA4C-A4DA-17548D8B8ECD}" destId="{5DDDF3C4-73EC-6D4E-8672-72416A72BD7D}" srcOrd="0" destOrd="0" presId="urn:microsoft.com/office/officeart/2005/8/layout/bProcess3"/>
    <dgm:cxn modelId="{928DDB00-048A-FF46-8F56-6FDA3955101A}" type="presOf" srcId="{7E68EFE2-ACDC-224C-B8D4-2DB11D47E2EE}" destId="{55EA0784-3BEF-A24A-BE4D-0BA168F3E477}" srcOrd="0" destOrd="0" presId="urn:microsoft.com/office/officeart/2005/8/layout/bProcess3"/>
    <dgm:cxn modelId="{EC26542A-89C2-0F45-93A1-F2CE4CA61E66}" type="presOf" srcId="{C9FC38A1-F4A3-2647-BA92-3EE22E1DEE07}" destId="{057B3B5A-2AEA-EB46-ABB6-D2E4D386F348}" srcOrd="0" destOrd="0" presId="urn:microsoft.com/office/officeart/2005/8/layout/bProcess3"/>
    <dgm:cxn modelId="{C8A81B03-5096-1D48-B662-92410029BE74}" srcId="{2132B370-C25E-6749-A213-EF852CEA1279}" destId="{12BB9EBE-E44F-7A4A-A3E9-B2F1F0D4FB21}" srcOrd="4" destOrd="0" parTransId="{DE17A7FA-5952-7640-9C3B-79F5FFB4E56B}" sibTransId="{433B279F-669A-874E-801E-F950FE348B17}"/>
    <dgm:cxn modelId="{F14B2E8D-C2D5-7E4B-AF90-94C4EB56B99F}" type="presOf" srcId="{C0F2652D-B6CB-CD4C-89AB-0BA74E5CEE63}" destId="{D57F132B-D514-DB4F-8689-D0F7E1283726}" srcOrd="0" destOrd="0" presId="urn:microsoft.com/office/officeart/2005/8/layout/bProcess3"/>
    <dgm:cxn modelId="{DD894391-AC6D-7F42-8EBA-7CB271313948}" type="presOf" srcId="{433B279F-669A-874E-801E-F950FE348B17}" destId="{D220E25F-2302-784D-9D5B-2324463A3304}" srcOrd="0" destOrd="0" presId="urn:microsoft.com/office/officeart/2005/8/layout/bProcess3"/>
    <dgm:cxn modelId="{F2ABC583-0BF6-E842-AAC1-341DC993C1F3}" type="presParOf" srcId="{B4425BD8-9D0C-1F48-A746-46A65DE98A8E}" destId="{A2A25026-F273-EA40-BAEA-550521087857}" srcOrd="0" destOrd="0" presId="urn:microsoft.com/office/officeart/2005/8/layout/bProcess3"/>
    <dgm:cxn modelId="{ACD05707-7907-F440-8873-E1EB381B8EA7}" type="presParOf" srcId="{B4425BD8-9D0C-1F48-A746-46A65DE98A8E}" destId="{D57F132B-D514-DB4F-8689-D0F7E1283726}" srcOrd="1" destOrd="0" presId="urn:microsoft.com/office/officeart/2005/8/layout/bProcess3"/>
    <dgm:cxn modelId="{4B43418C-A160-C54E-956B-D438810D6AAA}" type="presParOf" srcId="{D57F132B-D514-DB4F-8689-D0F7E1283726}" destId="{5714DCB8-A095-424E-A37B-352300C5E9F3}" srcOrd="0" destOrd="0" presId="urn:microsoft.com/office/officeart/2005/8/layout/bProcess3"/>
    <dgm:cxn modelId="{AFCD8CEF-3194-F049-AB02-409204D71CAA}" type="presParOf" srcId="{B4425BD8-9D0C-1F48-A746-46A65DE98A8E}" destId="{5DDDF3C4-73EC-6D4E-8672-72416A72BD7D}" srcOrd="2" destOrd="0" presId="urn:microsoft.com/office/officeart/2005/8/layout/bProcess3"/>
    <dgm:cxn modelId="{EAB17628-9C93-8746-BEF6-D323FDCB29FC}" type="presParOf" srcId="{B4425BD8-9D0C-1F48-A746-46A65DE98A8E}" destId="{327864EF-4348-E949-872F-5B5B9EE13D67}" srcOrd="3" destOrd="0" presId="urn:microsoft.com/office/officeart/2005/8/layout/bProcess3"/>
    <dgm:cxn modelId="{70449631-187C-3D4F-B5F1-B2352231E515}" type="presParOf" srcId="{327864EF-4348-E949-872F-5B5B9EE13D67}" destId="{077D9EC4-96A1-3E49-B246-DBB7A95375D3}" srcOrd="0" destOrd="0" presId="urn:microsoft.com/office/officeart/2005/8/layout/bProcess3"/>
    <dgm:cxn modelId="{937ACD19-0229-3648-9B08-86AE7B3E2484}" type="presParOf" srcId="{B4425BD8-9D0C-1F48-A746-46A65DE98A8E}" destId="{5C989200-5778-5A4C-84C1-228ADEB7CFB8}" srcOrd="4" destOrd="0" presId="urn:microsoft.com/office/officeart/2005/8/layout/bProcess3"/>
    <dgm:cxn modelId="{12A2E726-AD43-564F-A0B7-AD9B4B9D6618}" type="presParOf" srcId="{B4425BD8-9D0C-1F48-A746-46A65DE98A8E}" destId="{061B6997-5717-534E-A6F0-6606631173D8}" srcOrd="5" destOrd="0" presId="urn:microsoft.com/office/officeart/2005/8/layout/bProcess3"/>
    <dgm:cxn modelId="{280827C6-6A6D-B840-B86F-20715FDAC449}" type="presParOf" srcId="{061B6997-5717-534E-A6F0-6606631173D8}" destId="{500D003C-B6B6-6049-AD43-3727A6572846}" srcOrd="0" destOrd="0" presId="urn:microsoft.com/office/officeart/2005/8/layout/bProcess3"/>
    <dgm:cxn modelId="{A83EBB9E-9D39-6448-A1BE-23717279CDA0}" type="presParOf" srcId="{B4425BD8-9D0C-1F48-A746-46A65DE98A8E}" destId="{C474BD15-C162-024E-A085-971216CE1BB9}" srcOrd="6" destOrd="0" presId="urn:microsoft.com/office/officeart/2005/8/layout/bProcess3"/>
    <dgm:cxn modelId="{AD9E8155-4B3D-2F49-BB2A-1A09EC7F34A8}" type="presParOf" srcId="{B4425BD8-9D0C-1F48-A746-46A65DE98A8E}" destId="{5C97FAC6-466A-424C-AE63-94093E061725}" srcOrd="7" destOrd="0" presId="urn:microsoft.com/office/officeart/2005/8/layout/bProcess3"/>
    <dgm:cxn modelId="{7B10B9C8-3CCB-4A48-B2ED-4145F4E5017B}" type="presParOf" srcId="{5C97FAC6-466A-424C-AE63-94093E061725}" destId="{C0CA2E62-1EBE-6546-8542-C5056DEF268E}" srcOrd="0" destOrd="0" presId="urn:microsoft.com/office/officeart/2005/8/layout/bProcess3"/>
    <dgm:cxn modelId="{101DBF97-76A9-CE4D-8331-FF67D275226C}" type="presParOf" srcId="{B4425BD8-9D0C-1F48-A746-46A65DE98A8E}" destId="{3A840335-CA2C-2E48-A4C8-7DBB59E9EA5C}" srcOrd="8" destOrd="0" presId="urn:microsoft.com/office/officeart/2005/8/layout/bProcess3"/>
    <dgm:cxn modelId="{74E55AED-01BF-CF4D-9512-B7B14D9C53C9}" type="presParOf" srcId="{B4425BD8-9D0C-1F48-A746-46A65DE98A8E}" destId="{D220E25F-2302-784D-9D5B-2324463A3304}" srcOrd="9" destOrd="0" presId="urn:microsoft.com/office/officeart/2005/8/layout/bProcess3"/>
    <dgm:cxn modelId="{9AB389AD-DCEA-114B-85CD-0FBBA4125D01}" type="presParOf" srcId="{D220E25F-2302-784D-9D5B-2324463A3304}" destId="{E5BA4426-D90C-354B-B7AA-35BA531213AD}" srcOrd="0" destOrd="0" presId="urn:microsoft.com/office/officeart/2005/8/layout/bProcess3"/>
    <dgm:cxn modelId="{072B2C45-454E-4A4A-89DE-D6CB4152C842}" type="presParOf" srcId="{B4425BD8-9D0C-1F48-A746-46A65DE98A8E}" destId="{433D59B7-AD1D-744B-85CA-433858BC4C0C}" srcOrd="10" destOrd="0" presId="urn:microsoft.com/office/officeart/2005/8/layout/bProcess3"/>
    <dgm:cxn modelId="{8A85C81E-D376-4A40-8176-69B9F47A1D13}" type="presParOf" srcId="{B4425BD8-9D0C-1F48-A746-46A65DE98A8E}" destId="{D9A7F3E4-E3BB-2E4A-AC88-FBE6BA764C87}" srcOrd="11" destOrd="0" presId="urn:microsoft.com/office/officeart/2005/8/layout/bProcess3"/>
    <dgm:cxn modelId="{8012DD6D-F340-C243-B165-09CEA946B311}" type="presParOf" srcId="{D9A7F3E4-E3BB-2E4A-AC88-FBE6BA764C87}" destId="{41906F9A-1E97-074D-8A45-740BA72AB70E}" srcOrd="0" destOrd="0" presId="urn:microsoft.com/office/officeart/2005/8/layout/bProcess3"/>
    <dgm:cxn modelId="{ADF21129-F804-EB48-A78A-0A279F956604}" type="presParOf" srcId="{B4425BD8-9D0C-1F48-A746-46A65DE98A8E}" destId="{425DE966-3A13-0C44-BD8E-355275216665}" srcOrd="12" destOrd="0" presId="urn:microsoft.com/office/officeart/2005/8/layout/bProcess3"/>
    <dgm:cxn modelId="{7DAFA3ED-F46A-BB4A-B2D3-C738FED2C781}" type="presParOf" srcId="{B4425BD8-9D0C-1F48-A746-46A65DE98A8E}" destId="{057B3B5A-2AEA-EB46-ABB6-D2E4D386F348}" srcOrd="13" destOrd="0" presId="urn:microsoft.com/office/officeart/2005/8/layout/bProcess3"/>
    <dgm:cxn modelId="{B6C0672F-E287-F647-97A8-46786BB4DB23}" type="presParOf" srcId="{057B3B5A-2AEA-EB46-ABB6-D2E4D386F348}" destId="{37ECE858-554B-6543-BCFA-A520293B2D80}" srcOrd="0" destOrd="0" presId="urn:microsoft.com/office/officeart/2005/8/layout/bProcess3"/>
    <dgm:cxn modelId="{A91B1400-0FDC-4345-8EC6-ACB72009222F}" type="presParOf" srcId="{B4425BD8-9D0C-1F48-A746-46A65DE98A8E}" destId="{55EA0784-3BEF-A24A-BE4D-0BA168F3E477}" srcOrd="14" destOrd="0" presId="urn:microsoft.com/office/officeart/2005/8/layout/bProcess3"/>
    <dgm:cxn modelId="{85415024-F120-EE40-B838-69A430FB0EDF}" type="presParOf" srcId="{B4425BD8-9D0C-1F48-A746-46A65DE98A8E}" destId="{D3A7CCC5-4B94-8E4B-9EED-900FBC0D70A1}" srcOrd="15" destOrd="0" presId="urn:microsoft.com/office/officeart/2005/8/layout/bProcess3"/>
    <dgm:cxn modelId="{F3051FAB-C8A6-4141-9C03-162F75657247}" type="presParOf" srcId="{D3A7CCC5-4B94-8E4B-9EED-900FBC0D70A1}" destId="{64AC49FA-4ECF-4548-8326-7CA556E361F9}" srcOrd="0" destOrd="0" presId="urn:microsoft.com/office/officeart/2005/8/layout/bProcess3"/>
    <dgm:cxn modelId="{7FD87109-3643-2A48-A0CD-C054E88979AC}" type="presParOf" srcId="{B4425BD8-9D0C-1F48-A746-46A65DE98A8E}" destId="{DD9713CB-8998-1F47-82C5-2251855255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1746838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791991"/>
        <a:ext cx="20032" cy="4006"/>
      </dsp:txXfrm>
    </dsp:sp>
    <dsp:sp modelId="{A2A25026-F273-EA40-BAEA-550521087857}">
      <dsp:nvSpPr>
        <dsp:cNvPr id="0" name=""/>
        <dsp:cNvSpPr/>
      </dsp:nvSpPr>
      <dsp:spPr>
        <a:xfrm>
          <a:off x="6655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PC06 </a:t>
          </a:r>
          <a:r>
            <a:rPr lang="zh-CN" sz="1700" b="1" kern="1200" dirty="0"/>
            <a:t>月计划转日计划</a:t>
          </a:r>
          <a:endParaRPr lang="zh-CN" altLang="en-US" sz="1700" kern="1200" dirty="0"/>
        </a:p>
      </dsp:txBody>
      <dsp:txXfrm>
        <a:off x="6655" y="271399"/>
        <a:ext cx="1741983" cy="1045189"/>
      </dsp:txXfrm>
    </dsp:sp>
    <dsp:sp modelId="{327864EF-4348-E949-872F-5B5B9EE13D67}">
      <dsp:nvSpPr>
        <dsp:cNvPr id="0" name=""/>
        <dsp:cNvSpPr/>
      </dsp:nvSpPr>
      <dsp:spPr>
        <a:xfrm>
          <a:off x="3889477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791991"/>
        <a:ext cx="20032" cy="4006"/>
      </dsp:txXfrm>
    </dsp:sp>
    <dsp:sp modelId="{5DDDF3C4-73EC-6D4E-8672-72416A72BD7D}">
      <dsp:nvSpPr>
        <dsp:cNvPr id="0" name=""/>
        <dsp:cNvSpPr/>
      </dsp:nvSpPr>
      <dsp:spPr>
        <a:xfrm>
          <a:off x="2149294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JH03 </a:t>
          </a:r>
          <a:r>
            <a:rPr lang="zh-CN" sz="1700" b="1" kern="1200" dirty="0"/>
            <a:t>日计划</a:t>
          </a:r>
          <a:r>
            <a:rPr lang="zh-CN" sz="1700" b="1" kern="1200" dirty="0" smtClean="0"/>
            <a:t>转</a:t>
          </a:r>
          <a:r>
            <a:rPr lang="zh-CN" altLang="en-US" sz="1700" b="1" kern="1200" dirty="0" smtClean="0"/>
            <a:t>生产</a:t>
          </a:r>
          <a:r>
            <a:rPr lang="zh-CN" sz="1700" b="1" kern="1200" dirty="0" smtClean="0"/>
            <a:t>订单</a:t>
          </a:r>
          <a:endParaRPr lang="zh-CN" altLang="en-US" sz="1700" kern="1200" dirty="0"/>
        </a:p>
      </dsp:txBody>
      <dsp:txXfrm>
        <a:off x="2149294" y="271399"/>
        <a:ext cx="1741983" cy="1045189"/>
      </dsp:txXfrm>
    </dsp:sp>
    <dsp:sp modelId="{061B6997-5717-534E-A6F0-6606631173D8}">
      <dsp:nvSpPr>
        <dsp:cNvPr id="0" name=""/>
        <dsp:cNvSpPr/>
      </dsp:nvSpPr>
      <dsp:spPr>
        <a:xfrm>
          <a:off x="6032117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791991"/>
        <a:ext cx="20032" cy="4006"/>
      </dsp:txXfrm>
    </dsp:sp>
    <dsp:sp modelId="{5C989200-5778-5A4C-84C1-228ADEB7CFB8}">
      <dsp:nvSpPr>
        <dsp:cNvPr id="0" name=""/>
        <dsp:cNvSpPr/>
      </dsp:nvSpPr>
      <dsp:spPr>
        <a:xfrm>
          <a:off x="4291933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FJ02 </a:t>
          </a:r>
          <a:r>
            <a:rPr lang="zh-CN" sz="1700" b="1" kern="1200" dirty="0"/>
            <a:t>派工单维护</a:t>
          </a:r>
          <a:endParaRPr lang="zh-CN" altLang="en-US" sz="1700" kern="1200" dirty="0"/>
        </a:p>
      </dsp:txBody>
      <dsp:txXfrm>
        <a:off x="4291933" y="271399"/>
        <a:ext cx="1741983" cy="1045189"/>
      </dsp:txXfrm>
    </dsp:sp>
    <dsp:sp modelId="{5C97FAC6-466A-424C-AE63-94093E061725}">
      <dsp:nvSpPr>
        <dsp:cNvPr id="0" name=""/>
        <dsp:cNvSpPr/>
      </dsp:nvSpPr>
      <dsp:spPr>
        <a:xfrm>
          <a:off x="8174756" y="748274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349768" y="791991"/>
        <a:ext cx="20032" cy="4006"/>
      </dsp:txXfrm>
    </dsp:sp>
    <dsp:sp modelId="{C474BD15-C162-024E-A085-971216CE1BB9}">
      <dsp:nvSpPr>
        <dsp:cNvPr id="0" name=""/>
        <dsp:cNvSpPr/>
      </dsp:nvSpPr>
      <dsp:spPr>
        <a:xfrm>
          <a:off x="6434573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PF01 </a:t>
          </a:r>
          <a:r>
            <a:rPr lang="zh-CN" sz="1700" b="1" kern="1200" dirty="0"/>
            <a:t>订单生产配料</a:t>
          </a:r>
          <a:endParaRPr lang="zh-CN" sz="1700" kern="1200" dirty="0"/>
        </a:p>
      </dsp:txBody>
      <dsp:txXfrm>
        <a:off x="6434573" y="271399"/>
        <a:ext cx="1741983" cy="1045189"/>
      </dsp:txXfrm>
    </dsp:sp>
    <dsp:sp modelId="{D220E25F-2302-784D-9D5B-2324463A3304}">
      <dsp:nvSpPr>
        <dsp:cNvPr id="0" name=""/>
        <dsp:cNvSpPr/>
      </dsp:nvSpPr>
      <dsp:spPr>
        <a:xfrm>
          <a:off x="877646" y="1314789"/>
          <a:ext cx="8570557" cy="370056"/>
        </a:xfrm>
        <a:custGeom>
          <a:avLst/>
          <a:gdLst/>
          <a:ahLst/>
          <a:cxnLst/>
          <a:rect l="0" t="0" r="0" b="0"/>
          <a:pathLst>
            <a:path>
              <a:moveTo>
                <a:pt x="8570557" y="0"/>
              </a:moveTo>
              <a:lnTo>
                <a:pt x="8570557" y="202128"/>
              </a:lnTo>
              <a:lnTo>
                <a:pt x="0" y="202128"/>
              </a:lnTo>
              <a:lnTo>
                <a:pt x="0" y="3700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8427" y="1497814"/>
        <a:ext cx="428995" cy="4006"/>
      </dsp:txXfrm>
    </dsp:sp>
    <dsp:sp modelId="{3A840335-CA2C-2E48-A4C8-7DBB59E9EA5C}">
      <dsp:nvSpPr>
        <dsp:cNvPr id="0" name=""/>
        <dsp:cNvSpPr/>
      </dsp:nvSpPr>
      <dsp:spPr>
        <a:xfrm>
          <a:off x="8577212" y="271399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LL01 </a:t>
          </a:r>
          <a:r>
            <a:rPr lang="zh-CN" sz="1700" b="1" kern="1200" dirty="0"/>
            <a:t>领料单打印</a:t>
          </a:r>
          <a:endParaRPr lang="zh-CN" altLang="en-US" sz="1700" kern="1200" dirty="0"/>
        </a:p>
      </dsp:txBody>
      <dsp:txXfrm>
        <a:off x="8577212" y="271399"/>
        <a:ext cx="1741983" cy="1045189"/>
      </dsp:txXfrm>
    </dsp:sp>
    <dsp:sp modelId="{D9A7F3E4-E3BB-2E4A-AC88-FBE6BA764C87}">
      <dsp:nvSpPr>
        <dsp:cNvPr id="0" name=""/>
        <dsp:cNvSpPr/>
      </dsp:nvSpPr>
      <dsp:spPr>
        <a:xfrm>
          <a:off x="1746838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2237837"/>
        <a:ext cx="20032" cy="4006"/>
      </dsp:txXfrm>
    </dsp:sp>
    <dsp:sp modelId="{433D59B7-AD1D-744B-85CA-433858BC4C0C}">
      <dsp:nvSpPr>
        <dsp:cNvPr id="0" name=""/>
        <dsp:cNvSpPr/>
      </dsp:nvSpPr>
      <dsp:spPr>
        <a:xfrm>
          <a:off x="6655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FL01 </a:t>
          </a:r>
          <a:r>
            <a:rPr lang="zh-CN" sz="1700" b="1" kern="1200" dirty="0"/>
            <a:t>仓库领料发料</a:t>
          </a:r>
          <a:endParaRPr lang="zh-CN" sz="1700" kern="1200" dirty="0"/>
        </a:p>
      </dsp:txBody>
      <dsp:txXfrm>
        <a:off x="6655" y="1717245"/>
        <a:ext cx="1741983" cy="1045189"/>
      </dsp:txXfrm>
    </dsp:sp>
    <dsp:sp modelId="{057B3B5A-2AEA-EB46-ABB6-D2E4D386F348}">
      <dsp:nvSpPr>
        <dsp:cNvPr id="0" name=""/>
        <dsp:cNvSpPr/>
      </dsp:nvSpPr>
      <dsp:spPr>
        <a:xfrm>
          <a:off x="3889477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2237837"/>
        <a:ext cx="20032" cy="4006"/>
      </dsp:txXfrm>
    </dsp:sp>
    <dsp:sp modelId="{425DE966-3A13-0C44-BD8E-355275216665}">
      <dsp:nvSpPr>
        <dsp:cNvPr id="0" name=""/>
        <dsp:cNvSpPr/>
      </dsp:nvSpPr>
      <dsp:spPr>
        <a:xfrm>
          <a:off x="2149294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CC01 </a:t>
          </a:r>
          <a:r>
            <a:rPr lang="zh-CN" sz="1700" b="1" kern="1200" dirty="0"/>
            <a:t>车间成品产量上报</a:t>
          </a:r>
          <a:endParaRPr lang="zh-CN" altLang="en-US" sz="1700" kern="1200" dirty="0"/>
        </a:p>
      </dsp:txBody>
      <dsp:txXfrm>
        <a:off x="2149294" y="1717245"/>
        <a:ext cx="1741983" cy="1045189"/>
      </dsp:txXfrm>
    </dsp:sp>
    <dsp:sp modelId="{D3A7CCC5-4B94-8E4B-9EED-900FBC0D70A1}">
      <dsp:nvSpPr>
        <dsp:cNvPr id="0" name=""/>
        <dsp:cNvSpPr/>
      </dsp:nvSpPr>
      <dsp:spPr>
        <a:xfrm>
          <a:off x="6032117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2237837"/>
        <a:ext cx="20032" cy="4006"/>
      </dsp:txXfrm>
    </dsp:sp>
    <dsp:sp modelId="{55EA0784-3BEF-A24A-BE4D-0BA168F3E477}">
      <dsp:nvSpPr>
        <dsp:cNvPr id="0" name=""/>
        <dsp:cNvSpPr/>
      </dsp:nvSpPr>
      <dsp:spPr>
        <a:xfrm>
          <a:off x="4291933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CC02 </a:t>
          </a:r>
          <a:r>
            <a:rPr lang="zh-CN" sz="1700" b="1" kern="1200" dirty="0"/>
            <a:t>仓库确认车间产量上报</a:t>
          </a:r>
          <a:endParaRPr lang="zh-CN" sz="1700" kern="1200" dirty="0"/>
        </a:p>
      </dsp:txBody>
      <dsp:txXfrm>
        <a:off x="4291933" y="1717245"/>
        <a:ext cx="1741983" cy="1045189"/>
      </dsp:txXfrm>
    </dsp:sp>
    <dsp:sp modelId="{35EB804A-6031-5946-9CFA-007326C3F008}">
      <dsp:nvSpPr>
        <dsp:cNvPr id="0" name=""/>
        <dsp:cNvSpPr/>
      </dsp:nvSpPr>
      <dsp:spPr>
        <a:xfrm>
          <a:off x="8174756" y="2194120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349768" y="2237837"/>
        <a:ext cx="20032" cy="4006"/>
      </dsp:txXfrm>
    </dsp:sp>
    <dsp:sp modelId="{DD9713CB-8998-1F47-82C5-2251855255FF}">
      <dsp:nvSpPr>
        <dsp:cNvPr id="0" name=""/>
        <dsp:cNvSpPr/>
      </dsp:nvSpPr>
      <dsp:spPr>
        <a:xfrm>
          <a:off x="6434573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CC04 </a:t>
          </a:r>
          <a:r>
            <a:rPr lang="zh-CN" sz="1700" b="1" kern="1200" dirty="0"/>
            <a:t>工序产量上报确认</a:t>
          </a:r>
          <a:r>
            <a:rPr lang="zh-CN" altLang="en-US" sz="1700" b="1" kern="1200" dirty="0">
              <a:solidFill>
                <a:srgbClr val="FF0000"/>
              </a:solidFill>
            </a:rPr>
            <a:t>（</a:t>
          </a:r>
          <a:r>
            <a:rPr lang="zh-CN" altLang="en-US" sz="1700" b="1" kern="1200" dirty="0" smtClean="0">
              <a:solidFill>
                <a:srgbClr val="FF0000"/>
              </a:solidFill>
            </a:rPr>
            <a:t>针对灌装</a:t>
          </a:r>
          <a:r>
            <a:rPr lang="zh-CN" altLang="en-US" sz="1700" b="1" kern="1200" dirty="0">
              <a:solidFill>
                <a:srgbClr val="FF0000"/>
              </a:solidFill>
            </a:rPr>
            <a:t>）</a:t>
          </a:r>
          <a:endParaRPr lang="zh-CN" altLang="en-US" sz="1700" kern="1200" dirty="0">
            <a:solidFill>
              <a:srgbClr val="FF0000"/>
            </a:solidFill>
          </a:endParaRPr>
        </a:p>
      </dsp:txBody>
      <dsp:txXfrm>
        <a:off x="6434573" y="1717245"/>
        <a:ext cx="1741983" cy="1045189"/>
      </dsp:txXfrm>
    </dsp:sp>
    <dsp:sp modelId="{42452AAE-03BA-8545-BB9A-3D459C58F10F}">
      <dsp:nvSpPr>
        <dsp:cNvPr id="0" name=""/>
        <dsp:cNvSpPr/>
      </dsp:nvSpPr>
      <dsp:spPr>
        <a:xfrm>
          <a:off x="877646" y="2760635"/>
          <a:ext cx="8570557" cy="370056"/>
        </a:xfrm>
        <a:custGeom>
          <a:avLst/>
          <a:gdLst/>
          <a:ahLst/>
          <a:cxnLst/>
          <a:rect l="0" t="0" r="0" b="0"/>
          <a:pathLst>
            <a:path>
              <a:moveTo>
                <a:pt x="8570557" y="0"/>
              </a:moveTo>
              <a:lnTo>
                <a:pt x="8570557" y="202128"/>
              </a:lnTo>
              <a:lnTo>
                <a:pt x="0" y="202128"/>
              </a:lnTo>
              <a:lnTo>
                <a:pt x="0" y="3700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8427" y="2943660"/>
        <a:ext cx="428995" cy="4006"/>
      </dsp:txXfrm>
    </dsp:sp>
    <dsp:sp modelId="{67C217BA-1671-AA45-81E2-3830E3281F46}">
      <dsp:nvSpPr>
        <dsp:cNvPr id="0" name=""/>
        <dsp:cNvSpPr/>
      </dsp:nvSpPr>
      <dsp:spPr>
        <a:xfrm>
          <a:off x="8577212" y="1717245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JJ02 </a:t>
          </a:r>
          <a:r>
            <a:rPr lang="zh-CN" sz="1700" b="1" kern="1200" dirty="0"/>
            <a:t>本岗位交接班</a:t>
          </a:r>
          <a:endParaRPr lang="zh-CN" sz="1700" kern="1200" dirty="0"/>
        </a:p>
      </dsp:txBody>
      <dsp:txXfrm>
        <a:off x="8577212" y="1717245"/>
        <a:ext cx="1741983" cy="1045189"/>
      </dsp:txXfrm>
    </dsp:sp>
    <dsp:sp modelId="{8E0BB619-4C63-EB46-9021-74698A94E0AA}">
      <dsp:nvSpPr>
        <dsp:cNvPr id="0" name=""/>
        <dsp:cNvSpPr/>
      </dsp:nvSpPr>
      <dsp:spPr>
        <a:xfrm>
          <a:off x="1746838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1850" y="3683683"/>
        <a:ext cx="20032" cy="4006"/>
      </dsp:txXfrm>
    </dsp:sp>
    <dsp:sp modelId="{8377B79A-8113-404D-81D1-A63C1642AE9F}">
      <dsp:nvSpPr>
        <dsp:cNvPr id="0" name=""/>
        <dsp:cNvSpPr/>
      </dsp:nvSpPr>
      <dsp:spPr>
        <a:xfrm>
          <a:off x="6655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PCQ1 </a:t>
          </a:r>
          <a:r>
            <a:rPr lang="zh-CN" sz="1700" b="1" kern="1200"/>
            <a:t>原辅料批次确认</a:t>
          </a:r>
          <a:endParaRPr lang="zh-CN" sz="1700" kern="1200"/>
        </a:p>
      </dsp:txBody>
      <dsp:txXfrm>
        <a:off x="6655" y="3163091"/>
        <a:ext cx="1741983" cy="1045189"/>
      </dsp:txXfrm>
    </dsp:sp>
    <dsp:sp modelId="{D458C619-F2F1-A848-A8B1-69369D1CDF69}">
      <dsp:nvSpPr>
        <dsp:cNvPr id="0" name=""/>
        <dsp:cNvSpPr/>
      </dsp:nvSpPr>
      <dsp:spPr>
        <a:xfrm>
          <a:off x="3889477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64489" y="3683683"/>
        <a:ext cx="20032" cy="4006"/>
      </dsp:txXfrm>
    </dsp:sp>
    <dsp:sp modelId="{8359781B-F55A-3E48-8A91-2C2747F98F6B}">
      <dsp:nvSpPr>
        <dsp:cNvPr id="0" name=""/>
        <dsp:cNvSpPr/>
      </dsp:nvSpPr>
      <dsp:spPr>
        <a:xfrm>
          <a:off x="2149294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PB01 </a:t>
          </a:r>
          <a:r>
            <a:rPr lang="zh-CN" sz="1700" b="1" kern="1200"/>
            <a:t>员工排班</a:t>
          </a:r>
          <a:endParaRPr lang="zh-CN" altLang="en-US" sz="1700" kern="1200"/>
        </a:p>
      </dsp:txBody>
      <dsp:txXfrm>
        <a:off x="2149294" y="3163091"/>
        <a:ext cx="1741983" cy="1045189"/>
      </dsp:txXfrm>
    </dsp:sp>
    <dsp:sp modelId="{4B3BAB13-E47F-BA41-8EF1-CA982BA4370E}">
      <dsp:nvSpPr>
        <dsp:cNvPr id="0" name=""/>
        <dsp:cNvSpPr/>
      </dsp:nvSpPr>
      <dsp:spPr>
        <a:xfrm>
          <a:off x="6032117" y="3639966"/>
          <a:ext cx="370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07128" y="3683683"/>
        <a:ext cx="20032" cy="4006"/>
      </dsp:txXfrm>
    </dsp:sp>
    <dsp:sp modelId="{D03D57FE-B4F0-7E49-94BE-71A14208F972}">
      <dsp:nvSpPr>
        <dsp:cNvPr id="0" name=""/>
        <dsp:cNvSpPr/>
      </dsp:nvSpPr>
      <dsp:spPr>
        <a:xfrm>
          <a:off x="4291933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SDQ02 </a:t>
          </a:r>
          <a:r>
            <a:rPr lang="zh-CN" sz="1700" b="1" kern="1200"/>
            <a:t>能源上报及确认</a:t>
          </a:r>
          <a:endParaRPr lang="zh-CN" sz="1700" kern="1200"/>
        </a:p>
      </dsp:txBody>
      <dsp:txXfrm>
        <a:off x="4291933" y="3163091"/>
        <a:ext cx="1741983" cy="1045189"/>
      </dsp:txXfrm>
    </dsp:sp>
    <dsp:sp modelId="{D6A51852-B996-4540-A0EE-FA599815AECD}">
      <dsp:nvSpPr>
        <dsp:cNvPr id="0" name=""/>
        <dsp:cNvSpPr/>
      </dsp:nvSpPr>
      <dsp:spPr>
        <a:xfrm>
          <a:off x="6434573" y="3163091"/>
          <a:ext cx="1741983" cy="104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FJ03 </a:t>
          </a:r>
          <a:r>
            <a:rPr lang="zh-CN" altLang="en-US" sz="1700" b="1" kern="1200" dirty="0" smtClean="0"/>
            <a:t>生产</a:t>
          </a:r>
          <a:r>
            <a:rPr lang="zh-CN" sz="1700" b="1" kern="1200" dirty="0" smtClean="0"/>
            <a:t>订单</a:t>
          </a:r>
          <a:r>
            <a:rPr lang="zh-CN" sz="1700" b="1" kern="1200" dirty="0"/>
            <a:t>关闭</a:t>
          </a:r>
          <a:endParaRPr lang="zh-CN" sz="1700" kern="1200" dirty="0"/>
        </a:p>
      </dsp:txBody>
      <dsp:txXfrm>
        <a:off x="6434573" y="3163091"/>
        <a:ext cx="1741983" cy="104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1825895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96500" y="511343"/>
        <a:ext cx="19568" cy="3913"/>
      </dsp:txXfrm>
    </dsp:sp>
    <dsp:sp modelId="{A2A25026-F273-EA40-BAEA-550521087857}">
      <dsp:nvSpPr>
        <dsp:cNvPr id="0" name=""/>
        <dsp:cNvSpPr/>
      </dsp:nvSpPr>
      <dsp:spPr>
        <a:xfrm>
          <a:off x="126047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PC06 </a:t>
          </a:r>
          <a:r>
            <a:rPr lang="zh-CN" sz="2100" b="1" kern="1200" dirty="0"/>
            <a:t>月计划转日计划</a:t>
          </a:r>
          <a:endParaRPr lang="zh-CN" altLang="en-US" sz="2100" kern="1200" dirty="0"/>
        </a:p>
      </dsp:txBody>
      <dsp:txXfrm>
        <a:off x="126047" y="2806"/>
        <a:ext cx="1701647" cy="1020988"/>
      </dsp:txXfrm>
    </dsp:sp>
    <dsp:sp modelId="{327864EF-4348-E949-872F-5B5B9EE13D67}">
      <dsp:nvSpPr>
        <dsp:cNvPr id="0" name=""/>
        <dsp:cNvSpPr/>
      </dsp:nvSpPr>
      <dsp:spPr>
        <a:xfrm>
          <a:off x="3918922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527" y="511343"/>
        <a:ext cx="19568" cy="3913"/>
      </dsp:txXfrm>
    </dsp:sp>
    <dsp:sp modelId="{5DDDF3C4-73EC-6D4E-8672-72416A72BD7D}">
      <dsp:nvSpPr>
        <dsp:cNvPr id="0" name=""/>
        <dsp:cNvSpPr/>
      </dsp:nvSpPr>
      <dsp:spPr>
        <a:xfrm>
          <a:off x="2219074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JH03 </a:t>
          </a:r>
          <a:r>
            <a:rPr lang="zh-CN" sz="2100" b="1" kern="1200" dirty="0"/>
            <a:t>日计划</a:t>
          </a:r>
          <a:r>
            <a:rPr lang="zh-CN" sz="2100" b="1" kern="1200" dirty="0" smtClean="0"/>
            <a:t>转</a:t>
          </a:r>
          <a:r>
            <a:rPr lang="zh-CN" altLang="en-US" sz="2100" b="1" kern="1200" dirty="0" smtClean="0"/>
            <a:t>生产</a:t>
          </a:r>
          <a:r>
            <a:rPr lang="zh-CN" sz="2100" b="1" kern="1200" dirty="0" smtClean="0"/>
            <a:t>订单</a:t>
          </a:r>
          <a:endParaRPr lang="zh-CN" altLang="en-US" sz="2100" kern="1200" dirty="0"/>
        </a:p>
      </dsp:txBody>
      <dsp:txXfrm>
        <a:off x="2219074" y="2806"/>
        <a:ext cx="1701647" cy="1020988"/>
      </dsp:txXfrm>
    </dsp:sp>
    <dsp:sp modelId="{061B6997-5717-534E-A6F0-6606631173D8}">
      <dsp:nvSpPr>
        <dsp:cNvPr id="0" name=""/>
        <dsp:cNvSpPr/>
      </dsp:nvSpPr>
      <dsp:spPr>
        <a:xfrm>
          <a:off x="6011949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2554" y="511343"/>
        <a:ext cx="19568" cy="3913"/>
      </dsp:txXfrm>
    </dsp:sp>
    <dsp:sp modelId="{5C989200-5778-5A4C-84C1-228ADEB7CFB8}">
      <dsp:nvSpPr>
        <dsp:cNvPr id="0" name=""/>
        <dsp:cNvSpPr/>
      </dsp:nvSpPr>
      <dsp:spPr>
        <a:xfrm>
          <a:off x="4312101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FJ02 </a:t>
          </a:r>
          <a:r>
            <a:rPr lang="zh-CN" sz="2100" b="1" kern="1200" dirty="0"/>
            <a:t>派工单维护</a:t>
          </a:r>
          <a:endParaRPr lang="zh-CN" altLang="en-US" sz="2100" kern="1200" dirty="0"/>
        </a:p>
      </dsp:txBody>
      <dsp:txXfrm>
        <a:off x="4312101" y="2806"/>
        <a:ext cx="1701647" cy="1020988"/>
      </dsp:txXfrm>
    </dsp:sp>
    <dsp:sp modelId="{5C97FAC6-466A-424C-AE63-94093E061725}">
      <dsp:nvSpPr>
        <dsp:cNvPr id="0" name=""/>
        <dsp:cNvSpPr/>
      </dsp:nvSpPr>
      <dsp:spPr>
        <a:xfrm>
          <a:off x="8104976" y="467580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275581" y="511343"/>
        <a:ext cx="19568" cy="3913"/>
      </dsp:txXfrm>
    </dsp:sp>
    <dsp:sp modelId="{C474BD15-C162-024E-A085-971216CE1BB9}">
      <dsp:nvSpPr>
        <dsp:cNvPr id="0" name=""/>
        <dsp:cNvSpPr/>
      </dsp:nvSpPr>
      <dsp:spPr>
        <a:xfrm>
          <a:off x="6405128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PF01 </a:t>
          </a:r>
          <a:r>
            <a:rPr lang="zh-CN" sz="2100" b="1" kern="1200" dirty="0"/>
            <a:t>订单生产配料</a:t>
          </a:r>
          <a:endParaRPr lang="zh-CN" sz="2100" kern="1200" dirty="0"/>
        </a:p>
      </dsp:txBody>
      <dsp:txXfrm>
        <a:off x="6405128" y="2806"/>
        <a:ext cx="1701647" cy="1020988"/>
      </dsp:txXfrm>
    </dsp:sp>
    <dsp:sp modelId="{D220E25F-2302-784D-9D5B-2324463A3304}">
      <dsp:nvSpPr>
        <dsp:cNvPr id="0" name=""/>
        <dsp:cNvSpPr/>
      </dsp:nvSpPr>
      <dsp:spPr>
        <a:xfrm>
          <a:off x="976871" y="1021995"/>
          <a:ext cx="8372107" cy="372214"/>
        </a:xfrm>
        <a:custGeom>
          <a:avLst/>
          <a:gdLst/>
          <a:ahLst/>
          <a:cxnLst/>
          <a:rect l="0" t="0" r="0" b="0"/>
          <a:pathLst>
            <a:path>
              <a:moveTo>
                <a:pt x="8372107" y="0"/>
              </a:moveTo>
              <a:lnTo>
                <a:pt x="8372107" y="203207"/>
              </a:lnTo>
              <a:lnTo>
                <a:pt x="0" y="203207"/>
              </a:lnTo>
              <a:lnTo>
                <a:pt x="0" y="3722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3380" y="1206145"/>
        <a:ext cx="419089" cy="3913"/>
      </dsp:txXfrm>
    </dsp:sp>
    <dsp:sp modelId="{3A840335-CA2C-2E48-A4C8-7DBB59E9EA5C}">
      <dsp:nvSpPr>
        <dsp:cNvPr id="0" name=""/>
        <dsp:cNvSpPr/>
      </dsp:nvSpPr>
      <dsp:spPr>
        <a:xfrm>
          <a:off x="8498155" y="2806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LL01 </a:t>
          </a:r>
          <a:r>
            <a:rPr lang="zh-CN" sz="2100" b="1" kern="1200" dirty="0"/>
            <a:t>领料单打印</a:t>
          </a:r>
          <a:endParaRPr lang="zh-CN" altLang="en-US" sz="2100" kern="1200" dirty="0"/>
        </a:p>
      </dsp:txBody>
      <dsp:txXfrm>
        <a:off x="8498155" y="2806"/>
        <a:ext cx="1701647" cy="1020988"/>
      </dsp:txXfrm>
    </dsp:sp>
    <dsp:sp modelId="{D9A7F3E4-E3BB-2E4A-AC88-FBE6BA764C87}">
      <dsp:nvSpPr>
        <dsp:cNvPr id="0" name=""/>
        <dsp:cNvSpPr/>
      </dsp:nvSpPr>
      <dsp:spPr>
        <a:xfrm>
          <a:off x="1825895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155"/>
              </a:moveTo>
              <a:lnTo>
                <a:pt x="197489" y="57155"/>
              </a:lnTo>
              <a:lnTo>
                <a:pt x="197489" y="45720"/>
              </a:ln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96496" y="1923711"/>
        <a:ext cx="19577" cy="3913"/>
      </dsp:txXfrm>
    </dsp:sp>
    <dsp:sp modelId="{433D59B7-AD1D-744B-85CA-433858BC4C0C}">
      <dsp:nvSpPr>
        <dsp:cNvPr id="0" name=""/>
        <dsp:cNvSpPr/>
      </dsp:nvSpPr>
      <dsp:spPr>
        <a:xfrm>
          <a:off x="126047" y="1426609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FL01 </a:t>
          </a:r>
          <a:r>
            <a:rPr lang="zh-CN" sz="2100" b="1" kern="1200" dirty="0"/>
            <a:t>仓库领料发料</a:t>
          </a:r>
          <a:endParaRPr lang="zh-CN" sz="2100" kern="1200" dirty="0"/>
        </a:p>
      </dsp:txBody>
      <dsp:txXfrm>
        <a:off x="126047" y="1426609"/>
        <a:ext cx="1701647" cy="1020988"/>
      </dsp:txXfrm>
    </dsp:sp>
    <dsp:sp modelId="{DC5060E4-C234-B148-AE9B-41AF3F1362C6}">
      <dsp:nvSpPr>
        <dsp:cNvPr id="0" name=""/>
        <dsp:cNvSpPr/>
      </dsp:nvSpPr>
      <dsp:spPr>
        <a:xfrm>
          <a:off x="3918922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527" y="1923711"/>
        <a:ext cx="19568" cy="3913"/>
      </dsp:txXfrm>
    </dsp:sp>
    <dsp:sp modelId="{E3EAADC5-A430-6049-9CEB-A709B9A8BE2D}">
      <dsp:nvSpPr>
        <dsp:cNvPr id="0" name=""/>
        <dsp:cNvSpPr/>
      </dsp:nvSpPr>
      <dsp:spPr>
        <a:xfrm>
          <a:off x="2219074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CC06 </a:t>
          </a:r>
          <a:r>
            <a:rPr lang="zh-CN" sz="2100" b="1" kern="1200" dirty="0"/>
            <a:t>半成品产量确认</a:t>
          </a:r>
          <a:endParaRPr lang="zh-CN" sz="2100" kern="1200" dirty="0"/>
        </a:p>
      </dsp:txBody>
      <dsp:txXfrm>
        <a:off x="2219074" y="1415174"/>
        <a:ext cx="1701647" cy="1020988"/>
      </dsp:txXfrm>
    </dsp:sp>
    <dsp:sp modelId="{42452AAE-03BA-8545-BB9A-3D459C58F10F}">
      <dsp:nvSpPr>
        <dsp:cNvPr id="0" name=""/>
        <dsp:cNvSpPr/>
      </dsp:nvSpPr>
      <dsp:spPr>
        <a:xfrm>
          <a:off x="6011949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2554" y="1923711"/>
        <a:ext cx="19568" cy="3913"/>
      </dsp:txXfrm>
    </dsp:sp>
    <dsp:sp modelId="{67C217BA-1671-AA45-81E2-3830E3281F46}">
      <dsp:nvSpPr>
        <dsp:cNvPr id="0" name=""/>
        <dsp:cNvSpPr/>
      </dsp:nvSpPr>
      <dsp:spPr>
        <a:xfrm>
          <a:off x="4312101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JJ02 </a:t>
          </a:r>
          <a:r>
            <a:rPr lang="zh-CN" sz="2100" b="1" kern="1200"/>
            <a:t>本岗位交接班</a:t>
          </a:r>
          <a:endParaRPr lang="zh-CN" sz="2100" kern="1200"/>
        </a:p>
      </dsp:txBody>
      <dsp:txXfrm>
        <a:off x="4312101" y="1415174"/>
        <a:ext cx="1701647" cy="1020988"/>
      </dsp:txXfrm>
    </dsp:sp>
    <dsp:sp modelId="{8E0BB619-4C63-EB46-9021-74698A94E0AA}">
      <dsp:nvSpPr>
        <dsp:cNvPr id="0" name=""/>
        <dsp:cNvSpPr/>
      </dsp:nvSpPr>
      <dsp:spPr>
        <a:xfrm>
          <a:off x="8104976" y="1879948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275581" y="1923711"/>
        <a:ext cx="19568" cy="3913"/>
      </dsp:txXfrm>
    </dsp:sp>
    <dsp:sp modelId="{8377B79A-8113-404D-81D1-A63C1642AE9F}">
      <dsp:nvSpPr>
        <dsp:cNvPr id="0" name=""/>
        <dsp:cNvSpPr/>
      </dsp:nvSpPr>
      <dsp:spPr>
        <a:xfrm>
          <a:off x="6405128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PCQ1 </a:t>
          </a:r>
          <a:r>
            <a:rPr lang="zh-CN" sz="2100" b="1" kern="1200"/>
            <a:t>原辅料批次确认</a:t>
          </a:r>
          <a:endParaRPr lang="zh-CN" sz="2100" kern="1200"/>
        </a:p>
      </dsp:txBody>
      <dsp:txXfrm>
        <a:off x="6405128" y="1415174"/>
        <a:ext cx="1701647" cy="1020988"/>
      </dsp:txXfrm>
    </dsp:sp>
    <dsp:sp modelId="{D458C619-F2F1-A848-A8B1-69369D1CDF69}">
      <dsp:nvSpPr>
        <dsp:cNvPr id="0" name=""/>
        <dsp:cNvSpPr/>
      </dsp:nvSpPr>
      <dsp:spPr>
        <a:xfrm>
          <a:off x="976871" y="2434362"/>
          <a:ext cx="8372107" cy="360778"/>
        </a:xfrm>
        <a:custGeom>
          <a:avLst/>
          <a:gdLst/>
          <a:ahLst/>
          <a:cxnLst/>
          <a:rect l="0" t="0" r="0" b="0"/>
          <a:pathLst>
            <a:path>
              <a:moveTo>
                <a:pt x="8372107" y="0"/>
              </a:moveTo>
              <a:lnTo>
                <a:pt x="8372107" y="197489"/>
              </a:lnTo>
              <a:lnTo>
                <a:pt x="0" y="197489"/>
              </a:lnTo>
              <a:lnTo>
                <a:pt x="0" y="3607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3394" y="2612795"/>
        <a:ext cx="419062" cy="3913"/>
      </dsp:txXfrm>
    </dsp:sp>
    <dsp:sp modelId="{8359781B-F55A-3E48-8A91-2C2747F98F6B}">
      <dsp:nvSpPr>
        <dsp:cNvPr id="0" name=""/>
        <dsp:cNvSpPr/>
      </dsp:nvSpPr>
      <dsp:spPr>
        <a:xfrm>
          <a:off x="8498155" y="1415174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PB01 </a:t>
          </a:r>
          <a:r>
            <a:rPr lang="zh-CN" sz="2100" b="1" kern="1200" dirty="0"/>
            <a:t>员工排班</a:t>
          </a:r>
          <a:endParaRPr lang="zh-CN" altLang="en-US" sz="2100" kern="1200" dirty="0"/>
        </a:p>
      </dsp:txBody>
      <dsp:txXfrm>
        <a:off x="8498155" y="1415174"/>
        <a:ext cx="1701647" cy="1020988"/>
      </dsp:txXfrm>
    </dsp:sp>
    <dsp:sp modelId="{4B3BAB13-E47F-BA41-8EF1-CA982BA4370E}">
      <dsp:nvSpPr>
        <dsp:cNvPr id="0" name=""/>
        <dsp:cNvSpPr/>
      </dsp:nvSpPr>
      <dsp:spPr>
        <a:xfrm>
          <a:off x="1825895" y="3292316"/>
          <a:ext cx="360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77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96500" y="3336079"/>
        <a:ext cx="19568" cy="3913"/>
      </dsp:txXfrm>
    </dsp:sp>
    <dsp:sp modelId="{D03D57FE-B4F0-7E49-94BE-71A14208F972}">
      <dsp:nvSpPr>
        <dsp:cNvPr id="0" name=""/>
        <dsp:cNvSpPr/>
      </dsp:nvSpPr>
      <dsp:spPr>
        <a:xfrm>
          <a:off x="126047" y="2827541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SDQ02 </a:t>
          </a:r>
          <a:r>
            <a:rPr lang="zh-CN" sz="2100" b="1" kern="1200"/>
            <a:t>能源上报及确认</a:t>
          </a:r>
          <a:endParaRPr lang="zh-CN" sz="2100" kern="1200"/>
        </a:p>
      </dsp:txBody>
      <dsp:txXfrm>
        <a:off x="126047" y="2827541"/>
        <a:ext cx="1701647" cy="1020988"/>
      </dsp:txXfrm>
    </dsp:sp>
    <dsp:sp modelId="{D6A51852-B996-4540-A0EE-FA599815AECD}">
      <dsp:nvSpPr>
        <dsp:cNvPr id="0" name=""/>
        <dsp:cNvSpPr/>
      </dsp:nvSpPr>
      <dsp:spPr>
        <a:xfrm>
          <a:off x="2219074" y="2827541"/>
          <a:ext cx="1701647" cy="1020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FJ03 </a:t>
          </a:r>
          <a:r>
            <a:rPr lang="zh-CN" altLang="en-US" sz="2100" b="1" kern="1200" dirty="0" smtClean="0"/>
            <a:t>生产</a:t>
          </a:r>
          <a:r>
            <a:rPr lang="zh-CN" sz="2100" b="1" kern="1200" dirty="0" smtClean="0"/>
            <a:t>订单</a:t>
          </a:r>
          <a:r>
            <a:rPr lang="zh-CN" sz="2100" b="1" kern="1200" dirty="0"/>
            <a:t>关闭</a:t>
          </a:r>
          <a:endParaRPr lang="zh-CN" sz="2100" kern="1200" dirty="0"/>
        </a:p>
      </dsp:txBody>
      <dsp:txXfrm>
        <a:off x="2219074" y="2827541"/>
        <a:ext cx="1701647" cy="1020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FJ04 </a:t>
          </a:r>
          <a:r>
            <a:rPr lang="zh-CN" altLang="en-US" sz="2200" kern="1200" dirty="0" smtClean="0"/>
            <a:t>订单打开</a:t>
          </a:r>
          <a:endParaRPr lang="zh-CN" altLang="en-US" sz="2200" kern="1200" dirty="0"/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SDQ03 </a:t>
          </a:r>
          <a:r>
            <a:rPr lang="zh-CN" altLang="en-US" sz="2200" kern="1200" dirty="0" smtClean="0"/>
            <a:t>能源冲销</a:t>
          </a:r>
          <a:endParaRPr lang="zh-CN" altLang="en-US" sz="2200" kern="1200" dirty="0"/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PCQ2 </a:t>
          </a:r>
          <a:r>
            <a:rPr lang="zh-CN" altLang="en-US" sz="2200" kern="1200" dirty="0" smtClean="0"/>
            <a:t>原辅料冲销</a:t>
          </a:r>
          <a:endParaRPr lang="zh-CN" altLang="en-US" sz="2200" kern="1200" dirty="0"/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JJ03 </a:t>
          </a:r>
          <a:r>
            <a:rPr lang="zh-CN" altLang="en-US" sz="2200" kern="1200" dirty="0" smtClean="0"/>
            <a:t>本岗位交接班取消</a:t>
          </a:r>
          <a:endParaRPr lang="zh-CN" sz="2200" kern="1200" dirty="0"/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FF00"/>
              </a:solidFill>
            </a:rPr>
            <a:t>CCC1 </a:t>
          </a:r>
          <a:r>
            <a:rPr lang="zh-CN" altLang="en-US" sz="2200" kern="1200" dirty="0" smtClean="0">
              <a:solidFill>
                <a:srgbClr val="FFFF00"/>
              </a:solidFill>
            </a:rPr>
            <a:t>成品</a:t>
          </a:r>
          <a:r>
            <a:rPr lang="zh-CN" altLang="en-US" sz="22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TL01 </a:t>
          </a:r>
          <a:r>
            <a:rPr lang="zh-CN" altLang="en-US" sz="2200" kern="1200" dirty="0" smtClean="0"/>
            <a:t>退料申请</a:t>
          </a:r>
          <a:endParaRPr lang="zh-CN" sz="22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FL03 </a:t>
          </a:r>
          <a:r>
            <a:rPr lang="zh-CN" altLang="en-US" sz="2200" kern="1200" dirty="0" smtClean="0"/>
            <a:t>退料确认</a:t>
          </a:r>
          <a:endParaRPr lang="zh-CN" altLang="en-US" sz="2200" kern="1200" dirty="0"/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PF02 </a:t>
          </a:r>
          <a:r>
            <a:rPr lang="zh-CN" altLang="en-US" sz="2200" kern="1200" dirty="0" smtClean="0"/>
            <a:t>配方删除</a:t>
          </a:r>
          <a:endParaRPr lang="zh-CN" sz="22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FJ04 </a:t>
          </a:r>
          <a:r>
            <a:rPr lang="zh-CN" altLang="en-US" sz="2200" kern="1200" dirty="0" smtClean="0"/>
            <a:t>订单打开</a:t>
          </a:r>
          <a:endParaRPr lang="zh-CN" altLang="en-US" sz="2200" kern="1200" dirty="0"/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SDQ03 </a:t>
          </a:r>
          <a:r>
            <a:rPr lang="zh-CN" altLang="en-US" sz="2200" kern="1200" dirty="0" smtClean="0"/>
            <a:t>能源冲销</a:t>
          </a:r>
          <a:endParaRPr lang="zh-CN" altLang="en-US" sz="2200" kern="1200" dirty="0"/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PCQ2 </a:t>
          </a:r>
          <a:r>
            <a:rPr lang="zh-CN" altLang="en-US" sz="2200" kern="1200" dirty="0" smtClean="0"/>
            <a:t>原辅料冲销</a:t>
          </a:r>
          <a:endParaRPr lang="zh-CN" altLang="en-US" sz="2200" kern="1200" dirty="0"/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JJ03 </a:t>
          </a:r>
          <a:r>
            <a:rPr lang="zh-CN" altLang="en-US" sz="2200" kern="1200" dirty="0" smtClean="0"/>
            <a:t>本岗位交接班取消</a:t>
          </a:r>
          <a:endParaRPr lang="zh-CN" sz="2200" kern="1200" dirty="0"/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FF00"/>
              </a:solidFill>
            </a:rPr>
            <a:t>CCC2 </a:t>
          </a:r>
          <a:r>
            <a:rPr lang="zh-CN" altLang="en-US" sz="2200" kern="1200" dirty="0" smtClean="0">
              <a:solidFill>
                <a:srgbClr val="FFFF00"/>
              </a:solidFill>
            </a:rPr>
            <a:t>半成品</a:t>
          </a:r>
          <a:r>
            <a:rPr lang="zh-CN" altLang="en-US" sz="22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TL01 </a:t>
          </a:r>
          <a:r>
            <a:rPr lang="zh-CN" altLang="en-US" sz="2200" kern="1200" dirty="0" smtClean="0"/>
            <a:t>退料申请</a:t>
          </a:r>
          <a:endParaRPr lang="zh-CN" sz="22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FL03 </a:t>
          </a:r>
          <a:r>
            <a:rPr lang="zh-CN" altLang="en-US" sz="2200" kern="1200" dirty="0" smtClean="0"/>
            <a:t>退料确认</a:t>
          </a:r>
          <a:endParaRPr lang="zh-CN" altLang="en-US" sz="2200" kern="1200" dirty="0"/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PF02 </a:t>
          </a:r>
          <a:r>
            <a:rPr lang="zh-CN" altLang="en-US" sz="2200" kern="1200" dirty="0" smtClean="0"/>
            <a:t>配方删除</a:t>
          </a:r>
          <a:endParaRPr lang="zh-CN" sz="22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496042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592938"/>
        <a:ext cx="22786" cy="4557"/>
      </dsp:txXfrm>
    </dsp:sp>
    <dsp:sp modelId="{A2A25026-F273-EA40-BAEA-550521087857}">
      <dsp:nvSpPr>
        <dsp:cNvPr id="0" name=""/>
        <dsp:cNvSpPr/>
      </dsp:nvSpPr>
      <dsp:spPr>
        <a:xfrm>
          <a:off x="516368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JH04 </a:t>
          </a:r>
          <a:r>
            <a:rPr lang="zh-CN" altLang="en-US" sz="2100" kern="1200" dirty="0"/>
            <a:t>返工订单创建</a:t>
          </a:r>
        </a:p>
      </dsp:txBody>
      <dsp:txXfrm>
        <a:off x="516368" y="774"/>
        <a:ext cx="1981474" cy="1188884"/>
      </dsp:txXfrm>
    </dsp:sp>
    <dsp:sp modelId="{327864EF-4348-E949-872F-5B5B9EE13D67}">
      <dsp:nvSpPr>
        <dsp:cNvPr id="0" name=""/>
        <dsp:cNvSpPr/>
      </dsp:nvSpPr>
      <dsp:spPr>
        <a:xfrm>
          <a:off x="4933255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592938"/>
        <a:ext cx="22786" cy="4557"/>
      </dsp:txXfrm>
    </dsp:sp>
    <dsp:sp modelId="{5DDDF3C4-73EC-6D4E-8672-72416A72BD7D}">
      <dsp:nvSpPr>
        <dsp:cNvPr id="0" name=""/>
        <dsp:cNvSpPr/>
      </dsp:nvSpPr>
      <dsp:spPr>
        <a:xfrm>
          <a:off x="2953581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PF03 </a:t>
          </a:r>
          <a:r>
            <a:rPr lang="zh-CN" altLang="en-US" sz="2100" kern="1200" dirty="0"/>
            <a:t>返工订单配料</a:t>
          </a:r>
        </a:p>
      </dsp:txBody>
      <dsp:txXfrm>
        <a:off x="2953581" y="774"/>
        <a:ext cx="1981474" cy="1188884"/>
      </dsp:txXfrm>
    </dsp:sp>
    <dsp:sp modelId="{D220E25F-2302-784D-9D5B-2324463A3304}">
      <dsp:nvSpPr>
        <dsp:cNvPr id="0" name=""/>
        <dsp:cNvSpPr/>
      </dsp:nvSpPr>
      <dsp:spPr>
        <a:xfrm>
          <a:off x="7370469" y="549496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71645" y="592938"/>
        <a:ext cx="22786" cy="4557"/>
      </dsp:txXfrm>
    </dsp:sp>
    <dsp:sp modelId="{3A840335-CA2C-2E48-A4C8-7DBB59E9EA5C}">
      <dsp:nvSpPr>
        <dsp:cNvPr id="0" name=""/>
        <dsp:cNvSpPr/>
      </dsp:nvSpPr>
      <dsp:spPr>
        <a:xfrm>
          <a:off x="5390795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LL01 </a:t>
          </a:r>
          <a:r>
            <a:rPr lang="zh-CN" sz="2100" b="1" kern="1200" dirty="0"/>
            <a:t>领料单打印</a:t>
          </a:r>
          <a:endParaRPr lang="zh-CN" altLang="en-US" sz="2100" kern="1200" dirty="0"/>
        </a:p>
      </dsp:txBody>
      <dsp:txXfrm>
        <a:off x="5390795" y="774"/>
        <a:ext cx="1981474" cy="1188884"/>
      </dsp:txXfrm>
    </dsp:sp>
    <dsp:sp modelId="{D9A7F3E4-E3BB-2E4A-AC88-FBE6BA764C87}">
      <dsp:nvSpPr>
        <dsp:cNvPr id="0" name=""/>
        <dsp:cNvSpPr/>
      </dsp:nvSpPr>
      <dsp:spPr>
        <a:xfrm>
          <a:off x="1507105" y="1187859"/>
          <a:ext cx="7311640" cy="425139"/>
        </a:xfrm>
        <a:custGeom>
          <a:avLst/>
          <a:gdLst/>
          <a:ahLst/>
          <a:cxnLst/>
          <a:rect l="0" t="0" r="0" b="0"/>
          <a:pathLst>
            <a:path>
              <a:moveTo>
                <a:pt x="7311640" y="0"/>
              </a:moveTo>
              <a:lnTo>
                <a:pt x="7311640" y="229669"/>
              </a:lnTo>
              <a:lnTo>
                <a:pt x="0" y="229669"/>
              </a:lnTo>
              <a:lnTo>
                <a:pt x="0" y="4251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9779" y="1398149"/>
        <a:ext cx="366291" cy="4557"/>
      </dsp:txXfrm>
    </dsp:sp>
    <dsp:sp modelId="{433D59B7-AD1D-744B-85CA-433858BC4C0C}">
      <dsp:nvSpPr>
        <dsp:cNvPr id="0" name=""/>
        <dsp:cNvSpPr/>
      </dsp:nvSpPr>
      <dsp:spPr>
        <a:xfrm>
          <a:off x="7828008" y="774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FL01 </a:t>
          </a:r>
          <a:r>
            <a:rPr lang="zh-CN" sz="2100" b="1" kern="1200" dirty="0"/>
            <a:t>仓库领料发料</a:t>
          </a:r>
          <a:endParaRPr lang="zh-CN" sz="2100" kern="1200" dirty="0"/>
        </a:p>
      </dsp:txBody>
      <dsp:txXfrm>
        <a:off x="7828008" y="774"/>
        <a:ext cx="1981474" cy="1188884"/>
      </dsp:txXfrm>
    </dsp:sp>
    <dsp:sp modelId="{057B3B5A-2AEA-EB46-ABB6-D2E4D386F348}">
      <dsp:nvSpPr>
        <dsp:cNvPr id="0" name=""/>
        <dsp:cNvSpPr/>
      </dsp:nvSpPr>
      <dsp:spPr>
        <a:xfrm>
          <a:off x="2496042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2237561"/>
        <a:ext cx="22786" cy="4557"/>
      </dsp:txXfrm>
    </dsp:sp>
    <dsp:sp modelId="{425DE966-3A13-0C44-BD8E-355275216665}">
      <dsp:nvSpPr>
        <dsp:cNvPr id="0" name=""/>
        <dsp:cNvSpPr/>
      </dsp:nvSpPr>
      <dsp:spPr>
        <a:xfrm>
          <a:off x="516368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CC01 </a:t>
          </a:r>
          <a:r>
            <a:rPr lang="zh-CN" sz="2100" b="1" kern="1200" dirty="0"/>
            <a:t>车间成品产量上报</a:t>
          </a:r>
          <a:endParaRPr lang="zh-CN" altLang="en-US" sz="2100" kern="1200" dirty="0"/>
        </a:p>
      </dsp:txBody>
      <dsp:txXfrm>
        <a:off x="516368" y="1645398"/>
        <a:ext cx="1981474" cy="1188884"/>
      </dsp:txXfrm>
    </dsp:sp>
    <dsp:sp modelId="{D3A7CCC5-4B94-8E4B-9EED-900FBC0D70A1}">
      <dsp:nvSpPr>
        <dsp:cNvPr id="0" name=""/>
        <dsp:cNvSpPr/>
      </dsp:nvSpPr>
      <dsp:spPr>
        <a:xfrm>
          <a:off x="4933255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2237561"/>
        <a:ext cx="22786" cy="4557"/>
      </dsp:txXfrm>
    </dsp:sp>
    <dsp:sp modelId="{55EA0784-3BEF-A24A-BE4D-0BA168F3E477}">
      <dsp:nvSpPr>
        <dsp:cNvPr id="0" name=""/>
        <dsp:cNvSpPr/>
      </dsp:nvSpPr>
      <dsp:spPr>
        <a:xfrm>
          <a:off x="2953581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CC02 </a:t>
          </a:r>
          <a:r>
            <a:rPr lang="zh-CN" sz="2100" b="1" kern="1200" dirty="0"/>
            <a:t>仓库确认车间产量上报</a:t>
          </a:r>
          <a:endParaRPr lang="zh-CN" sz="2100" kern="1200" dirty="0"/>
        </a:p>
      </dsp:txBody>
      <dsp:txXfrm>
        <a:off x="2953581" y="1645398"/>
        <a:ext cx="1981474" cy="1188884"/>
      </dsp:txXfrm>
    </dsp:sp>
    <dsp:sp modelId="{35EB804A-6031-5946-9CFA-007326C3F008}">
      <dsp:nvSpPr>
        <dsp:cNvPr id="0" name=""/>
        <dsp:cNvSpPr/>
      </dsp:nvSpPr>
      <dsp:spPr>
        <a:xfrm>
          <a:off x="7370469" y="2194120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71645" y="2237561"/>
        <a:ext cx="22786" cy="4557"/>
      </dsp:txXfrm>
    </dsp:sp>
    <dsp:sp modelId="{DD9713CB-8998-1F47-82C5-2251855255FF}">
      <dsp:nvSpPr>
        <dsp:cNvPr id="0" name=""/>
        <dsp:cNvSpPr/>
      </dsp:nvSpPr>
      <dsp:spPr>
        <a:xfrm>
          <a:off x="5390795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>
              <a:solidFill>
                <a:schemeClr val="bg1"/>
              </a:solidFill>
            </a:rPr>
            <a:t>JJ04 </a:t>
          </a:r>
          <a:r>
            <a:rPr lang="zh-CN" altLang="en-US" sz="2100" kern="1200" dirty="0">
              <a:solidFill>
                <a:schemeClr val="bg1"/>
              </a:solidFill>
            </a:rPr>
            <a:t>返工订单消耗确认</a:t>
          </a:r>
        </a:p>
      </dsp:txBody>
      <dsp:txXfrm>
        <a:off x="5390795" y="1645398"/>
        <a:ext cx="1981474" cy="1188884"/>
      </dsp:txXfrm>
    </dsp:sp>
    <dsp:sp modelId="{8E0BB619-4C63-EB46-9021-74698A94E0AA}">
      <dsp:nvSpPr>
        <dsp:cNvPr id="0" name=""/>
        <dsp:cNvSpPr/>
      </dsp:nvSpPr>
      <dsp:spPr>
        <a:xfrm>
          <a:off x="1507105" y="2832482"/>
          <a:ext cx="7311640" cy="425139"/>
        </a:xfrm>
        <a:custGeom>
          <a:avLst/>
          <a:gdLst/>
          <a:ahLst/>
          <a:cxnLst/>
          <a:rect l="0" t="0" r="0" b="0"/>
          <a:pathLst>
            <a:path>
              <a:moveTo>
                <a:pt x="7311640" y="0"/>
              </a:moveTo>
              <a:lnTo>
                <a:pt x="7311640" y="229669"/>
              </a:lnTo>
              <a:lnTo>
                <a:pt x="0" y="229669"/>
              </a:lnTo>
              <a:lnTo>
                <a:pt x="0" y="4251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9779" y="3042773"/>
        <a:ext cx="366291" cy="4557"/>
      </dsp:txXfrm>
    </dsp:sp>
    <dsp:sp modelId="{8377B79A-8113-404D-81D1-A63C1642AE9F}">
      <dsp:nvSpPr>
        <dsp:cNvPr id="0" name=""/>
        <dsp:cNvSpPr/>
      </dsp:nvSpPr>
      <dsp:spPr>
        <a:xfrm>
          <a:off x="7828008" y="1645398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PCQ1 </a:t>
          </a:r>
          <a:r>
            <a:rPr lang="zh-CN" sz="2100" b="1" kern="1200"/>
            <a:t>原辅料批次确认</a:t>
          </a:r>
          <a:endParaRPr lang="zh-CN" sz="2100" kern="1200"/>
        </a:p>
      </dsp:txBody>
      <dsp:txXfrm>
        <a:off x="7828008" y="1645398"/>
        <a:ext cx="1981474" cy="1188884"/>
      </dsp:txXfrm>
    </dsp:sp>
    <dsp:sp modelId="{D458C619-F2F1-A848-A8B1-69369D1CDF69}">
      <dsp:nvSpPr>
        <dsp:cNvPr id="0" name=""/>
        <dsp:cNvSpPr/>
      </dsp:nvSpPr>
      <dsp:spPr>
        <a:xfrm>
          <a:off x="2496042" y="3838744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97218" y="3882185"/>
        <a:ext cx="22786" cy="4557"/>
      </dsp:txXfrm>
    </dsp:sp>
    <dsp:sp modelId="{8359781B-F55A-3E48-8A91-2C2747F98F6B}">
      <dsp:nvSpPr>
        <dsp:cNvPr id="0" name=""/>
        <dsp:cNvSpPr/>
      </dsp:nvSpPr>
      <dsp:spPr>
        <a:xfrm>
          <a:off x="516368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PB01 </a:t>
          </a:r>
          <a:r>
            <a:rPr lang="zh-CN" sz="2100" b="1" kern="1200"/>
            <a:t>员工排班</a:t>
          </a:r>
          <a:endParaRPr lang="zh-CN" altLang="en-US" sz="2100" kern="1200"/>
        </a:p>
      </dsp:txBody>
      <dsp:txXfrm>
        <a:off x="516368" y="3290021"/>
        <a:ext cx="1981474" cy="1188884"/>
      </dsp:txXfrm>
    </dsp:sp>
    <dsp:sp modelId="{4B3BAB13-E47F-BA41-8EF1-CA982BA4370E}">
      <dsp:nvSpPr>
        <dsp:cNvPr id="0" name=""/>
        <dsp:cNvSpPr/>
      </dsp:nvSpPr>
      <dsp:spPr>
        <a:xfrm>
          <a:off x="4933255" y="3838744"/>
          <a:ext cx="425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3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34432" y="3882185"/>
        <a:ext cx="22786" cy="4557"/>
      </dsp:txXfrm>
    </dsp:sp>
    <dsp:sp modelId="{D03D57FE-B4F0-7E49-94BE-71A14208F972}">
      <dsp:nvSpPr>
        <dsp:cNvPr id="0" name=""/>
        <dsp:cNvSpPr/>
      </dsp:nvSpPr>
      <dsp:spPr>
        <a:xfrm>
          <a:off x="2953581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SDQ02 </a:t>
          </a:r>
          <a:r>
            <a:rPr lang="zh-CN" sz="2100" b="1" kern="1200"/>
            <a:t>能源上报及确认</a:t>
          </a:r>
          <a:endParaRPr lang="zh-CN" sz="2100" kern="1200"/>
        </a:p>
      </dsp:txBody>
      <dsp:txXfrm>
        <a:off x="2953581" y="3290021"/>
        <a:ext cx="1981474" cy="1188884"/>
      </dsp:txXfrm>
    </dsp:sp>
    <dsp:sp modelId="{D6A51852-B996-4540-A0EE-FA599815AECD}">
      <dsp:nvSpPr>
        <dsp:cNvPr id="0" name=""/>
        <dsp:cNvSpPr/>
      </dsp:nvSpPr>
      <dsp:spPr>
        <a:xfrm>
          <a:off x="5390795" y="3290021"/>
          <a:ext cx="1981474" cy="118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FJ03 </a:t>
          </a:r>
          <a:r>
            <a:rPr lang="zh-CN" altLang="en-US" sz="2100" b="1" kern="1200" dirty="0" smtClean="0"/>
            <a:t>生产</a:t>
          </a:r>
          <a:r>
            <a:rPr lang="zh-CN" sz="2100" b="1" kern="1200" dirty="0" smtClean="0"/>
            <a:t>订单</a:t>
          </a:r>
          <a:r>
            <a:rPr lang="zh-CN" sz="2100" b="1" kern="1200" dirty="0"/>
            <a:t>关闭</a:t>
          </a:r>
          <a:endParaRPr lang="zh-CN" sz="2100" kern="1200" dirty="0"/>
        </a:p>
      </dsp:txBody>
      <dsp:txXfrm>
        <a:off x="5390795" y="3290021"/>
        <a:ext cx="1981474" cy="1188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F132B-D514-DB4F-8689-D0F7E1283726}">
      <dsp:nvSpPr>
        <dsp:cNvPr id="0" name=""/>
        <dsp:cNvSpPr/>
      </dsp:nvSpPr>
      <dsp:spPr>
        <a:xfrm>
          <a:off x="2332573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521540"/>
        <a:ext cx="20022" cy="4004"/>
      </dsp:txXfrm>
    </dsp:sp>
    <dsp:sp modelId="{A2A25026-F273-EA40-BAEA-550521087857}">
      <dsp:nvSpPr>
        <dsp:cNvPr id="0" name=""/>
        <dsp:cNvSpPr/>
      </dsp:nvSpPr>
      <dsp:spPr>
        <a:xfrm>
          <a:off x="593315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FJ04 </a:t>
          </a:r>
          <a:r>
            <a:rPr lang="zh-CN" altLang="en-US" sz="1700" kern="1200" dirty="0" smtClean="0"/>
            <a:t>订单</a:t>
          </a:r>
          <a:r>
            <a:rPr lang="zh-CN" altLang="en-US" sz="1700" kern="1200" dirty="0"/>
            <a:t>打开</a:t>
          </a:r>
        </a:p>
      </dsp:txBody>
      <dsp:txXfrm>
        <a:off x="593315" y="1225"/>
        <a:ext cx="1741058" cy="1044634"/>
      </dsp:txXfrm>
    </dsp:sp>
    <dsp:sp modelId="{327864EF-4348-E949-872F-5B5B9EE13D67}">
      <dsp:nvSpPr>
        <dsp:cNvPr id="0" name=""/>
        <dsp:cNvSpPr/>
      </dsp:nvSpPr>
      <dsp:spPr>
        <a:xfrm>
          <a:off x="4474075" y="477822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521540"/>
        <a:ext cx="20022" cy="4004"/>
      </dsp:txXfrm>
    </dsp:sp>
    <dsp:sp modelId="{5DDDF3C4-73EC-6D4E-8672-72416A72BD7D}">
      <dsp:nvSpPr>
        <dsp:cNvPr id="0" name=""/>
        <dsp:cNvSpPr/>
      </dsp:nvSpPr>
      <dsp:spPr>
        <a:xfrm>
          <a:off x="2734816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SDQ03 </a:t>
          </a:r>
          <a:r>
            <a:rPr lang="zh-CN" altLang="en-US" sz="1700" kern="1200" dirty="0" smtClean="0"/>
            <a:t>能源</a:t>
          </a:r>
          <a:r>
            <a:rPr lang="zh-CN" altLang="en-US" sz="1700" kern="1200" dirty="0"/>
            <a:t>冲销</a:t>
          </a:r>
        </a:p>
      </dsp:txBody>
      <dsp:txXfrm>
        <a:off x="2734816" y="1225"/>
        <a:ext cx="1741058" cy="1044634"/>
      </dsp:txXfrm>
    </dsp:sp>
    <dsp:sp modelId="{061B6997-5717-534E-A6F0-6606631173D8}">
      <dsp:nvSpPr>
        <dsp:cNvPr id="0" name=""/>
        <dsp:cNvSpPr/>
      </dsp:nvSpPr>
      <dsp:spPr>
        <a:xfrm>
          <a:off x="1463844" y="1044060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1226979"/>
        <a:ext cx="215084" cy="4004"/>
      </dsp:txXfrm>
    </dsp:sp>
    <dsp:sp modelId="{5C989200-5778-5A4C-84C1-228ADEB7CFB8}">
      <dsp:nvSpPr>
        <dsp:cNvPr id="0" name=""/>
        <dsp:cNvSpPr/>
      </dsp:nvSpPr>
      <dsp:spPr>
        <a:xfrm>
          <a:off x="4876318" y="1225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PCQ2 </a:t>
          </a:r>
          <a:r>
            <a:rPr lang="zh-CN" altLang="en-US" sz="1700" kern="1200" dirty="0" smtClean="0"/>
            <a:t>原辅料</a:t>
          </a:r>
          <a:r>
            <a:rPr lang="zh-CN" altLang="en-US" sz="1700" kern="1200" dirty="0"/>
            <a:t>冲销</a:t>
          </a:r>
        </a:p>
      </dsp:txBody>
      <dsp:txXfrm>
        <a:off x="4876318" y="1225"/>
        <a:ext cx="1741058" cy="1044634"/>
      </dsp:txXfrm>
    </dsp:sp>
    <dsp:sp modelId="{5C97FAC6-466A-424C-AE63-94093E061725}">
      <dsp:nvSpPr>
        <dsp:cNvPr id="0" name=""/>
        <dsp:cNvSpPr/>
      </dsp:nvSpPr>
      <dsp:spPr>
        <a:xfrm>
          <a:off x="2332573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1966618"/>
        <a:ext cx="20022" cy="4004"/>
      </dsp:txXfrm>
    </dsp:sp>
    <dsp:sp modelId="{C474BD15-C162-024E-A085-971216CE1BB9}">
      <dsp:nvSpPr>
        <dsp:cNvPr id="0" name=""/>
        <dsp:cNvSpPr/>
      </dsp:nvSpPr>
      <dsp:spPr>
        <a:xfrm>
          <a:off x="593315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solidFill>
                <a:srgbClr val="FF0000"/>
              </a:solidFill>
            </a:rPr>
            <a:t>JJ04 </a:t>
          </a:r>
          <a:r>
            <a:rPr lang="zh-CN" altLang="en-US" sz="1700" b="1" kern="1200" dirty="0" smtClean="0">
              <a:solidFill>
                <a:srgbClr val="FF0000"/>
              </a:solidFill>
            </a:rPr>
            <a:t>返工订单消耗数量取消确认</a:t>
          </a:r>
          <a:endParaRPr lang="zh-CN" sz="1700" b="1" kern="1200" dirty="0">
            <a:solidFill>
              <a:srgbClr val="FF0000"/>
            </a:solidFill>
          </a:endParaRPr>
        </a:p>
      </dsp:txBody>
      <dsp:txXfrm>
        <a:off x="593315" y="1446303"/>
        <a:ext cx="1741058" cy="1044634"/>
      </dsp:txXfrm>
    </dsp:sp>
    <dsp:sp modelId="{D220E25F-2302-784D-9D5B-2324463A3304}">
      <dsp:nvSpPr>
        <dsp:cNvPr id="0" name=""/>
        <dsp:cNvSpPr/>
      </dsp:nvSpPr>
      <dsp:spPr>
        <a:xfrm>
          <a:off x="4474075" y="1922901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1966618"/>
        <a:ext cx="20022" cy="4004"/>
      </dsp:txXfrm>
    </dsp:sp>
    <dsp:sp modelId="{3A840335-CA2C-2E48-A4C8-7DBB59E9EA5C}">
      <dsp:nvSpPr>
        <dsp:cNvPr id="0" name=""/>
        <dsp:cNvSpPr/>
      </dsp:nvSpPr>
      <dsp:spPr>
        <a:xfrm>
          <a:off x="2734816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CCC1 </a:t>
          </a:r>
          <a:r>
            <a:rPr lang="zh-CN" altLang="en-US" sz="1700" kern="1200" dirty="0" smtClean="0">
              <a:solidFill>
                <a:srgbClr val="FFFF00"/>
              </a:solidFill>
            </a:rPr>
            <a:t>成品</a:t>
          </a:r>
          <a:r>
            <a:rPr lang="zh-CN" altLang="en-US" sz="1700" kern="1200" dirty="0">
              <a:solidFill>
                <a:srgbClr val="FFFF00"/>
              </a:solidFill>
            </a:rPr>
            <a:t>入库冲销</a:t>
          </a:r>
        </a:p>
      </dsp:txBody>
      <dsp:txXfrm>
        <a:off x="2734816" y="1446303"/>
        <a:ext cx="1741058" cy="1044634"/>
      </dsp:txXfrm>
    </dsp:sp>
    <dsp:sp modelId="{D9A7F3E4-E3BB-2E4A-AC88-FBE6BA764C87}">
      <dsp:nvSpPr>
        <dsp:cNvPr id="0" name=""/>
        <dsp:cNvSpPr/>
      </dsp:nvSpPr>
      <dsp:spPr>
        <a:xfrm>
          <a:off x="1463844" y="2489138"/>
          <a:ext cx="4283003" cy="369843"/>
        </a:xfrm>
        <a:custGeom>
          <a:avLst/>
          <a:gdLst/>
          <a:ahLst/>
          <a:cxnLst/>
          <a:rect l="0" t="0" r="0" b="0"/>
          <a:pathLst>
            <a:path>
              <a:moveTo>
                <a:pt x="4283003" y="0"/>
              </a:moveTo>
              <a:lnTo>
                <a:pt x="4283003" y="202021"/>
              </a:lnTo>
              <a:lnTo>
                <a:pt x="0" y="202021"/>
              </a:lnTo>
              <a:lnTo>
                <a:pt x="0" y="3698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7803" y="2672057"/>
        <a:ext cx="215084" cy="4004"/>
      </dsp:txXfrm>
    </dsp:sp>
    <dsp:sp modelId="{433D59B7-AD1D-744B-85CA-433858BC4C0C}">
      <dsp:nvSpPr>
        <dsp:cNvPr id="0" name=""/>
        <dsp:cNvSpPr/>
      </dsp:nvSpPr>
      <dsp:spPr>
        <a:xfrm>
          <a:off x="4876318" y="1446303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TL01 </a:t>
          </a:r>
          <a:r>
            <a:rPr lang="zh-CN" altLang="en-US" sz="1700" kern="1200" dirty="0" smtClean="0"/>
            <a:t>退</a:t>
          </a:r>
          <a:r>
            <a:rPr lang="zh-CN" altLang="en-US" sz="1700" kern="1200" dirty="0"/>
            <a:t>料申请</a:t>
          </a:r>
          <a:endParaRPr lang="zh-CN" sz="1700" kern="1200" dirty="0"/>
        </a:p>
      </dsp:txBody>
      <dsp:txXfrm>
        <a:off x="4876318" y="1446303"/>
        <a:ext cx="1741058" cy="1044634"/>
      </dsp:txXfrm>
    </dsp:sp>
    <dsp:sp modelId="{057B3B5A-2AEA-EB46-ABB6-D2E4D386F348}">
      <dsp:nvSpPr>
        <dsp:cNvPr id="0" name=""/>
        <dsp:cNvSpPr/>
      </dsp:nvSpPr>
      <dsp:spPr>
        <a:xfrm>
          <a:off x="2332573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07484" y="3411697"/>
        <a:ext cx="20022" cy="4004"/>
      </dsp:txXfrm>
    </dsp:sp>
    <dsp:sp modelId="{425DE966-3A13-0C44-BD8E-355275216665}">
      <dsp:nvSpPr>
        <dsp:cNvPr id="0" name=""/>
        <dsp:cNvSpPr/>
      </dsp:nvSpPr>
      <dsp:spPr>
        <a:xfrm>
          <a:off x="593315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FL03 </a:t>
          </a:r>
          <a:r>
            <a:rPr lang="zh-CN" altLang="en-US" sz="1700" kern="1200" dirty="0" smtClean="0"/>
            <a:t>退</a:t>
          </a:r>
          <a:r>
            <a:rPr lang="zh-CN" altLang="en-US" sz="1700" kern="1200" dirty="0"/>
            <a:t>料确认</a:t>
          </a:r>
        </a:p>
      </dsp:txBody>
      <dsp:txXfrm>
        <a:off x="593315" y="2891381"/>
        <a:ext cx="1741058" cy="1044634"/>
      </dsp:txXfrm>
    </dsp:sp>
    <dsp:sp modelId="{D3A7CCC5-4B94-8E4B-9EED-900FBC0D70A1}">
      <dsp:nvSpPr>
        <dsp:cNvPr id="0" name=""/>
        <dsp:cNvSpPr/>
      </dsp:nvSpPr>
      <dsp:spPr>
        <a:xfrm>
          <a:off x="4474075" y="3367979"/>
          <a:ext cx="369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985" y="3411697"/>
        <a:ext cx="20022" cy="4004"/>
      </dsp:txXfrm>
    </dsp:sp>
    <dsp:sp modelId="{55EA0784-3BEF-A24A-BE4D-0BA168F3E477}">
      <dsp:nvSpPr>
        <dsp:cNvPr id="0" name=""/>
        <dsp:cNvSpPr/>
      </dsp:nvSpPr>
      <dsp:spPr>
        <a:xfrm>
          <a:off x="2734816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PF02 </a:t>
          </a:r>
          <a:r>
            <a:rPr lang="zh-CN" altLang="en-US" sz="1700" kern="1200" dirty="0" smtClean="0"/>
            <a:t>配方</a:t>
          </a:r>
          <a:r>
            <a:rPr lang="zh-CN" altLang="en-US" sz="1700" kern="1200" dirty="0"/>
            <a:t>删除</a:t>
          </a:r>
          <a:endParaRPr lang="zh-CN" sz="1700" kern="1200" dirty="0"/>
        </a:p>
      </dsp:txBody>
      <dsp:txXfrm>
        <a:off x="2734816" y="2891381"/>
        <a:ext cx="1741058" cy="1044634"/>
      </dsp:txXfrm>
    </dsp:sp>
    <dsp:sp modelId="{DD9713CB-8998-1F47-82C5-2251855255FF}">
      <dsp:nvSpPr>
        <dsp:cNvPr id="0" name=""/>
        <dsp:cNvSpPr/>
      </dsp:nvSpPr>
      <dsp:spPr>
        <a:xfrm>
          <a:off x="4876318" y="2891381"/>
          <a:ext cx="1741058" cy="1044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bg1"/>
              </a:solidFill>
            </a:rPr>
            <a:t>订单删除</a:t>
          </a:r>
        </a:p>
      </dsp:txBody>
      <dsp:txXfrm>
        <a:off x="4876318" y="2891381"/>
        <a:ext cx="1741058" cy="104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1045B-EC33-4247-8934-D96CEBAA152E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25463" y="1143000"/>
            <a:ext cx="790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A395-ABCA-4C5D-922D-707D76151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0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9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2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之前同一个派工单下的生产订单才可以相互中转，现在取消限制，任意生产订单都可以互相中转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7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45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8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46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1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9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22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99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6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79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1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 &lt;= </a:t>
            </a:r>
            <a:r>
              <a:rPr lang="zh-CN" altLang="en-US" dirty="0" smtClean="0"/>
              <a:t>节超比  </a:t>
            </a:r>
            <a:r>
              <a:rPr lang="en-US" altLang="zh-CN" dirty="0" smtClean="0"/>
              <a:t>&lt; 10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黄色</a:t>
            </a:r>
            <a:endParaRPr lang="en-US" altLang="zh-CN" baseline="0" dirty="0" smtClean="0"/>
          </a:p>
          <a:p>
            <a:r>
              <a:rPr lang="en-US" altLang="zh-CN" dirty="0" smtClean="0"/>
              <a:t>10 &lt;= </a:t>
            </a:r>
            <a:r>
              <a:rPr lang="zh-CN" altLang="en-US" dirty="0" smtClean="0"/>
              <a:t>节超比          红色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99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4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96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0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1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3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9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5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2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A395-ABCA-4C5D-922D-707D76151B1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4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49385"/>
            <a:ext cx="13500497" cy="2445079"/>
          </a:xfrm>
        </p:spPr>
        <p:txBody>
          <a:bodyPr anchor="b"/>
          <a:lstStyle>
            <a:lvl1pPr algn="ctr"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88756"/>
            <a:ext cx="13500497" cy="1695623"/>
          </a:xfrm>
        </p:spPr>
        <p:txBody>
          <a:bodyPr/>
          <a:lstStyle>
            <a:lvl1pPr marL="0" indent="0" algn="ctr">
              <a:buNone/>
              <a:defRPr sz="2458"/>
            </a:lvl1pPr>
            <a:lvl2pPr marL="468202" indent="0" algn="ctr">
              <a:buNone/>
              <a:defRPr sz="2047"/>
            </a:lvl2pPr>
            <a:lvl3pPr marL="936403" indent="0" algn="ctr">
              <a:buNone/>
              <a:defRPr sz="1842"/>
            </a:lvl3pPr>
            <a:lvl4pPr marL="1404604" indent="0" algn="ctr">
              <a:buNone/>
              <a:defRPr sz="1639"/>
            </a:lvl4pPr>
            <a:lvl5pPr marL="1872804" indent="0" algn="ctr">
              <a:buNone/>
              <a:defRPr sz="1639"/>
            </a:lvl5pPr>
            <a:lvl6pPr marL="2341007" indent="0" algn="ctr">
              <a:buNone/>
              <a:defRPr sz="1639"/>
            </a:lvl6pPr>
            <a:lvl7pPr marL="2809207" indent="0" algn="ctr">
              <a:buNone/>
              <a:defRPr sz="1639"/>
            </a:lvl7pPr>
            <a:lvl8pPr marL="3277409" indent="0" algn="ctr">
              <a:buNone/>
              <a:defRPr sz="1639"/>
            </a:lvl8pPr>
            <a:lvl9pPr marL="3745610" indent="0" algn="ctr">
              <a:buNone/>
              <a:defRPr sz="16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46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31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73917"/>
            <a:ext cx="3881394" cy="59517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373917"/>
            <a:ext cx="11419172" cy="5951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48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49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50899"/>
            <a:ext cx="15525572" cy="2921414"/>
          </a:xfrm>
        </p:spPr>
        <p:txBody>
          <a:bodyPr anchor="b"/>
          <a:lstStyle>
            <a:lvl1pPr>
              <a:defRPr sz="61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699952"/>
            <a:ext cx="15525572" cy="1536303"/>
          </a:xfrm>
        </p:spPr>
        <p:txBody>
          <a:bodyPr/>
          <a:lstStyle>
            <a:lvl1pPr marL="0" indent="0">
              <a:buNone/>
              <a:defRPr sz="2458">
                <a:solidFill>
                  <a:schemeClr val="tx1">
                    <a:tint val="75000"/>
                  </a:schemeClr>
                </a:solidFill>
              </a:defRPr>
            </a:lvl1pPr>
            <a:lvl2pPr marL="46820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6403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46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4pPr>
            <a:lvl5pPr marL="187280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5pPr>
            <a:lvl6pPr marL="23410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6pPr>
            <a:lvl7pPr marL="280920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7pPr>
            <a:lvl8pPr marL="3277409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8pPr>
            <a:lvl9pPr marL="3745610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03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4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69575"/>
            <a:ext cx="7650283" cy="4456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75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73917"/>
            <a:ext cx="15525572" cy="1357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21637"/>
            <a:ext cx="7615122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65384"/>
            <a:ext cx="7615122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721637"/>
            <a:ext cx="7652625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02" indent="0">
              <a:buNone/>
              <a:defRPr sz="2047" b="1"/>
            </a:lvl2pPr>
            <a:lvl3pPr marL="936403" indent="0">
              <a:buNone/>
              <a:defRPr sz="1842" b="1"/>
            </a:lvl3pPr>
            <a:lvl4pPr marL="1404604" indent="0">
              <a:buNone/>
              <a:defRPr sz="1639" b="1"/>
            </a:lvl4pPr>
            <a:lvl5pPr marL="1872804" indent="0">
              <a:buNone/>
              <a:defRPr sz="1639" b="1"/>
            </a:lvl5pPr>
            <a:lvl6pPr marL="2341007" indent="0">
              <a:buNone/>
              <a:defRPr sz="1639" b="1"/>
            </a:lvl6pPr>
            <a:lvl7pPr marL="2809207" indent="0">
              <a:buNone/>
              <a:defRPr sz="1639" b="1"/>
            </a:lvl7pPr>
            <a:lvl8pPr marL="3277409" indent="0">
              <a:buNone/>
              <a:defRPr sz="1639" b="1"/>
            </a:lvl8pPr>
            <a:lvl9pPr marL="3745610" indent="0">
              <a:buNone/>
              <a:defRPr sz="16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2565384"/>
            <a:ext cx="7652625" cy="37732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962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958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437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11199"/>
            <a:ext cx="9112836" cy="4990953"/>
          </a:xfrm>
        </p:spPr>
        <p:txBody>
          <a:bodyPr/>
          <a:lstStyle>
            <a:lvl1pPr>
              <a:defRPr sz="3277"/>
            </a:lvl1pPr>
            <a:lvl2pPr>
              <a:defRPr sz="2868"/>
            </a:lvl2pPr>
            <a:lvl3pPr>
              <a:defRPr sz="2458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581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68209"/>
            <a:ext cx="5805682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11199"/>
            <a:ext cx="9112836" cy="4990953"/>
          </a:xfrm>
        </p:spPr>
        <p:txBody>
          <a:bodyPr anchor="t"/>
          <a:lstStyle>
            <a:lvl1pPr marL="0" indent="0">
              <a:buNone/>
              <a:defRPr sz="3277"/>
            </a:lvl1pPr>
            <a:lvl2pPr marL="468202" indent="0">
              <a:buNone/>
              <a:defRPr sz="2868"/>
            </a:lvl2pPr>
            <a:lvl3pPr marL="936403" indent="0">
              <a:buNone/>
              <a:defRPr sz="2458"/>
            </a:lvl3pPr>
            <a:lvl4pPr marL="1404604" indent="0">
              <a:buNone/>
              <a:defRPr sz="2047"/>
            </a:lvl4pPr>
            <a:lvl5pPr marL="1872804" indent="0">
              <a:buNone/>
              <a:defRPr sz="2047"/>
            </a:lvl5pPr>
            <a:lvl6pPr marL="2341007" indent="0">
              <a:buNone/>
              <a:defRPr sz="2047"/>
            </a:lvl6pPr>
            <a:lvl7pPr marL="2809207" indent="0">
              <a:buNone/>
              <a:defRPr sz="2047"/>
            </a:lvl7pPr>
            <a:lvl8pPr marL="3277409" indent="0">
              <a:buNone/>
              <a:defRPr sz="2047"/>
            </a:lvl8pPr>
            <a:lvl9pPr marL="3745610" indent="0">
              <a:buNone/>
              <a:defRPr sz="204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06930"/>
            <a:ext cx="5805682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02" indent="0">
              <a:buNone/>
              <a:defRPr sz="1434"/>
            </a:lvl2pPr>
            <a:lvl3pPr marL="936403" indent="0">
              <a:buNone/>
              <a:defRPr sz="1228"/>
            </a:lvl3pPr>
            <a:lvl4pPr marL="1404604" indent="0">
              <a:buNone/>
              <a:defRPr sz="1024"/>
            </a:lvl4pPr>
            <a:lvl5pPr marL="1872804" indent="0">
              <a:buNone/>
              <a:defRPr sz="1024"/>
            </a:lvl5pPr>
            <a:lvl6pPr marL="2341007" indent="0">
              <a:buNone/>
              <a:defRPr sz="1024"/>
            </a:lvl6pPr>
            <a:lvl7pPr marL="2809207" indent="0">
              <a:buNone/>
              <a:defRPr sz="1024"/>
            </a:lvl7pPr>
            <a:lvl8pPr marL="3277409" indent="0">
              <a:buNone/>
              <a:defRPr sz="1024"/>
            </a:lvl8pPr>
            <a:lvl9pPr marL="3745610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340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73917"/>
            <a:ext cx="15525572" cy="13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69575"/>
            <a:ext cx="15525572" cy="445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9486-815D-4391-8C1D-E0A9770EA3B9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509376"/>
            <a:ext cx="6075224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509376"/>
            <a:ext cx="4050149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A942-9903-4AEA-88B8-D1DF3339B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36403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100" indent="-234100" algn="l" defTabSz="93640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023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2pPr>
      <a:lvl3pPr marL="1170503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8704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6905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5107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3308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115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9710" indent="-234100" algn="l" defTabSz="93640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8202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6403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46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2804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410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9207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7409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5610" algn="l" defTabSz="936403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ticfs.wahaha.com.cn/download/whhim-jsplatformv2-manager/whhercp/1630576913012/index-erpprod.html" TargetMode="External"/><Relationship Id="rId5" Type="http://schemas.openxmlformats.org/officeDocument/2006/relationships/hyperlink" Target="https://staticfs.wahaha.com.cn/download/whhim-jsplatformv2-manager/whhercp/1628677140970/%E5%8F%8C%E5%87%BB%E5%AE%89%E8%A3%85%E5%A8%83%E5%93%88%E5%93%88ERP.msi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emf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emf"/><Relationship Id="rId9" Type="http://schemas.microsoft.com/office/2007/relationships/diagramDrawing" Target="../diagrams/drawing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emf"/><Relationship Id="rId9" Type="http://schemas.microsoft.com/office/2007/relationships/diagramDrawing" Target="../diagrams/drawin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emf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emf"/><Relationship Id="rId9" Type="http://schemas.microsoft.com/office/2007/relationships/diagramDrawing" Target="../diagrams/drawing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85" y="384560"/>
            <a:ext cx="13300372" cy="6253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91489" y="1988055"/>
            <a:ext cx="17017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顺捷</a:t>
            </a:r>
            <a:r>
              <a:rPr lang="en-US" altLang="zh-CN" sz="9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ERP-</a:t>
            </a:r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车间成本核算（</a:t>
            </a:r>
            <a:r>
              <a:rPr lang="en-US" altLang="zh-CN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</a:t>
            </a:r>
          </a:p>
          <a:p>
            <a:endParaRPr lang="zh-CN" altLang="en-US" sz="9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6012180" y="4052033"/>
            <a:ext cx="45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2021.12.14  </a:t>
            </a:r>
            <a:r>
              <a:rPr lang="zh-CN" altLang="en-US" sz="36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西北</a:t>
            </a:r>
            <a:r>
              <a:rPr lang="zh-CN" altLang="en-US" sz="3600" b="1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片区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515E7-9FC1-E34B-BD7D-F2C4F169309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13064490" y="5991448"/>
            <a:ext cx="376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信息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部：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李康帅</a:t>
            </a:r>
          </a:p>
        </p:txBody>
      </p:sp>
    </p:spTree>
    <p:extLst>
      <p:ext uri="{BB962C8B-B14F-4D97-AF65-F5344CB8AC3E}">
        <p14:creationId xmlns:p14="http://schemas.microsoft.com/office/powerpoint/2010/main" val="154428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公司级配方维护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54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当分</a:t>
            </a:r>
            <a:r>
              <a:rPr lang="zh-CN" altLang="en-US" sz="2800" dirty="0">
                <a:solidFill>
                  <a:schemeClr val="bg1"/>
                </a:solidFill>
              </a:rPr>
              <a:t>厂</a:t>
            </a:r>
            <a:r>
              <a:rPr lang="zh-CN" altLang="zh-CN" sz="2800" dirty="0">
                <a:solidFill>
                  <a:schemeClr val="bg1"/>
                </a:solidFill>
              </a:rPr>
              <a:t>需要生产一种新品或按照新版本配方进行生产时</a:t>
            </a:r>
            <a:r>
              <a:rPr lang="zh-CN" altLang="en-US" sz="2800" dirty="0">
                <a:solidFill>
                  <a:schemeClr val="bg1"/>
                </a:solidFill>
              </a:rPr>
              <a:t>，分厂需要维护和集团级配方的对应关系</a:t>
            </a:r>
            <a:r>
              <a:rPr lang="zh-CN" altLang="zh-CN" sz="2800" dirty="0" smtClean="0">
                <a:solidFill>
                  <a:schemeClr val="bg1"/>
                </a:solidFill>
              </a:rPr>
              <a:t>，才有</a:t>
            </a:r>
            <a:r>
              <a:rPr lang="zh-CN" altLang="zh-CN" sz="2800" dirty="0">
                <a:solidFill>
                  <a:schemeClr val="bg1"/>
                </a:solidFill>
              </a:rPr>
              <a:t>权进行</a:t>
            </a:r>
            <a:r>
              <a:rPr lang="zh-CN" altLang="zh-CN" sz="2800" dirty="0" smtClean="0">
                <a:solidFill>
                  <a:schemeClr val="bg1"/>
                </a:solidFill>
              </a:rPr>
              <a:t>使用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关键字段：产品代码、配方版本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注意点：分公司所申请的配方，产品及其材料都需要在自家分厂中存在，如果部分不存在，则该配方</a:t>
            </a:r>
            <a:r>
              <a:rPr lang="zh-CN" altLang="en-US" sz="2800" dirty="0" smtClean="0">
                <a:solidFill>
                  <a:schemeClr val="bg1"/>
                </a:solidFill>
              </a:rPr>
              <a:t>是‘未生效’ </a:t>
            </a:r>
            <a:r>
              <a:rPr lang="zh-CN" altLang="en-US" sz="2800" dirty="0">
                <a:solidFill>
                  <a:schemeClr val="bg1"/>
                </a:solidFill>
              </a:rPr>
              <a:t>状态，需要进行扩充申请，主数据相关人员会进行扩充</a:t>
            </a:r>
            <a:r>
              <a:rPr lang="zh-CN" altLang="en-US" sz="2800" dirty="0" smtClean="0">
                <a:solidFill>
                  <a:schemeClr val="bg1"/>
                </a:solidFill>
              </a:rPr>
              <a:t>审核；</a:t>
            </a:r>
            <a:r>
              <a:rPr lang="zh-CN" altLang="en-US" sz="2800" dirty="0" smtClean="0">
                <a:solidFill>
                  <a:srgbClr val="FF0000"/>
                </a:solidFill>
              </a:rPr>
              <a:t>只有集团级配方维护后，分厂才能维护公司级信息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集团级配方变更申请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3429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分</a:t>
            </a:r>
            <a:r>
              <a:rPr lang="zh-CN" altLang="en-US" sz="2800" dirty="0">
                <a:solidFill>
                  <a:schemeClr val="bg1"/>
                </a:solidFill>
              </a:rPr>
              <a:t>厂对已有配方明细进行新增申请或变更申请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zh-CN" sz="2800" dirty="0">
                <a:solidFill>
                  <a:schemeClr val="bg1"/>
                </a:solidFill>
              </a:rPr>
              <a:t>由于配方是集团级管控，当集团级配方修改后，所</a:t>
            </a:r>
            <a:r>
              <a:rPr lang="zh-CN" altLang="en-US" sz="2800" dirty="0">
                <a:solidFill>
                  <a:schemeClr val="bg1"/>
                </a:solidFill>
              </a:rPr>
              <a:t>有</a:t>
            </a:r>
            <a:r>
              <a:rPr lang="zh-CN" altLang="zh-CN" sz="2800" dirty="0">
                <a:solidFill>
                  <a:schemeClr val="bg1"/>
                </a:solidFill>
              </a:rPr>
              <a:t>分配过</a:t>
            </a:r>
            <a:r>
              <a:rPr lang="zh-CN" altLang="en-US" sz="2800" dirty="0">
                <a:solidFill>
                  <a:schemeClr val="bg1"/>
                </a:solidFill>
              </a:rPr>
              <a:t>该</a:t>
            </a:r>
            <a:r>
              <a:rPr lang="zh-CN" altLang="zh-CN" sz="2800" dirty="0">
                <a:solidFill>
                  <a:schemeClr val="bg1"/>
                </a:solidFill>
              </a:rPr>
              <a:t>配方</a:t>
            </a:r>
            <a:r>
              <a:rPr lang="zh-CN" altLang="en-US" sz="2800" dirty="0">
                <a:solidFill>
                  <a:schemeClr val="bg1"/>
                </a:solidFill>
              </a:rPr>
              <a:t>的</a:t>
            </a:r>
            <a:r>
              <a:rPr lang="zh-CN" altLang="zh-CN" sz="2800" dirty="0">
                <a:solidFill>
                  <a:schemeClr val="bg1"/>
                </a:solidFill>
              </a:rPr>
              <a:t>分</a:t>
            </a:r>
            <a:r>
              <a:rPr lang="zh-CN" altLang="en-US" sz="2800" dirty="0">
                <a:solidFill>
                  <a:schemeClr val="bg1"/>
                </a:solidFill>
              </a:rPr>
              <a:t>厂</a:t>
            </a:r>
            <a:r>
              <a:rPr lang="zh-CN" altLang="zh-CN" sz="2800" dirty="0">
                <a:solidFill>
                  <a:schemeClr val="bg1"/>
                </a:solidFill>
              </a:rPr>
              <a:t>也会自动进行修改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工艺路线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3429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记录生产产品在某个工作中心下一定周期内所需要的人工、机器、水、电、汽的标准</a:t>
            </a:r>
            <a:r>
              <a:rPr lang="zh-CN" altLang="en-US" sz="2800" dirty="0" smtClean="0">
                <a:solidFill>
                  <a:schemeClr val="bg1"/>
                </a:solidFill>
              </a:rPr>
              <a:t>定额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注意点：注意资源编号规则、有效期起止、</a:t>
            </a:r>
            <a:r>
              <a:rPr lang="zh-CN" altLang="en-US" sz="2800" dirty="0">
                <a:solidFill>
                  <a:srgbClr val="FF0000"/>
                </a:solidFill>
              </a:rPr>
              <a:t>单位不能为</a:t>
            </a:r>
            <a:r>
              <a:rPr lang="zh-CN" altLang="en-US" sz="2800" dirty="0" smtClean="0">
                <a:solidFill>
                  <a:srgbClr val="FF0000"/>
                </a:solidFill>
              </a:rPr>
              <a:t>空；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资源代码由陈婷在主数据系统配置！新系统资源代码可以控制是否报工；如有问题，请先联系调整！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生产版本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033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根据工厂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物料代码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配方版本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zh-CN" altLang="zh-CN" sz="2800" dirty="0">
                <a:solidFill>
                  <a:schemeClr val="bg1"/>
                </a:solidFill>
              </a:rPr>
              <a:t>工作中心自动生成唯一的生产</a:t>
            </a:r>
            <a:r>
              <a:rPr lang="zh-CN" altLang="zh-CN" sz="2800" dirty="0" smtClean="0">
                <a:solidFill>
                  <a:schemeClr val="bg1"/>
                </a:solidFill>
              </a:rPr>
              <a:t>版本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此界面目前由分厂自行维护；先维护分厂级配方、工艺路线，才能维护生产版本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编号规则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、生产版本 </a:t>
            </a:r>
            <a:r>
              <a:rPr lang="en-US" altLang="zh-CN" sz="2800" dirty="0">
                <a:solidFill>
                  <a:schemeClr val="bg1"/>
                </a:solidFill>
              </a:rPr>
              <a:t>= 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en-US" altLang="zh-CN" sz="2800" dirty="0">
                <a:solidFill>
                  <a:schemeClr val="bg1"/>
                </a:solidFill>
              </a:rPr>
              <a:t>BOM + </a:t>
            </a:r>
            <a:r>
              <a:rPr lang="zh-CN" altLang="en-US" sz="2800" dirty="0">
                <a:solidFill>
                  <a:schemeClr val="bg1"/>
                </a:solidFill>
              </a:rPr>
              <a:t>工艺路线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、第一位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en-US" altLang="zh-CN" sz="2800" dirty="0">
                <a:solidFill>
                  <a:schemeClr val="bg1"/>
                </a:solidFill>
              </a:rPr>
              <a:t>BOM</a:t>
            </a:r>
            <a:r>
              <a:rPr lang="zh-CN" altLang="en-US" sz="2800" dirty="0" smtClean="0">
                <a:solidFill>
                  <a:schemeClr val="bg1"/>
                </a:solidFill>
              </a:rPr>
              <a:t>的配方版本；</a:t>
            </a:r>
            <a:r>
              <a:rPr lang="zh-CN" altLang="en-US" sz="2800" dirty="0">
                <a:solidFill>
                  <a:schemeClr val="bg1"/>
                </a:solidFill>
              </a:rPr>
              <a:t>后三位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工艺路线资源代码后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注意点：有效期</a:t>
            </a:r>
            <a:r>
              <a:rPr lang="zh-CN" altLang="en-US" sz="2800" dirty="0" smtClean="0">
                <a:solidFill>
                  <a:schemeClr val="bg1"/>
                </a:solidFill>
              </a:rPr>
              <a:t>起止；</a:t>
            </a:r>
            <a:r>
              <a:rPr lang="zh-CN" altLang="en-US" sz="2800" dirty="0" smtClean="0">
                <a:solidFill>
                  <a:srgbClr val="FF0000"/>
                </a:solidFill>
              </a:rPr>
              <a:t>为了防止出错，生产版本编号将根据规则自动生成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1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工厂车间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48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配置工厂下的</a:t>
            </a:r>
            <a:r>
              <a:rPr lang="zh-CN" altLang="zh-CN" sz="2800" dirty="0" smtClean="0">
                <a:solidFill>
                  <a:schemeClr val="bg1"/>
                </a:solidFill>
              </a:rPr>
              <a:t>车间</a:t>
            </a:r>
            <a:r>
              <a:rPr lang="zh-CN" altLang="en-US" sz="2800" dirty="0" smtClean="0">
                <a:solidFill>
                  <a:schemeClr val="bg1"/>
                </a:solidFill>
              </a:rPr>
              <a:t>代码、车间名称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1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595547" y="1287856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工厂班组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2" y="2361228"/>
            <a:ext cx="13484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配置工厂车间下的班组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关键字段：班组类型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班组类型决定了后续操作</a:t>
            </a:r>
            <a:r>
              <a:rPr lang="zh-CN" altLang="en-US" sz="2800" dirty="0" smtClean="0">
                <a:solidFill>
                  <a:schemeClr val="bg1"/>
                </a:solidFill>
              </a:rPr>
              <a:t>流程；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请勿在操作过程中，随意切换班组类型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、成品</a:t>
            </a:r>
            <a:r>
              <a:rPr lang="zh-CN" altLang="en-US" sz="2800" dirty="0">
                <a:solidFill>
                  <a:schemeClr val="bg1"/>
                </a:solidFill>
              </a:rPr>
              <a:t>：灌装、包装、大桶水、制盖（一步法）、切环（两步法）</a:t>
            </a:r>
            <a:r>
              <a:rPr lang="en-US" altLang="zh-CN" sz="2800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、半成品</a:t>
            </a:r>
            <a:r>
              <a:rPr lang="zh-CN" altLang="en-US" sz="2800" dirty="0">
                <a:solidFill>
                  <a:schemeClr val="bg1"/>
                </a:solidFill>
              </a:rPr>
              <a:t>：配料、制瓶、瓶坯、压盖（两步法）、空罐、单罐   </a:t>
            </a:r>
            <a:r>
              <a:rPr lang="en-US" altLang="zh-CN" sz="2800" dirty="0">
                <a:solidFill>
                  <a:schemeClr val="bg1"/>
                </a:solidFill>
              </a:rPr>
              <a:t>……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77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工厂班组库位表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2767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配置工厂下的班组的库位，便于班组进行领料入库的快捷操作与权限定位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库</a:t>
            </a:r>
            <a:r>
              <a:rPr lang="zh-CN" altLang="en-US" sz="2800" dirty="0">
                <a:solidFill>
                  <a:schemeClr val="bg1"/>
                </a:solidFill>
              </a:rPr>
              <a:t>位</a:t>
            </a:r>
            <a:r>
              <a:rPr lang="zh-CN" altLang="en-US" sz="2800" dirty="0" smtClean="0">
                <a:solidFill>
                  <a:schemeClr val="bg1"/>
                </a:solidFill>
              </a:rPr>
              <a:t>类型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</a:rPr>
              <a:t>关系到</a:t>
            </a:r>
            <a:r>
              <a:rPr lang="zh-CN" altLang="en-US" sz="2800" dirty="0">
                <a:solidFill>
                  <a:schemeClr val="bg1"/>
                </a:solidFill>
              </a:rPr>
              <a:t>后续的发料、半成品入库、原辅料消耗等</a:t>
            </a:r>
            <a:r>
              <a:rPr lang="zh-CN" altLang="en-US" sz="2800" dirty="0" smtClean="0">
                <a:solidFill>
                  <a:schemeClr val="bg1"/>
                </a:solidFill>
              </a:rPr>
              <a:t>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工厂库：发料材料移出库位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车间</a:t>
            </a:r>
            <a:r>
              <a:rPr lang="zh-CN" altLang="en-US" sz="2800" dirty="0">
                <a:solidFill>
                  <a:schemeClr val="bg1"/>
                </a:solidFill>
              </a:rPr>
              <a:t>库：发料材料移入库位、交接班半成品入库库位、原辅料消耗材料消耗库位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中转</a:t>
            </a:r>
            <a:r>
              <a:rPr lang="zh-CN" altLang="en-US" sz="2800" dirty="0">
                <a:solidFill>
                  <a:schemeClr val="bg1"/>
                </a:solidFill>
              </a:rPr>
              <a:t>库：车间内部的材料中转库位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库位用途：关系到后续成品入库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成品库：仓库确认车间成品产量上报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0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班次申请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56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说明：用于申请各班组班次的上下班时间，</a:t>
            </a:r>
            <a:r>
              <a:rPr lang="zh-CN" altLang="en-US" sz="2800" dirty="0" smtClean="0">
                <a:solidFill>
                  <a:schemeClr val="bg1"/>
                </a:solidFill>
              </a:rPr>
              <a:t>用于订单交接班延迟</a:t>
            </a:r>
            <a:r>
              <a:rPr lang="zh-CN" altLang="en-US" sz="2800" dirty="0">
                <a:solidFill>
                  <a:schemeClr val="bg1"/>
                </a:solidFill>
              </a:rPr>
              <a:t>考核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注意点：有效期</a:t>
            </a:r>
            <a:r>
              <a:rPr lang="zh-CN" altLang="en-US" sz="2800" dirty="0" smtClean="0">
                <a:solidFill>
                  <a:schemeClr val="bg1"/>
                </a:solidFill>
              </a:rPr>
              <a:t>起止；目前由分厂直接提交申请，企管办审核即可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7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566736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生产线工作中心对应关系、班组工作中心对应关系</a:t>
            </a:r>
          </a:p>
          <a:p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83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说明：将产线、班组、工作中心进行</a:t>
            </a:r>
            <a:r>
              <a:rPr lang="zh-CN" altLang="en-US" sz="2800" dirty="0" smtClean="0">
                <a:solidFill>
                  <a:schemeClr val="bg1"/>
                </a:solidFill>
              </a:rPr>
              <a:t>关联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注意点：影响</a:t>
            </a:r>
            <a:r>
              <a:rPr lang="en-US" altLang="zh-CN" sz="2800" dirty="0" smtClean="0">
                <a:solidFill>
                  <a:schemeClr val="bg1"/>
                </a:solidFill>
              </a:rPr>
              <a:t>JH03</a:t>
            </a:r>
            <a:r>
              <a:rPr lang="zh-CN" altLang="en-US" sz="2800" smtClean="0">
                <a:solidFill>
                  <a:schemeClr val="bg1"/>
                </a:solidFill>
              </a:rPr>
              <a:t>日计划生成生产订单界面</a:t>
            </a:r>
            <a:r>
              <a:rPr lang="zh-CN" altLang="en-US" sz="2800" dirty="0" smtClean="0">
                <a:solidFill>
                  <a:schemeClr val="bg1"/>
                </a:solidFill>
              </a:rPr>
              <a:t>的生产版本下拉数据源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8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产品克重申请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5424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说明：维护</a:t>
            </a:r>
            <a:r>
              <a:rPr lang="en-US" altLang="zh-CN" sz="2800" dirty="0">
                <a:solidFill>
                  <a:schemeClr val="bg1"/>
                </a:solidFill>
              </a:rPr>
              <a:t>PET</a:t>
            </a:r>
            <a:r>
              <a:rPr lang="zh-CN" altLang="en-US" sz="2800" dirty="0">
                <a:solidFill>
                  <a:schemeClr val="bg1"/>
                </a:solidFill>
              </a:rPr>
              <a:t>瓶的申请，增加了上传附件功能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关键字段</a:t>
            </a:r>
            <a:r>
              <a:rPr lang="zh-CN" altLang="en-US" sz="2800" dirty="0" smtClean="0">
                <a:solidFill>
                  <a:schemeClr val="bg1"/>
                </a:solidFill>
              </a:rPr>
              <a:t>：工作中心、瓶子克重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9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299785" y="2393210"/>
            <a:ext cx="6433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概述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物料规格及发料倍数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7020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用于设置</a:t>
            </a:r>
            <a:r>
              <a:rPr lang="zh-CN" altLang="zh-CN" sz="2800" dirty="0" smtClean="0">
                <a:solidFill>
                  <a:schemeClr val="bg1"/>
                </a:solidFill>
              </a:rPr>
              <a:t>物料</a:t>
            </a:r>
            <a:r>
              <a:rPr lang="zh-CN" altLang="en-US" sz="2800" dirty="0" smtClean="0">
                <a:solidFill>
                  <a:schemeClr val="bg1"/>
                </a:solidFill>
              </a:rPr>
              <a:t>发料</a:t>
            </a:r>
            <a:r>
              <a:rPr lang="zh-CN" altLang="zh-CN" sz="2800" dirty="0" smtClean="0">
                <a:solidFill>
                  <a:schemeClr val="bg1"/>
                </a:solidFill>
              </a:rPr>
              <a:t>时材料</a:t>
            </a:r>
            <a:r>
              <a:rPr lang="zh-CN" altLang="zh-CN" sz="2800" dirty="0">
                <a:solidFill>
                  <a:schemeClr val="bg1"/>
                </a:solidFill>
              </a:rPr>
              <a:t>的最小包装</a:t>
            </a:r>
            <a:r>
              <a:rPr lang="zh-CN" altLang="zh-CN" sz="2800" dirty="0" smtClean="0">
                <a:solidFill>
                  <a:schemeClr val="bg1"/>
                </a:solidFill>
              </a:rPr>
              <a:t>量</a:t>
            </a:r>
            <a:r>
              <a:rPr lang="zh-CN" altLang="en-US" sz="2800" dirty="0" smtClean="0">
                <a:solidFill>
                  <a:schemeClr val="bg1"/>
                </a:solidFill>
              </a:rPr>
              <a:t>及</a:t>
            </a:r>
            <a:r>
              <a:rPr lang="zh-CN" altLang="zh-CN" sz="2800" dirty="0" smtClean="0">
                <a:solidFill>
                  <a:schemeClr val="bg1"/>
                </a:solidFill>
              </a:rPr>
              <a:t>发</a:t>
            </a:r>
            <a:r>
              <a:rPr lang="zh-CN" altLang="zh-CN" sz="2800" dirty="0">
                <a:solidFill>
                  <a:schemeClr val="bg1"/>
                </a:solidFill>
              </a:rPr>
              <a:t>料倍量，方便</a:t>
            </a:r>
            <a:r>
              <a:rPr lang="zh-CN" altLang="zh-CN" sz="2800" dirty="0" smtClean="0">
                <a:solidFill>
                  <a:schemeClr val="bg1"/>
                </a:solidFill>
              </a:rPr>
              <a:t>各</a:t>
            </a:r>
            <a:r>
              <a:rPr lang="zh-CN" altLang="en-US" sz="2800" dirty="0" smtClean="0">
                <a:solidFill>
                  <a:schemeClr val="bg1"/>
                </a:solidFill>
              </a:rPr>
              <a:t>仓库根据包装规格</a:t>
            </a:r>
            <a:r>
              <a:rPr lang="zh-CN" altLang="zh-CN" sz="2800" dirty="0" smtClean="0">
                <a:solidFill>
                  <a:schemeClr val="bg1"/>
                </a:solidFill>
              </a:rPr>
              <a:t>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zh-CN" sz="2800" dirty="0">
                <a:solidFill>
                  <a:schemeClr val="bg1"/>
                </a:solidFill>
              </a:rPr>
              <a:t>包装规格填写的是根据实际情况发料的最小包装量，发料倍数控制的是允许最大超领包装倍</a:t>
            </a:r>
            <a:r>
              <a:rPr lang="zh-CN" altLang="zh-CN" sz="2800" dirty="0" smtClean="0">
                <a:solidFill>
                  <a:schemeClr val="bg1"/>
                </a:solidFill>
              </a:rPr>
              <a:t>量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目前该数据由分厂自行在系统维护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2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产出物料上报模板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2657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用于设置车间成品产量上报时所需要的模板，如果设置了该模板，则车间成品产量上报时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不需要手动新增，系统自动带出该模板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9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员工信息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495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：用户</a:t>
            </a:r>
            <a:r>
              <a:rPr lang="zh-CN" altLang="en-US" sz="2800" dirty="0">
                <a:solidFill>
                  <a:schemeClr val="bg1"/>
                </a:solidFill>
              </a:rPr>
              <a:t>维护分厂员工</a:t>
            </a:r>
            <a:r>
              <a:rPr lang="zh-CN" altLang="en-US" sz="2800" dirty="0" smtClean="0">
                <a:solidFill>
                  <a:schemeClr val="bg1"/>
                </a:solidFill>
              </a:rPr>
              <a:t>信息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、集团公司用户：增加</a:t>
            </a:r>
            <a:r>
              <a:rPr lang="zh-CN" altLang="en-US" sz="2800" dirty="0">
                <a:solidFill>
                  <a:schemeClr val="bg1"/>
                </a:solidFill>
              </a:rPr>
              <a:t>了一键从</a:t>
            </a:r>
            <a:r>
              <a:rPr lang="en-US" altLang="zh-CN" sz="2800" dirty="0">
                <a:solidFill>
                  <a:schemeClr val="bg1"/>
                </a:solidFill>
              </a:rPr>
              <a:t>HCM</a:t>
            </a:r>
            <a:r>
              <a:rPr lang="zh-CN" altLang="en-US" sz="2800" dirty="0">
                <a:solidFill>
                  <a:schemeClr val="bg1"/>
                </a:solidFill>
              </a:rPr>
              <a:t>人事信息同步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功能；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如果无法同步到新员工信息，请先联系分厂人事管理员是否维护进系统；如果已经维护，则联系信息部海啸，检查配置是否正确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、宏胜集团：必须手工添加员工信息，为了防止工号重复，建议宏胜分厂自行在工号前面加</a:t>
            </a: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HS</a:t>
            </a:r>
            <a:r>
              <a:rPr lang="zh-CN" altLang="en-US" sz="2800" dirty="0" smtClean="0">
                <a:solidFill>
                  <a:srgbClr val="FF0000"/>
                </a:solidFill>
              </a:rPr>
              <a:t>”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注意点：同步的数据只有岗位信息，分厂需自行维护班组名称和科室名称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7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排班产线类型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93410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：维护产线对应</a:t>
            </a:r>
            <a:r>
              <a:rPr lang="zh-CN" altLang="en-US" sz="2800" dirty="0">
                <a:solidFill>
                  <a:schemeClr val="bg1"/>
                </a:solidFill>
              </a:rPr>
              <a:t>类型（排班用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员工生产排班的岗位下拉，是基于排班产线类型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班组类型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用户班组对应关系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54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：维护班组和用户的对应关系，用于班组权限，没有维护默认拥有该工厂全部班组权限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5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打印纸张维护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66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说明：现有</a:t>
            </a:r>
            <a:r>
              <a:rPr lang="en-US" altLang="zh-CN" sz="2800" dirty="0">
                <a:solidFill>
                  <a:schemeClr val="bg1"/>
                </a:solidFill>
              </a:rPr>
              <a:t>ERP</a:t>
            </a:r>
            <a:r>
              <a:rPr lang="zh-CN" altLang="en-US" sz="2800" dirty="0">
                <a:solidFill>
                  <a:schemeClr val="bg1"/>
                </a:solidFill>
              </a:rPr>
              <a:t>框架不支持打印机自动识别，分厂需维护打印纸张，用于后续打印选择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3293" y="146968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说明</a:t>
            </a:r>
            <a:r>
              <a:rPr lang="zh-CN" altLang="en-US" sz="4800" dirty="0" smtClean="0">
                <a:solidFill>
                  <a:schemeClr val="bg1"/>
                </a:solidFill>
              </a:rPr>
              <a:t>：以上所有分厂维护的基础数据，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由分公司</a:t>
            </a:r>
            <a:r>
              <a:rPr lang="en-US" altLang="zh-CN" sz="4800" dirty="0" smtClean="0">
                <a:solidFill>
                  <a:schemeClr val="bg1"/>
                </a:solidFill>
              </a:rPr>
              <a:t>-MES</a:t>
            </a:r>
            <a:r>
              <a:rPr lang="zh-CN" altLang="en-US" sz="4800" dirty="0" smtClean="0">
                <a:solidFill>
                  <a:schemeClr val="bg1"/>
                </a:solidFill>
              </a:rPr>
              <a:t>管理员用户自行维护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1226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16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维护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非分厂操作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3526"/>
              </p:ext>
            </p:extLst>
          </p:nvPr>
        </p:nvGraphicFramePr>
        <p:xfrm>
          <a:off x="1083552" y="1503700"/>
          <a:ext cx="11288521" cy="51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109">
                  <a:extLst>
                    <a:ext uri="{9D8B030D-6E8A-4147-A177-3AD203B41FA5}">
                      <a16:colId xmlns:a16="http://schemas.microsoft.com/office/drawing/2014/main" val="3131761376"/>
                    </a:ext>
                  </a:extLst>
                </a:gridCol>
                <a:gridCol w="2846943">
                  <a:extLst>
                    <a:ext uri="{9D8B030D-6E8A-4147-A177-3AD203B41FA5}">
                      <a16:colId xmlns:a16="http://schemas.microsoft.com/office/drawing/2014/main" val="1904774178"/>
                    </a:ext>
                  </a:extLst>
                </a:gridCol>
                <a:gridCol w="5704469">
                  <a:extLst>
                    <a:ext uri="{9D8B030D-6E8A-4147-A177-3AD203B41FA5}">
                      <a16:colId xmlns:a16="http://schemas.microsoft.com/office/drawing/2014/main" val="1855882761"/>
                    </a:ext>
                  </a:extLst>
                </a:gridCol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菜单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维护部门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00041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产能类、产能类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口味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13603"/>
                  </a:ext>
                </a:extLst>
              </a:tr>
              <a:tr h="421912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生产线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成品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55290"/>
                  </a:ext>
                </a:extLst>
              </a:tr>
              <a:tr h="421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制盖等半成品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信息部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02899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生产线产能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销售公司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61387"/>
                  </a:ext>
                </a:extLst>
              </a:tr>
              <a:tr h="421912"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集团配方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成品对应的包材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数据中心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41675"/>
                  </a:ext>
                </a:extLst>
              </a:tr>
              <a:tr h="421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料浆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研究院对应工艺组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43392"/>
                  </a:ext>
                </a:extLst>
              </a:tr>
              <a:tr h="389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宏胜产品料浆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数据中心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6970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班次审核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28670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克重审核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98390"/>
                  </a:ext>
                </a:extLst>
              </a:tr>
              <a:tr h="419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配方非必选物料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企管办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26514"/>
                  </a:ext>
                </a:extLst>
              </a:tr>
              <a:tr h="617185"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排班岗位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364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信息部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7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62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订单分类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333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）：生产计划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259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29" y="2375310"/>
            <a:ext cx="101707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）：直接创建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98787" y="3868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53230" y="3645310"/>
            <a:ext cx="107308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）：产品返工为产品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5" y="0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如何访问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2934" y="1451949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698511" y="1390709"/>
            <a:ext cx="14086228" cy="1398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正式版下载地址：</a:t>
            </a:r>
          </a:p>
          <a:p>
            <a:r>
              <a:rPr lang="en-US" altLang="zh-CN" sz="2000" u="sng" dirty="0">
                <a:solidFill>
                  <a:schemeClr val="bg1"/>
                </a:solidFill>
                <a:hlinkClick r:id="rId5"/>
              </a:rPr>
              <a:t>https://staticfs.wahaha.com.cn/download/whhim-jsplatformv2-manager/whhercp/1628677140970/%E5%8F%8C%E5%87%BB%E5%AE%89%E8%A3%85%E5%A8%83%E5%93%88%E5%93%88ERP.msi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3BAA5B8-93CE-49E0-AB8D-B4864FA202C4}"/>
              </a:ext>
            </a:extLst>
          </p:cNvPr>
          <p:cNvSpPr/>
          <p:nvPr/>
        </p:nvSpPr>
        <p:spPr>
          <a:xfrm>
            <a:off x="1083552" y="4892247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698511" y="4857392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安装、登录问题汇总</a:t>
            </a:r>
            <a:endParaRPr lang="en-US" altLang="zh-CN" sz="2800" dirty="0"/>
          </a:p>
          <a:p>
            <a:r>
              <a:rPr lang="en-US" altLang="zh-CN" sz="2000" u="sng" dirty="0">
                <a:solidFill>
                  <a:schemeClr val="bg1"/>
                </a:solidFill>
                <a:hlinkClick r:id="rId6"/>
              </a:rPr>
              <a:t>https://staticfs.wahaha.com.cn/download/whhim-jsplatformv2-manager/whhercp/1630576913012/index-erpprod.html</a:t>
            </a:r>
            <a:endParaRPr lang="zh-CN" altLang="en-US" sz="2000" u="sng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8511" y="6333319"/>
            <a:ext cx="1144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试</a:t>
            </a:r>
            <a:r>
              <a:rPr lang="zh-CN" altLang="en-US" sz="2400" dirty="0" smtClean="0">
                <a:solidFill>
                  <a:srgbClr val="FF0000"/>
                </a:solidFill>
              </a:rPr>
              <a:t>运行 用户名：</a:t>
            </a:r>
            <a:r>
              <a:rPr lang="en-US" altLang="zh-CN" sz="2400" dirty="0" smtClean="0">
                <a:solidFill>
                  <a:srgbClr val="FF0000"/>
                </a:solidFill>
              </a:rPr>
              <a:t>mes001 </a:t>
            </a:r>
            <a:r>
              <a:rPr lang="zh-CN" altLang="en-US" sz="2400" dirty="0" smtClean="0">
                <a:solidFill>
                  <a:srgbClr val="FF0000"/>
                </a:solidFill>
              </a:rPr>
              <a:t>密码：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a1234567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只能</a:t>
            </a:r>
            <a:r>
              <a:rPr lang="zh-CN" altLang="en-US" sz="2400" dirty="0">
                <a:solidFill>
                  <a:srgbClr val="FF0000"/>
                </a:solidFill>
              </a:rPr>
              <a:t>看看界面 不能操作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2934" y="317209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698511" y="3066319"/>
            <a:ext cx="14420885" cy="157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试运行下载地址：</a:t>
            </a:r>
          </a:p>
          <a:p>
            <a:r>
              <a:rPr lang="en-US" altLang="zh-CN" sz="2000" u="sng" dirty="0" smtClean="0">
                <a:solidFill>
                  <a:srgbClr val="0070C0"/>
                </a:solidFill>
              </a:rPr>
              <a:t>https://staticfs.wahaha.com.cn/download/whhim-jsplatformv2-manager/whhercp/1621823139700/%E5%8F%8C%E5%87%BB%E5%AE%89%E8%A3%85%E5%A8%83%E5%93%88%E5%93%88ERP%E8%AF%95%E8%BF%90%E8%A1%8C%E7%89%88.msi</a:t>
            </a:r>
            <a:endParaRPr lang="en-US" altLang="zh-CN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72B7152-95C8-2447-AA3C-46CE885EA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059490"/>
              </p:ext>
            </p:extLst>
          </p:nvPr>
        </p:nvGraphicFramePr>
        <p:xfrm>
          <a:off x="662447" y="1332182"/>
          <a:ext cx="10325851" cy="447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141F097A-D680-8C4A-B51B-3F6F0C17AEE9}"/>
              </a:ext>
            </a:extLst>
          </p:cNvPr>
          <p:cNvSpPr/>
          <p:nvPr/>
        </p:nvSpPr>
        <p:spPr>
          <a:xfrm>
            <a:off x="11372720" y="155001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6988AC-0083-3446-8FC0-39BCD89A76C5}"/>
              </a:ext>
            </a:extLst>
          </p:cNvPr>
          <p:cNvSpPr txBox="1"/>
          <p:nvPr/>
        </p:nvSpPr>
        <p:spPr>
          <a:xfrm>
            <a:off x="11885869" y="1428436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成品操作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流程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FA0125-1031-BF47-B20A-CAD881E8C1EA}"/>
              </a:ext>
            </a:extLst>
          </p:cNvPr>
          <p:cNvSpPr txBox="1"/>
          <p:nvPr/>
        </p:nvSpPr>
        <p:spPr>
          <a:xfrm>
            <a:off x="11372720" y="2417860"/>
            <a:ext cx="851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，仅针对有生产计划的产品、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例外订单直接从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开始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工段的产品由车间直接上报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、仓库确认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3.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工序产量上报，目前仅针对灌装工段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6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153761" y="154197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574866" y="1459382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半成品操作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11153761" y="2247998"/>
            <a:ext cx="7711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半成品工段的产品通过交接班环节自动计算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半成品产量 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=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半成品移交下班量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半成品移交下道量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半成品按任务单移库量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半成品上班移交量 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配料工段，不允许操作按任务单移库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A6E05CE7-F18A-E94A-97A6-04C24BBAA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39696"/>
              </p:ext>
            </p:extLst>
          </p:nvPr>
        </p:nvGraphicFramePr>
        <p:xfrm>
          <a:off x="585709" y="1585881"/>
          <a:ext cx="10325851" cy="38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366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705116" y="182398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0253889" y="1741388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成品反向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705116" y="2548194"/>
            <a:ext cx="771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操作要求从后道往前道，从下班往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上班</a:t>
            </a:r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</a:rPr>
              <a:t>过账日期：冲销过账日期与原始凭证过账日期</a:t>
            </a:r>
            <a:r>
              <a:rPr lang="zh-CN" altLang="en-US" sz="2400" dirty="0" smtClean="0">
                <a:solidFill>
                  <a:schemeClr val="bg1"/>
                </a:solidFill>
              </a:rPr>
              <a:t>一致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3B35BC1-08BA-414A-9CDD-EBD789181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269072"/>
              </p:ext>
            </p:extLst>
          </p:nvPr>
        </p:nvGraphicFramePr>
        <p:xfrm>
          <a:off x="1789638" y="1530837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6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971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计划订单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例外订单（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PI01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544051" y="1756482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9965156" y="1673886"/>
            <a:ext cx="4747550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半成品反向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操作流程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544051" y="2499535"/>
            <a:ext cx="8121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注意点：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入库冲销，可以同时</a:t>
            </a:r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取消半成品订单的上下班移交、上下道移交、按订单移库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	</a:t>
            </a:r>
            <a:r>
              <a:rPr lang="zh-CN" altLang="en-US" sz="2400" dirty="0" smtClean="0">
                <a:solidFill>
                  <a:schemeClr val="bg1"/>
                </a:solidFill>
              </a:rPr>
              <a:t>过账</a:t>
            </a:r>
            <a:r>
              <a:rPr lang="zh-CN" altLang="en-US" sz="2400" dirty="0">
                <a:solidFill>
                  <a:schemeClr val="bg1"/>
                </a:solidFill>
              </a:rPr>
              <a:t>日期：冲销过账日期与原始凭证过账日期</a:t>
            </a:r>
            <a:r>
              <a:rPr lang="zh-CN" altLang="en-US" sz="2400" dirty="0" smtClean="0">
                <a:solidFill>
                  <a:schemeClr val="bg1"/>
                </a:solidFill>
              </a:rPr>
              <a:t>一致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79D07008-4F47-6141-8CAB-3621467D8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495434"/>
              </p:ext>
            </p:extLst>
          </p:nvPr>
        </p:nvGraphicFramePr>
        <p:xfrm>
          <a:off x="1789638" y="1530837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PC06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月计划转日计划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1171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说明：计划员</a:t>
            </a:r>
            <a:r>
              <a:rPr lang="zh-CN" altLang="zh-CN" sz="2800" dirty="0">
                <a:solidFill>
                  <a:schemeClr val="bg1"/>
                </a:solidFill>
              </a:rPr>
              <a:t>将月生产</a:t>
            </a:r>
            <a:r>
              <a:rPr lang="zh-CN" altLang="en-US" sz="2800" dirty="0">
                <a:solidFill>
                  <a:schemeClr val="bg1"/>
                </a:solidFill>
              </a:rPr>
              <a:t>量分解到</a:t>
            </a:r>
            <a:r>
              <a:rPr lang="zh-CN" altLang="zh-CN" sz="2800" dirty="0">
                <a:solidFill>
                  <a:schemeClr val="bg1"/>
                </a:solidFill>
              </a:rPr>
              <a:t>每日生产</a:t>
            </a:r>
            <a:r>
              <a:rPr lang="zh-CN" altLang="en-US" sz="2800" dirty="0">
                <a:solidFill>
                  <a:schemeClr val="bg1"/>
                </a:solidFill>
              </a:rPr>
              <a:t>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月计划来自计划调度的生产月计划，只有审核的计划才能查询出来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涉及产线产能、产品口味及容差等主数据调整，一律联系销售</a:t>
            </a:r>
            <a:r>
              <a:rPr lang="zh-CN" altLang="en-US" sz="2800" dirty="0" smtClean="0">
                <a:solidFill>
                  <a:schemeClr val="bg1"/>
                </a:solidFill>
              </a:rPr>
              <a:t>公司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只能操作昨天及以后的数据，并行期间要及时操作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JH03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日计划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转生产订单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说明：日计划分解成成品订单、半成品订单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订单生产版本的选择：生产版本关系到任务单的配方、资源、班组、产线等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如果无法从计划直接生成半成品订单，请注意核对配方（单瓶必须为虚件）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FJ02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派工单维护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5534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说明：上下班派工单关系维护，主要用于交接班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界面上选择的是上班派工</a:t>
            </a:r>
            <a:r>
              <a:rPr lang="zh-CN" altLang="en-US" sz="2800" dirty="0" smtClean="0">
                <a:solidFill>
                  <a:schemeClr val="bg1"/>
                </a:solidFill>
              </a:rPr>
              <a:t>单，最后一天中班不允许选择上班派工单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请仔细核对生产任务单列表中的关键信息（班组、班次、生产版本、资源）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新系统在细表增加了生产订单整个流程状态的显示，可以在此界面查看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PF01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</a:t>
            </a:r>
            <a:r>
              <a:rPr lang="zh-CN" altLang="en-US" sz="4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</a:t>
            </a:r>
            <a:r>
              <a:rPr lang="zh-CN" altLang="en-US" sz="4800" b="1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配方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937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说明：为每个</a:t>
            </a:r>
            <a:r>
              <a:rPr lang="zh-CN" altLang="zh-CN" sz="2800" dirty="0">
                <a:solidFill>
                  <a:schemeClr val="bg1"/>
                </a:solidFill>
              </a:rPr>
              <a:t>生产订单</a:t>
            </a:r>
            <a:r>
              <a:rPr lang="zh-CN" altLang="en-US" sz="2800" dirty="0">
                <a:solidFill>
                  <a:schemeClr val="bg1"/>
                </a:solidFill>
              </a:rPr>
              <a:t>生成订单特有的配方明细、应领料量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如果查询发现配方错误，请更正后再操作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针对材料列表中的非必选项，如果√无法去掉，请联系企管办王雯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计划生产量不可过低（</a:t>
            </a:r>
            <a:r>
              <a:rPr lang="zh-CN" altLang="en-US" sz="2800" dirty="0">
                <a:solidFill>
                  <a:srgbClr val="FF0000"/>
                </a:solidFill>
              </a:rPr>
              <a:t>配料</a:t>
            </a:r>
            <a:r>
              <a:rPr lang="en-US" altLang="zh-CN" sz="2800" dirty="0">
                <a:solidFill>
                  <a:srgbClr val="FF0000"/>
                </a:solidFill>
              </a:rPr>
              <a:t>:0.001m³  ×</a:t>
            </a:r>
            <a:r>
              <a:rPr lang="zh-CN" altLang="en-US" sz="2800" dirty="0">
                <a:solidFill>
                  <a:schemeClr val="bg1"/>
                </a:solidFill>
              </a:rPr>
              <a:t>），会导致材料定额 </a:t>
            </a:r>
            <a:r>
              <a:rPr lang="en-US" altLang="zh-CN" sz="2800" dirty="0">
                <a:solidFill>
                  <a:schemeClr val="bg1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LL01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领料单打印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2" y="2361228"/>
            <a:ext cx="10855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打印纸质领料单到仓库进行材料调拨</a:t>
            </a:r>
            <a:r>
              <a:rPr lang="zh-CN" altLang="zh-CN" sz="2800" dirty="0" smtClean="0">
                <a:solidFill>
                  <a:schemeClr val="bg1"/>
                </a:solidFill>
              </a:rPr>
              <a:t>申领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注意：并行期间不需要打印，可以预览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FL01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仓库领料发料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9790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仓库人员收到生产车间的领料调拨指令</a:t>
            </a:r>
            <a:r>
              <a:rPr lang="zh-CN" altLang="en-US" sz="2800" dirty="0">
                <a:solidFill>
                  <a:schemeClr val="bg1"/>
                </a:solidFill>
              </a:rPr>
              <a:t>时进行发料操作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材料移入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移出库位：基础数据</a:t>
            </a:r>
            <a:r>
              <a:rPr lang="en-US" altLang="zh-CN" sz="2800" dirty="0">
                <a:solidFill>
                  <a:schemeClr val="bg1"/>
                </a:solidFill>
              </a:rPr>
              <a:t> -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表（库位类型：车间库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工厂库；是否原辅料库位）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过账日期：月底最后一天中班，过账到下个月一号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物料最小包装规格，发货倍数：基础数据 </a:t>
            </a:r>
            <a:r>
              <a:rPr lang="en-US" altLang="zh-CN" sz="2800" dirty="0">
                <a:solidFill>
                  <a:schemeClr val="bg1"/>
                </a:solidFill>
              </a:rPr>
              <a:t>- </a:t>
            </a:r>
            <a:r>
              <a:rPr lang="zh-CN" altLang="en-US" sz="2800" dirty="0">
                <a:solidFill>
                  <a:schemeClr val="bg1"/>
                </a:solidFill>
              </a:rPr>
              <a:t>物料规格及发料倍数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16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顺捷</a:t>
            </a:r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ERP-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各个模块负责人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75013"/>
              </p:ext>
            </p:extLst>
          </p:nvPr>
        </p:nvGraphicFramePr>
        <p:xfrm>
          <a:off x="1083552" y="1705471"/>
          <a:ext cx="12000442" cy="372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斯锡锋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车间成本核算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黄孝建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余鸣威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采购供应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姚仕海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张夏沁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李彩云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付文杰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蒋晟昱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7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车间成品产量上报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5475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当车间完成最终产品需进行入库时，使用此界面记录产量信息，对仓库发起入库申请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成品数量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批次的</a:t>
            </a:r>
            <a:r>
              <a:rPr lang="zh-CN" altLang="en-US" sz="2800" dirty="0" smtClean="0">
                <a:solidFill>
                  <a:schemeClr val="bg1"/>
                </a:solidFill>
              </a:rPr>
              <a:t>正确性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瓶盖类产品，不需要填写批次，系统自动生产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971550" lvl="1" indent="-514350"/>
            <a:r>
              <a:rPr lang="zh-CN" altLang="en-US" sz="2800" dirty="0" smtClean="0">
                <a:solidFill>
                  <a:schemeClr val="bg1"/>
                </a:solidFill>
              </a:rPr>
              <a:t>如何判断是否瓶盖？瓶盖管理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基础数据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瓶盖物料与瓶盖类对应关系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仓库确认车间产量上报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9838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当车间对仓库发起入库申请</a:t>
            </a:r>
            <a:r>
              <a:rPr lang="zh-CN" altLang="en-US" sz="2800" dirty="0">
                <a:solidFill>
                  <a:schemeClr val="bg1"/>
                </a:solidFill>
              </a:rPr>
              <a:t>时</a:t>
            </a:r>
            <a:r>
              <a:rPr lang="zh-CN" altLang="zh-CN" sz="2800" dirty="0">
                <a:solidFill>
                  <a:schemeClr val="bg1"/>
                </a:solidFill>
              </a:rPr>
              <a:t>，用于确认入库信息，当完成入库后会生成物料凭证、会计凭证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成品数量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en-US" sz="2800" dirty="0">
                <a:solidFill>
                  <a:schemeClr val="bg1"/>
                </a:solidFill>
              </a:rPr>
              <a:t>批次的正确性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日期：月底最后一天中班过账到下个月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入库完成之后要点击完成入库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入库库位：基础数据 </a:t>
            </a:r>
            <a:r>
              <a:rPr lang="en-US" altLang="zh-CN" sz="2800" dirty="0">
                <a:solidFill>
                  <a:schemeClr val="bg1"/>
                </a:solidFill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表（库位用途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成品库）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工序产量上报确认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97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用于确认成品生产订单下各工序加工</a:t>
            </a:r>
            <a:r>
              <a:rPr lang="zh-CN" altLang="zh-CN" sz="2800" dirty="0" smtClean="0">
                <a:solidFill>
                  <a:schemeClr val="bg1"/>
                </a:solidFill>
              </a:rPr>
              <a:t>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、仅针对灌装订单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注意点：数量的正确性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91179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CC06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半成品产量确认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831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当车间完成半成品生产时，进行完工确认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入账并指定生产出的半成品流向</a:t>
            </a:r>
            <a:r>
              <a:rPr lang="zh-CN" altLang="zh-CN" sz="2800" dirty="0" smtClean="0">
                <a:solidFill>
                  <a:schemeClr val="bg1"/>
                </a:solidFill>
              </a:rPr>
              <a:t>情况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</a:t>
            </a:r>
            <a:r>
              <a:rPr lang="zh-CN" altLang="en-US" sz="2800" dirty="0">
                <a:solidFill>
                  <a:schemeClr val="bg1"/>
                </a:solidFill>
              </a:rPr>
              <a:t>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1.	</a:t>
            </a:r>
            <a:r>
              <a:rPr lang="zh-CN" altLang="en-US" sz="2800" dirty="0" smtClean="0">
                <a:solidFill>
                  <a:schemeClr val="bg1"/>
                </a:solidFill>
              </a:rPr>
              <a:t>上下道交接：即</a:t>
            </a:r>
            <a:r>
              <a:rPr lang="zh-CN" altLang="en-US" sz="2800" dirty="0">
                <a:solidFill>
                  <a:schemeClr val="bg1"/>
                </a:solidFill>
              </a:rPr>
              <a:t>半成品任务单与下道任务单的资源必须属于同一条产</a:t>
            </a:r>
            <a:r>
              <a:rPr lang="zh-CN" altLang="en-US" sz="2800" dirty="0" smtClean="0">
                <a:solidFill>
                  <a:schemeClr val="bg1"/>
                </a:solidFill>
              </a:rPr>
              <a:t>线，并且下</a:t>
            </a:r>
            <a:r>
              <a:rPr lang="zh-CN" altLang="en-US" sz="2800" dirty="0">
                <a:solidFill>
                  <a:schemeClr val="bg1"/>
                </a:solidFill>
              </a:rPr>
              <a:t>道任务单的配方必须</a:t>
            </a:r>
            <a:r>
              <a:rPr lang="zh-CN" altLang="en-US" sz="2800" dirty="0" smtClean="0">
                <a:solidFill>
                  <a:schemeClr val="bg1"/>
                </a:solidFill>
              </a:rPr>
              <a:t>包含该半成品（</a:t>
            </a:r>
            <a:r>
              <a:rPr lang="en-US" altLang="zh-CN" sz="2800" dirty="0">
                <a:solidFill>
                  <a:schemeClr val="bg1"/>
                </a:solidFill>
              </a:rPr>
              <a:t>PF04</a:t>
            </a:r>
            <a:r>
              <a:rPr lang="zh-CN" altLang="en-US" sz="2800" dirty="0">
                <a:solidFill>
                  <a:schemeClr val="bg1"/>
                </a:solidFill>
              </a:rPr>
              <a:t>核查）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zh-CN" altLang="en-US" sz="2800" dirty="0" smtClean="0">
                <a:solidFill>
                  <a:schemeClr val="bg1"/>
                </a:solidFill>
              </a:rPr>
              <a:t>上下班交接：只允许同线同品种交接，否则会生成结转专用任务单；如果没有下班派工单则不允许操作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3.	</a:t>
            </a:r>
            <a:r>
              <a:rPr lang="zh-CN" altLang="en-US" sz="2800" dirty="0" smtClean="0">
                <a:solidFill>
                  <a:schemeClr val="bg1"/>
                </a:solidFill>
              </a:rPr>
              <a:t>按订单移库：这里只填写移库总量，确认界面再进行批次拆分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4.	</a:t>
            </a: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日期：月底最后一天中班过账到下个月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JJ02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本岗位交接班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32940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用于上下班交接时材料的确认调整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、只有选择了下班生产订单（同线同品种），才可以修改实际移交（同线同品种）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、只有选择了下班生产订单（其他），才可以修改实际移交（其他）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PCQ1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原辅料批次确认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552" y="2095530"/>
            <a:ext cx="16342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用于生产订单最后生产完毕后，确认每张订单所消耗的材料数量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zh-CN" altLang="zh-CN" sz="2800" dirty="0">
                <a:solidFill>
                  <a:schemeClr val="bg1"/>
                </a:solidFill>
              </a:rPr>
              <a:t>会生成物料凭证、会计凭证，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库存会进行相应的扣减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有产量，必须有半成品消耗；没有产量，所有材料消耗为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材料出库库位：基础数据 </a:t>
            </a:r>
            <a:r>
              <a:rPr lang="en-US" altLang="zh-CN" sz="2800" dirty="0">
                <a:solidFill>
                  <a:schemeClr val="bg1"/>
                </a:solidFill>
              </a:rPr>
              <a:t>- </a:t>
            </a:r>
            <a:r>
              <a:rPr lang="zh-CN" altLang="en-US" sz="2800" dirty="0">
                <a:solidFill>
                  <a:schemeClr val="bg1"/>
                </a:solidFill>
              </a:rPr>
              <a:t>工厂班组库位</a:t>
            </a:r>
            <a:r>
              <a:rPr lang="zh-CN" altLang="en-US" sz="2800" dirty="0" smtClean="0">
                <a:solidFill>
                  <a:schemeClr val="bg1"/>
                </a:solidFill>
              </a:rPr>
              <a:t>表（库位类型：车间库）；</a:t>
            </a:r>
            <a:r>
              <a:rPr lang="zh-CN" altLang="en-US" sz="2800" dirty="0">
                <a:solidFill>
                  <a:schemeClr val="bg1"/>
                </a:solidFill>
              </a:rPr>
              <a:t>注意材料在哪个库位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</a:t>
            </a:r>
            <a:r>
              <a:rPr lang="zh-CN" altLang="en-US" sz="2800" dirty="0" smtClean="0">
                <a:solidFill>
                  <a:schemeClr val="bg1"/>
                </a:solidFill>
              </a:rPr>
              <a:t>日期：最后一天中班，过账到下个月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PB01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员工排班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0597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记录生产时的人员记录，产生此张生产订单的人工工时费用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r>
              <a:rPr lang="zh-CN" altLang="en-US" sz="2800" dirty="0" smtClean="0">
                <a:solidFill>
                  <a:schemeClr val="bg1"/>
                </a:solidFill>
              </a:rPr>
              <a:t>每个生产订单对应</a:t>
            </a:r>
            <a:r>
              <a:rPr lang="zh-CN" altLang="en-US" sz="2800" dirty="0">
                <a:solidFill>
                  <a:schemeClr val="bg1"/>
                </a:solidFill>
              </a:rPr>
              <a:t>的员工排班表要选择一个唯一的当班人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SDQ02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能源上报及确认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3552" y="2127157"/>
            <a:ext cx="146784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说明：</a:t>
            </a:r>
            <a:r>
              <a:rPr lang="zh-CN" altLang="zh-CN" sz="2800" dirty="0">
                <a:solidFill>
                  <a:schemeClr val="bg1"/>
                </a:solidFill>
              </a:rPr>
              <a:t>用于记录生产时产生的，人工、机器、水、电、汽等资源的</a:t>
            </a:r>
            <a:r>
              <a:rPr lang="zh-CN" altLang="en-US" sz="2800" dirty="0">
                <a:solidFill>
                  <a:schemeClr val="bg1"/>
                </a:solidFill>
              </a:rPr>
              <a:t>消耗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人工工时</a:t>
            </a:r>
            <a:r>
              <a:rPr lang="zh-CN" altLang="en-US" sz="2800" dirty="0" smtClean="0">
                <a:solidFill>
                  <a:schemeClr val="bg1"/>
                </a:solidFill>
              </a:rPr>
              <a:t>来自生产订单员工</a:t>
            </a:r>
            <a:r>
              <a:rPr lang="zh-CN" altLang="en-US" sz="2800" dirty="0">
                <a:solidFill>
                  <a:schemeClr val="bg1"/>
                </a:solidFill>
              </a:rPr>
              <a:t>排班；水、电、气、机器工时由人工录入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过账日期</a:t>
            </a:r>
            <a:r>
              <a:rPr lang="zh-CN" altLang="en-US" sz="2800" dirty="0" smtClean="0">
                <a:solidFill>
                  <a:schemeClr val="bg1"/>
                </a:solidFill>
              </a:rPr>
              <a:t>：最后一天中班，过账到下个月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号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订单生产提前</a:t>
            </a:r>
            <a:r>
              <a:rPr lang="zh-CN" altLang="en-US" sz="2800" dirty="0">
                <a:solidFill>
                  <a:schemeClr val="bg1"/>
                </a:solidFill>
              </a:rPr>
              <a:t>结束，需要修改结束</a:t>
            </a:r>
            <a:r>
              <a:rPr lang="zh-CN" altLang="en-US" sz="2800" dirty="0" smtClean="0">
                <a:solidFill>
                  <a:schemeClr val="bg1"/>
                </a:solidFill>
              </a:rPr>
              <a:t>执行时间，不能大于系统当前时间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4.	</a:t>
            </a:r>
            <a:r>
              <a:rPr lang="zh-CN" altLang="zh-CN" sz="2800" dirty="0">
                <a:solidFill>
                  <a:schemeClr val="bg1"/>
                </a:solidFill>
              </a:rPr>
              <a:t>机器、水、电、汽</a:t>
            </a:r>
            <a:r>
              <a:rPr lang="zh-CN" altLang="en-US" sz="2800" dirty="0">
                <a:solidFill>
                  <a:schemeClr val="bg1"/>
                </a:solidFill>
              </a:rPr>
              <a:t>手工可编辑需要在主数据配置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FJ03 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生产订单关闭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1315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</a:rPr>
              <a:t>：订单操作完原辅批次确认及能源报工确认后，进行订单关闭操作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注意点</a:t>
            </a:r>
            <a:r>
              <a:rPr lang="zh-CN" altLang="en-US" sz="2800" dirty="0" smtClean="0">
                <a:solidFill>
                  <a:schemeClr val="bg1"/>
                </a:solidFill>
              </a:rPr>
              <a:t>：请及时关闭订单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1464764" y="127927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1885869" y="1196683"/>
            <a:ext cx="4428944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11464764" y="2070262"/>
            <a:ext cx="771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不管成品</a:t>
            </a:r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半成品，均直接上报产量</a:t>
            </a:r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2.	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没有交接班环节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3F5B76A5-0646-2446-A889-96F977290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45317"/>
              </p:ext>
            </p:extLst>
          </p:nvPr>
        </p:nvGraphicFramePr>
        <p:xfrm>
          <a:off x="662447" y="1271709"/>
          <a:ext cx="10325851" cy="447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91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双系统并行要求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2022.01 </a:t>
            </a:r>
            <a:r>
              <a:rPr lang="zh-CN" altLang="en-US" sz="2800" dirty="0" smtClean="0">
                <a:solidFill>
                  <a:schemeClr val="bg1"/>
                </a:solidFill>
              </a:rPr>
              <a:t>开始，所有分厂将在新老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并行操作，最终要保证新老系统的订单产量、材料消耗、能源报工数据一致性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基于</a:t>
            </a:r>
            <a:r>
              <a:rPr lang="en-US" altLang="zh-CN" sz="2800" dirty="0" smtClean="0">
                <a:solidFill>
                  <a:schemeClr val="bg1"/>
                </a:solidFill>
              </a:rPr>
              <a:t>PC06_</a:t>
            </a:r>
            <a:r>
              <a:rPr lang="zh-CN" altLang="en-US" sz="2800" dirty="0" smtClean="0">
                <a:solidFill>
                  <a:schemeClr val="bg1"/>
                </a:solidFill>
              </a:rPr>
              <a:t>月计划分解日计划的逻辑的特殊性，请务必保证计划分解的双系统完全并行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从</a:t>
            </a:r>
            <a:r>
              <a:rPr lang="en-US" altLang="zh-CN" sz="2800" dirty="0" smtClean="0">
                <a:solidFill>
                  <a:schemeClr val="bg1"/>
                </a:solidFill>
              </a:rPr>
              <a:t>FL01</a:t>
            </a:r>
            <a:r>
              <a:rPr lang="zh-CN" altLang="en-US" sz="2800" dirty="0" smtClean="0">
                <a:solidFill>
                  <a:schemeClr val="bg1"/>
                </a:solidFill>
              </a:rPr>
              <a:t>仓库发料开始，涉及到库存的操作，请在</a:t>
            </a:r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r>
              <a:rPr lang="zh-CN" altLang="en-US" sz="2800" dirty="0" smtClean="0">
                <a:solidFill>
                  <a:schemeClr val="bg1"/>
                </a:solidFill>
              </a:rPr>
              <a:t>月月结结束，信息部初始化库存之后，再进行后续的操作；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具体时间等信息部通知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请所有分厂老系统</a:t>
            </a:r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r>
              <a:rPr lang="zh-CN" altLang="en-US" sz="2800" dirty="0" smtClean="0">
                <a:solidFill>
                  <a:schemeClr val="bg1"/>
                </a:solidFill>
              </a:rPr>
              <a:t>月份月结的时候，核对清楚库存，避免出现错误的库存，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尤其是半成品重复入库的情况；注意在途库存（具体与仓库系统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李彩云对接）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solidFill>
                  <a:schemeClr val="bg1"/>
                </a:solidFill>
              </a:rPr>
              <a:t>请所有分厂核对现有的车间成本核算所有基础数据，以确保新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ERP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同步数据的正确性！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并行只需要操作生产计划下达到订单关闭，涉及到产量、材料消耗等的业务操作，所有考核模块只需要功能测试及流程熟悉，除非管理部门有另外的要求；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所有涉及考核的模块，请以财务部、企管办的通知要求为准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78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返工订单（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PI03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）操作流程 </a:t>
            </a:r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反向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9691590" y="1337128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0216598" y="1252448"/>
            <a:ext cx="4792930" cy="586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返工订单操作流程 </a:t>
            </a:r>
            <a:r>
              <a:rPr lang="en-US" altLang="zh-CN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–</a:t>
            </a:r>
            <a:r>
              <a:rPr lang="zh-CN" altLang="en-US" sz="32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 反向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85A878-ED12-43A7-AFA0-6FA984A5C15B}"/>
              </a:ext>
            </a:extLst>
          </p:cNvPr>
          <p:cNvSpPr txBox="1"/>
          <p:nvPr/>
        </p:nvSpPr>
        <p:spPr>
          <a:xfrm>
            <a:off x="9621212" y="2536475"/>
            <a:ext cx="795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通过返工订单消耗数量界面</a:t>
            </a:r>
            <a:r>
              <a:rPr lang="zh-CN" altLang="en-US" sz="2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，取消返工订单消耗数据确认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3F3E3-A107-9D42-A211-208AFC91B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353ACEE0-CAEC-8B44-BF80-6CD8C4CF7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9770"/>
              </p:ext>
            </p:extLst>
          </p:nvPr>
        </p:nvGraphicFramePr>
        <p:xfrm>
          <a:off x="1228120" y="1545596"/>
          <a:ext cx="7210692" cy="393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63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JH04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666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说明：手工新增返工订单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注意点：</a:t>
            </a:r>
            <a:r>
              <a:rPr lang="zh-CN" altLang="en-US" sz="2800" dirty="0">
                <a:solidFill>
                  <a:schemeClr val="bg1"/>
                </a:solidFill>
              </a:rPr>
              <a:t>返工</a:t>
            </a:r>
            <a:r>
              <a:rPr lang="zh-CN" altLang="en-US" sz="2800" dirty="0" smtClean="0">
                <a:solidFill>
                  <a:schemeClr val="bg1"/>
                </a:solidFill>
              </a:rPr>
              <a:t>原因必填、生产日期天数默认</a:t>
            </a:r>
            <a:r>
              <a:rPr lang="en-US" altLang="zh-CN" sz="2800" dirty="0" smtClean="0">
                <a:solidFill>
                  <a:schemeClr val="bg1"/>
                </a:solidFill>
              </a:rPr>
              <a:t>+1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7711533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PF03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返工订单配料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27826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返工量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产品返工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</a:t>
            </a:r>
            <a:r>
              <a:rPr lang="zh-CN" altLang="en-US" sz="2800" dirty="0" smtClean="0">
                <a:solidFill>
                  <a:schemeClr val="bg1"/>
                </a:solidFill>
              </a:rPr>
              <a:t>，生产订单创建选</a:t>
            </a:r>
            <a:r>
              <a:rPr lang="zh-CN" altLang="en-US" sz="2800" dirty="0">
                <a:solidFill>
                  <a:schemeClr val="bg1"/>
                </a:solidFill>
              </a:rPr>
              <a:t>的是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产品，返工订单配料选择的消耗成品是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产品，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产品的订单计划量及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产品返工量，组成返工订单成品定额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JJ04 </a:t>
            </a:r>
            <a:r>
              <a:rPr lang="zh-CN" altLang="en-US" sz="48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返工订单消耗数据确认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2042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直接确认消耗数量，没有交接班</a:t>
            </a:r>
            <a:r>
              <a:rPr lang="zh-CN" altLang="en-US" sz="2800" dirty="0" smtClean="0">
                <a:solidFill>
                  <a:schemeClr val="bg1"/>
                </a:solidFill>
              </a:rPr>
              <a:t>环节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</a:t>
            </a:r>
            <a:r>
              <a:rPr lang="zh-CN" altLang="en-US" sz="2800" dirty="0" smtClean="0">
                <a:solidFill>
                  <a:schemeClr val="bg1"/>
                </a:solidFill>
              </a:rPr>
              <a:t>直接该界面取消返工订单消耗数量确认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6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用户收集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注意点：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权限不是做到个人，而是做到用户组；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原则：责任到人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部分核心报表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订单信息汇总表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物料移动历史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核心报表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实时库存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6413" cy="99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瓶盖管理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02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3198341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4100" y="3939679"/>
          <a:ext cx="14933560" cy="2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相关模块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李康帅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方、工艺、生产版本等基础数据维护、其他生产相关基础数据、计划追加、计划分解、订单创建、配方比例修改、本岗位交接班、员工排班、能源上报及确认、能源冲销、订单关闭、企管办月度节超考核、瓶盖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蔡唯律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生产相关基础数据维护、生产计划提取、订单生产配方、配方删除、仓库发料、补领料、退料等操作、成品订单产量上报及仓库确认以及相关冲销操作、半成品订单产量确认及相关冲销操作、原辅批次确认及相关冲销操作、财务部大字喷码核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夏圆豪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生产计划分公司审核、财务部废料核控、财务部订单节超考核核控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李泽坤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宏胜集团分厂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椭圆 14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85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车间成本核算各个子模块负责人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鉴于生产模块的特殊性，为了更好的跟踪解决车间成本核算模块的问题，请各基地指定车间成本核算模块负责人加入专门的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企业微信群</a:t>
            </a:r>
            <a:r>
              <a:rPr lang="zh-CN" altLang="en-US" sz="2800" dirty="0" smtClean="0">
                <a:solidFill>
                  <a:schemeClr val="bg1"/>
                </a:solidFill>
                <a:effectLst/>
              </a:rPr>
              <a:t>，分厂在日常操作中，有问题先内部解决！！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请注意：此微信群仅用于解决顺捷</a:t>
            </a:r>
            <a:r>
              <a:rPr lang="en-US" altLang="zh-CN" sz="2800" dirty="0" smtClean="0">
                <a:solidFill>
                  <a:schemeClr val="bg1"/>
                </a:solidFill>
              </a:rPr>
              <a:t>ERP-</a:t>
            </a:r>
            <a:r>
              <a:rPr lang="zh-CN" altLang="en-US" sz="2800" dirty="0" smtClean="0">
                <a:solidFill>
                  <a:schemeClr val="bg1"/>
                </a:solidFill>
              </a:rPr>
              <a:t>车间成本模块问题，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不要发老系统问题，也不要发其他模块问题！另外，宏胜集团有自己的专门支持人员！</a:t>
            </a:r>
            <a:endParaRPr lang="en-US" altLang="zh-CN" sz="2800" b="1" dirty="0" smtClean="0">
              <a:solidFill>
                <a:srgbClr val="FF0000"/>
              </a:solidFill>
              <a:effectLst/>
            </a:endParaRP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各个子模块的负责人如下：</a:t>
            </a:r>
            <a:endParaRPr lang="en-US" altLang="zh-CN" sz="2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瓶盖管理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分厂需要维护的基础数据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78854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工厂供需对应关系维护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971550" lvl="1" indent="-514350"/>
            <a:r>
              <a:rPr lang="zh-CN" altLang="en-US" sz="2800" dirty="0" smtClean="0">
                <a:solidFill>
                  <a:schemeClr val="bg1"/>
                </a:solidFill>
              </a:rPr>
              <a:t>由需求分厂维护瓶盖代码及发货分厂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需求分厂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</a:rPr>
              <a:t>发货分厂装运条件维护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由发货分厂维护瓶盖发货对应分厂的装运条件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订单调度</a:t>
            </a:r>
            <a:endParaRPr lang="zh-CN" altLang="en-US" sz="8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894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MES-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订单调度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32784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并行期间，外地分厂，仅需要操作以下模块：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63266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</a:rPr>
              <a:t>销售订单创建交货单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</a:rPr>
              <a:t>移库订单转采购订单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系统演示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1556335" y="1513100"/>
            <a:ext cx="981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基于前面所有的内容，我们来看下具体的系统操作！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3171958" y="2849830"/>
            <a:ext cx="11656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并行期间常见问题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1556335" y="1513100"/>
            <a:ext cx="1306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下面我们来看下，</a:t>
            </a:r>
            <a:r>
              <a:rPr lang="en-US" altLang="zh-CN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月份至今，华东片区</a:t>
            </a:r>
            <a:r>
              <a:rPr lang="en-US" altLang="zh-CN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家基地遇到的一些集中问题！！</a:t>
            </a:r>
            <a:endParaRPr lang="zh-CN" altLang="en-US" sz="32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1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：计划追加选不到产品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239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原因及解决方案：新品缺少对应的产能分类、口味分类；请联系销售公司维护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23640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2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：订单创建带不出半成品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/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半成品错误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04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原因及解决方案：配方错误，请仔细核对分厂配方，是否有对应的半成品</a:t>
            </a:r>
            <a:r>
              <a:rPr lang="en-US" altLang="zh-CN" sz="2800" dirty="0" smtClean="0">
                <a:solidFill>
                  <a:schemeClr val="bg1"/>
                </a:solidFill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</a:rPr>
              <a:t>是否有多余的半成品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1208977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3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：生产版本维护，选不到资源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4188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原因及解决方案：维护生产版本之前，请先维护分公司产品配方及分公司产品工艺路线！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02"/>
            <a:ext cx="18000663" cy="7033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A5B8A9-FF32-44AB-9D11-0FBD0733B0DA}"/>
              </a:ext>
            </a:extLst>
          </p:cNvPr>
          <p:cNvSpPr txBox="1"/>
          <p:nvPr/>
        </p:nvSpPr>
        <p:spPr>
          <a:xfrm>
            <a:off x="1595547" y="3198341"/>
            <a:ext cx="12957685" cy="1259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662447" y="477369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1083552" y="412883"/>
            <a:ext cx="85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车间成本核算用户收集需求</a:t>
            </a:r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708660" y="1108710"/>
            <a:ext cx="1495044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请各个基地，按照下发模块，以基地为单位，上报新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ERP-</a:t>
            </a:r>
            <a:r>
              <a:rPr lang="zh-CN" altLang="en-US" sz="2800" dirty="0" smtClean="0">
                <a:solidFill>
                  <a:schemeClr val="bg1"/>
                </a:solidFill>
              </a:rPr>
              <a:t>生产模块的相关操作用户：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《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用户收集模板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《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用户收集模板 附件：基地工厂权限列表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altLang="zh-CN" sz="2800" dirty="0" smtClean="0">
                <a:solidFill>
                  <a:schemeClr val="bg1"/>
                </a:solidFill>
              </a:rPr>
              <a:t>《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MES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用户收集模板 附件：角色权限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</a:p>
          <a:p>
            <a:pPr marL="514350" indent="-514350"/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</a:rPr>
              <a:t>注意点：请参考下发文档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4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：车间中转库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61810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原因及解决方案：新</a:t>
            </a:r>
            <a:r>
              <a:rPr lang="en-US" altLang="zh-CN" sz="2800" dirty="0" smtClean="0">
                <a:solidFill>
                  <a:schemeClr val="bg1"/>
                </a:solidFill>
              </a:rPr>
              <a:t>ERP</a:t>
            </a:r>
            <a:r>
              <a:rPr lang="zh-CN" altLang="en-US" sz="2800" dirty="0" smtClean="0">
                <a:solidFill>
                  <a:schemeClr val="bg1"/>
                </a:solidFill>
              </a:rPr>
              <a:t>取消了当班必须将中转库的材料全部领出的限制，允许跨派工单领用中转库！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建议按照分厂车间的实际情况，分开维护车间材料的中转库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" y="43660"/>
            <a:ext cx="2945011" cy="138477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1086087" y="1455374"/>
            <a:ext cx="421105" cy="421105"/>
          </a:xfrm>
          <a:prstGeom prst="ellipse">
            <a:avLst/>
          </a:prstGeom>
          <a:solidFill>
            <a:srgbClr val="E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1740530" y="1232310"/>
            <a:ext cx="836359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</a:t>
            </a:r>
            <a:r>
              <a:rPr lang="en-US" altLang="zh-CN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5</a:t>
            </a:r>
            <a:r>
              <a:rPr lang="zh-CN" altLang="en-US" sz="48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：半成品产量确认</a:t>
            </a:r>
            <a:endParaRPr lang="zh-CN" altLang="en-US" sz="48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64134A-E589-7440-BB33-1FD698A8B57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9043" y="2361228"/>
            <a:ext cx="15701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原因及解决方案：为了减少分厂的出错，将半成品交接班涉及的上下班移交、上下道移交、按订单移库等操作，合并到同一个界面；请在产量过账之前，确认本班产量是否正确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上下班移交：对应原来的本岗位交接班半成品移交下班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上下道移交：对应原来的半成品交接班半成品移交下道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任务单移库：对应原来的各工段按任务单移库申请（批次拆分在确认阶段）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455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6489676" y="2381780"/>
            <a:ext cx="543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感谢大家！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"/>
            <a:ext cx="18000663" cy="7022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1BE975-39D4-43B8-BF84-EF7E89456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6" y="2127693"/>
            <a:ext cx="5886110" cy="2767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838200" y="2287683"/>
            <a:ext cx="574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主要内容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7E44FF-30E5-4F98-A65F-B117C54F89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2" y="3778310"/>
            <a:ext cx="1768776" cy="7253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93FC0A-6BB3-4963-9A7F-A59AE71911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93" y="3778310"/>
            <a:ext cx="341348" cy="7253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B248DD-744C-4FC4-B2FE-4B5EDE0EB5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8" y="3778310"/>
            <a:ext cx="341348" cy="7253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709E158-1DB2-4CFE-82BA-A13D771BAC44}"/>
              </a:ext>
            </a:extLst>
          </p:cNvPr>
          <p:cNvSpPr txBox="1"/>
          <p:nvPr/>
        </p:nvSpPr>
        <p:spPr>
          <a:xfrm>
            <a:off x="2614744" y="3857343"/>
            <a:ext cx="17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MENU</a:t>
            </a:r>
            <a:endParaRPr lang="zh-CN" altLang="en-US" sz="36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5183F81-AE7A-4C42-8043-A29D631D7B5E}"/>
              </a:ext>
            </a:extLst>
          </p:cNvPr>
          <p:cNvSpPr/>
          <p:nvPr/>
        </p:nvSpPr>
        <p:spPr>
          <a:xfrm>
            <a:off x="9024395" y="1082842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A3D868-640E-435E-9408-303E797637BC}"/>
              </a:ext>
            </a:extLst>
          </p:cNvPr>
          <p:cNvSpPr txBox="1"/>
          <p:nvPr/>
        </p:nvSpPr>
        <p:spPr>
          <a:xfrm>
            <a:off x="9445500" y="1018356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148D7A-8D4B-4E44-9801-4DA65BA2C5C9}"/>
              </a:ext>
            </a:extLst>
          </p:cNvPr>
          <p:cNvSpPr/>
          <p:nvPr/>
        </p:nvSpPr>
        <p:spPr>
          <a:xfrm>
            <a:off x="8579226" y="20290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86D01-006C-4021-B07A-7524165DFC5A}"/>
              </a:ext>
            </a:extLst>
          </p:cNvPr>
          <p:cNvSpPr txBox="1"/>
          <p:nvPr/>
        </p:nvSpPr>
        <p:spPr>
          <a:xfrm>
            <a:off x="9000331" y="1964517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日常操作流程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68709F-0A94-4973-8AD2-360995DFE6FD}"/>
              </a:ext>
            </a:extLst>
          </p:cNvPr>
          <p:cNvSpPr/>
          <p:nvPr/>
        </p:nvSpPr>
        <p:spPr>
          <a:xfrm>
            <a:off x="8122025" y="307251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2C91D-D21A-4C18-891F-4F74548F88DB}"/>
              </a:ext>
            </a:extLst>
          </p:cNvPr>
          <p:cNvSpPr txBox="1"/>
          <p:nvPr/>
        </p:nvSpPr>
        <p:spPr>
          <a:xfrm>
            <a:off x="8543130" y="2975164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系统演示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0C1DBB-4990-45BB-966E-7513054EF61E}"/>
              </a:ext>
            </a:extLst>
          </p:cNvPr>
          <p:cNvSpPr/>
          <p:nvPr/>
        </p:nvSpPr>
        <p:spPr>
          <a:xfrm>
            <a:off x="7633429" y="4043103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728C27-86BB-40B7-BF1A-C39FC3201E50}"/>
              </a:ext>
            </a:extLst>
          </p:cNvPr>
          <p:cNvSpPr txBox="1"/>
          <p:nvPr/>
        </p:nvSpPr>
        <p:spPr>
          <a:xfrm>
            <a:off x="8054534" y="3978617"/>
            <a:ext cx="588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</a:t>
            </a:r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并行期间常见问题</a:t>
            </a:r>
          </a:p>
          <a:p>
            <a:endParaRPr lang="zh-CN" altLang="en-US" sz="36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947E6C-1D06-4C90-9A15-F25940B8BE95}"/>
              </a:ext>
            </a:extLst>
          </p:cNvPr>
          <p:cNvSpPr/>
          <p:nvPr/>
        </p:nvSpPr>
        <p:spPr>
          <a:xfrm>
            <a:off x="7083299" y="5137147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908170-827B-4A4A-A4DE-6BFF8C22B53B}"/>
              </a:ext>
            </a:extLst>
          </p:cNvPr>
          <p:cNvSpPr txBox="1"/>
          <p:nvPr/>
        </p:nvSpPr>
        <p:spPr>
          <a:xfrm>
            <a:off x="7504404" y="5072661"/>
            <a:ext cx="58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问题答疑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4921C74-AC97-A248-A726-192D979E5A7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BC5A46-1D63-4C3E-85FB-358347BE9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"/>
            <a:ext cx="18000663" cy="70222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480183-AEAB-4F3D-A111-35A66F718A97}"/>
              </a:ext>
            </a:extLst>
          </p:cNvPr>
          <p:cNvSpPr txBox="1"/>
          <p:nvPr/>
        </p:nvSpPr>
        <p:spPr>
          <a:xfrm>
            <a:off x="4105225" y="2381780"/>
            <a:ext cx="10282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MES – </a:t>
            </a:r>
            <a:r>
              <a:rPr lang="zh-CN" altLang="en-US" sz="8000" b="1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基础数据维护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42D71-C2EE-3D44-89B4-18C71260F1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9528" y="480628"/>
            <a:ext cx="2610571" cy="4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15104</TotalTime>
  <Words>3665</Words>
  <Application>Microsoft Office PowerPoint</Application>
  <PresentationFormat>自定义</PresentationFormat>
  <Paragraphs>566</Paragraphs>
  <Slides>73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Adobe 黑体 Std R</vt:lpstr>
      <vt:lpstr>等线</vt:lpstr>
      <vt:lpstr>等线 Light</vt:lpstr>
      <vt:lpstr>方正正准黑简体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亿桦</dc:creator>
  <cp:lastModifiedBy>李康帅</cp:lastModifiedBy>
  <cp:revision>594</cp:revision>
  <dcterms:created xsi:type="dcterms:W3CDTF">2019-10-22T05:21:41Z</dcterms:created>
  <dcterms:modified xsi:type="dcterms:W3CDTF">2022-01-20T00:21:02Z</dcterms:modified>
</cp:coreProperties>
</file>