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3054180-00F2-4298-9108-7E3F8CD058AC}" type="datetimeFigureOut">
              <a:rPr lang="en-US" smtClean="0"/>
              <a:pPr/>
              <a:t>7/20/2022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278BF2B-DC1B-41DF-BD1D-6D28DD0F636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054180-00F2-4298-9108-7E3F8CD058A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8BF2B-DC1B-41DF-BD1D-6D28DD0F6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054180-00F2-4298-9108-7E3F8CD058A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8BF2B-DC1B-41DF-BD1D-6D28DD0F6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3054180-00F2-4298-9108-7E3F8CD058AC}"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8BF2B-DC1B-41DF-BD1D-6D28DD0F636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054180-00F2-4298-9108-7E3F8CD058AC}" type="datetimeFigureOut">
              <a:rPr lang="en-US" smtClean="0"/>
              <a:pPr/>
              <a:t>7/20/2022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278BF2B-DC1B-41DF-BD1D-6D28DD0F63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054180-00F2-4298-9108-7E3F8CD058AC}"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8BF2B-DC1B-41DF-BD1D-6D28DD0F636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054180-00F2-4298-9108-7E3F8CD058AC}" type="datetimeFigureOut">
              <a:rPr lang="en-US" smtClean="0"/>
              <a:pPr/>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8BF2B-DC1B-41DF-BD1D-6D28DD0F636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054180-00F2-4298-9108-7E3F8CD058AC}" type="datetimeFigureOut">
              <a:rPr lang="en-US" smtClean="0"/>
              <a:pPr/>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8BF2B-DC1B-41DF-BD1D-6D28DD0F6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54180-00F2-4298-9108-7E3F8CD058AC}" type="datetimeFigureOut">
              <a:rPr lang="en-US" smtClean="0"/>
              <a:pPr/>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8BF2B-DC1B-41DF-BD1D-6D28DD0F6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054180-00F2-4298-9108-7E3F8CD058AC}"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8BF2B-DC1B-41DF-BD1D-6D28DD0F636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054180-00F2-4298-9108-7E3F8CD058AC}" type="datetimeFigureOut">
              <a:rPr lang="en-US" smtClean="0"/>
              <a:pPr/>
              <a:t>7/20/2022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278BF2B-DC1B-41DF-BD1D-6D28DD0F636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054180-00F2-4298-9108-7E3F8CD058AC}" type="datetimeFigureOut">
              <a:rPr lang="en-US" smtClean="0"/>
              <a:pPr/>
              <a:t>7/20/2022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78BF2B-DC1B-41DF-BD1D-6D28DD0F63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Digital Image Processing</a:t>
            </a:r>
            <a:endParaRPr lang="en-US" dirty="0"/>
          </a:p>
        </p:txBody>
      </p:sp>
      <p:sp>
        <p:nvSpPr>
          <p:cNvPr id="3" name="TextBox 2"/>
          <p:cNvSpPr txBox="1"/>
          <p:nvPr/>
        </p:nvSpPr>
        <p:spPr>
          <a:xfrm>
            <a:off x="4267200" y="5029200"/>
            <a:ext cx="4648200" cy="1200329"/>
          </a:xfrm>
          <a:prstGeom prst="rect">
            <a:avLst/>
          </a:prstGeom>
          <a:noFill/>
        </p:spPr>
        <p:txBody>
          <a:bodyPr wrap="square" rtlCol="0">
            <a:spAutoFit/>
          </a:bodyPr>
          <a:lstStyle/>
          <a:p>
            <a:endParaRPr lang="en-US" dirty="0" smtClean="0"/>
          </a:p>
          <a:p>
            <a:r>
              <a:rPr lang="en-US" dirty="0" smtClean="0"/>
              <a:t>Jay Prakash Singh</a:t>
            </a:r>
          </a:p>
          <a:p>
            <a:r>
              <a:rPr lang="en-US" dirty="0" smtClean="0"/>
              <a:t>Assistant Professor,</a:t>
            </a:r>
          </a:p>
          <a:p>
            <a:r>
              <a:rPr lang="en-US" dirty="0" err="1" smtClean="0"/>
              <a:t>Poornima</a:t>
            </a:r>
            <a:r>
              <a:rPr lang="en-US" dirty="0" smtClean="0"/>
              <a:t> College of Engineering, </a:t>
            </a:r>
            <a:r>
              <a:rPr lang="en-US" dirty="0" err="1" smtClean="0"/>
              <a:t>Jaipur</a:t>
            </a:r>
            <a:r>
              <a:rPr lang="en-US" dirty="0" smtClean="0"/>
              <a:t>, Rajasthan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Image Enhancement</a:t>
            </a:r>
          </a:p>
          <a:p>
            <a:pPr algn="just">
              <a:buNone/>
            </a:pPr>
            <a:r>
              <a:rPr lang="en-US" dirty="0" smtClean="0"/>
              <a:t>	The images captured from some conventional digital cameras and satellite images may lack in contrast and brightness, because of the limitations of imaging subsystems and illumination conditions while capturing an image. Image enhancement is one of the simplest and alluring technique to overcome this difficulty.</a:t>
            </a:r>
          </a:p>
          <a:p>
            <a:pPr algn="just">
              <a:buNone/>
            </a:pPr>
            <a:r>
              <a:rPr lang="en-US" dirty="0" smtClean="0"/>
              <a:t>	Some of the image enhancement techniques are: </a:t>
            </a:r>
            <a:r>
              <a:rPr lang="en-US" dirty="0" err="1" smtClean="0"/>
              <a:t>i</a:t>
            </a:r>
            <a:r>
              <a:rPr lang="en-US" dirty="0" smtClean="0"/>
              <a:t>) Contrast Stretching ii) Noise Filtering iii) Histogram Modification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Image Restoration</a:t>
            </a:r>
          </a:p>
          <a:p>
            <a:pPr algn="just">
              <a:buNone/>
            </a:pPr>
            <a:r>
              <a:rPr lang="en-US" dirty="0" smtClean="0"/>
              <a:t>	The process of recovering degraded or corrupted image by removing the noise or blur, to improve the appearance of the image is called image restoration. The degraded image is the convolution of the original image, degraded function, and additive noise. Restoration of the image is done with the help of prior knowledge of the noise or the disturbance that causes the degradation in the image.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Morphological Processing</a:t>
            </a:r>
          </a:p>
          <a:p>
            <a:pPr algn="just">
              <a:buNone/>
            </a:pPr>
            <a:r>
              <a:rPr lang="en-US" dirty="0" smtClean="0"/>
              <a:t>	Morphological processing is a collection of linear operations that is used for extracting image components that are useful in the representation and description of shape. Structuring element is a small set to probe an image under study. Structuring element is compared with the corresponding neighborhood of pixels by positioning it, at all possible locations in the image.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lnSpcReduction="10000"/>
          </a:bodyPr>
          <a:lstStyle/>
          <a:p>
            <a:r>
              <a:rPr lang="en-US" b="1" dirty="0" smtClean="0"/>
              <a:t>Image Segmentation</a:t>
            </a:r>
          </a:p>
          <a:p>
            <a:pPr algn="just">
              <a:buNone/>
            </a:pPr>
            <a:r>
              <a:rPr lang="en-US" dirty="0" smtClean="0"/>
              <a:t>	Image Segmentation is the process of partitioning a digital image into multiple segments, to simplify and/or change the representation of an image into something that is more meaningful and easier to analyze. It may make use of statistical classification, </a:t>
            </a:r>
            <a:r>
              <a:rPr lang="en-US" dirty="0" err="1" smtClean="0"/>
              <a:t>thresholding</a:t>
            </a:r>
            <a:r>
              <a:rPr lang="en-US" dirty="0" smtClean="0"/>
              <a:t> , edge detection, region detection, or any combination of these techniques.</a:t>
            </a:r>
          </a:p>
          <a:p>
            <a:pPr algn="just">
              <a:buNone/>
            </a:pPr>
            <a:r>
              <a:rPr lang="en-US" dirty="0" smtClean="0"/>
              <a:t>	The edge-based techniques rely on discontinuities in image values between distinct regions, and the goal of the segmentation algorithm is to accurately demarcate the boundary separating these regions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lnSpcReduction="10000"/>
          </a:bodyPr>
          <a:lstStyle/>
          <a:p>
            <a:r>
              <a:rPr lang="en-US" b="1" dirty="0" smtClean="0"/>
              <a:t>Object Recognition</a:t>
            </a:r>
          </a:p>
          <a:p>
            <a:pPr algn="just">
              <a:buNone/>
            </a:pPr>
            <a:r>
              <a:rPr lang="en-US" dirty="0" smtClean="0"/>
              <a:t>	Object Recognition is the process that provides a label to an object in a digital image or video ,based on its descriptors.eg:-vehicle. Object recognition deals with training the computer to identify a particular object from various perspectives, in various lighting conditions, and with various backgrounds.</a:t>
            </a:r>
          </a:p>
          <a:p>
            <a:pPr algn="just">
              <a:buNone/>
            </a:pPr>
            <a:r>
              <a:rPr lang="en-US" dirty="0" smtClean="0"/>
              <a:t>	Due to scene clutter, photometric effects, changes in shape and viewpoints of the object, the appearance of an object can be varied. It has wide applications in the field of monitoring and surveillance, robot localization and navigation, medical analysis etc.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fontScale="92500"/>
          </a:bodyPr>
          <a:lstStyle/>
          <a:p>
            <a:r>
              <a:rPr lang="en-US" b="1" dirty="0" smtClean="0"/>
              <a:t>Image Data Compression</a:t>
            </a:r>
          </a:p>
          <a:p>
            <a:pPr algn="just">
              <a:buNone/>
            </a:pPr>
            <a:r>
              <a:rPr lang="en-US" dirty="0" smtClean="0"/>
              <a:t>	Compression, as the name implies, deals with techniques for reducing the storage required to save an image, or the bandwidth required to transmit it, without degrading the quality of an image to an unacceptable level. Compression allows to store more images in a given amount disk or memory space.</a:t>
            </a:r>
          </a:p>
          <a:p>
            <a:pPr algn="just">
              <a:buNone/>
            </a:pPr>
            <a:r>
              <a:rPr lang="en-US" dirty="0" smtClean="0"/>
              <a:t>	Compression techniques can be of two types:-</a:t>
            </a:r>
            <a:r>
              <a:rPr lang="en-US" dirty="0" err="1" smtClean="0"/>
              <a:t>lossy</a:t>
            </a:r>
            <a:r>
              <a:rPr lang="en-US" dirty="0" smtClean="0"/>
              <a:t> and lossless compression.</a:t>
            </a:r>
          </a:p>
          <a:p>
            <a:pPr algn="just">
              <a:buNone/>
            </a:pPr>
            <a:r>
              <a:rPr lang="en-US" dirty="0" smtClean="0"/>
              <a:t>	Lossless compression is preferred for archival purposes and often for medical imaging, technical drawings, clip art, or comics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Conclusion</a:t>
            </a:r>
          </a:p>
          <a:p>
            <a:pPr algn="just">
              <a:buNone/>
            </a:pPr>
            <a:r>
              <a:rPr lang="en-US" dirty="0" smtClean="0"/>
              <a:t>	Digital image processing has found its utility not only in the field of computer science but also in other domains of Engineering and Technology. </a:t>
            </a:r>
            <a:r>
              <a:rPr lang="en-US" smtClean="0"/>
              <a:t>This paper gives a comprehensive overview of different image processing techniques and its various applications.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Digital Image Processing</a:t>
            </a:r>
            <a:endParaRPr lang="en-US" dirty="0"/>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pPr algn="just"/>
            <a:r>
              <a:rPr lang="en-US" dirty="0" smtClean="0"/>
              <a:t>Digital Image Processing is concerned with acquiring and processing of an image by means of a digital computer.</a:t>
            </a:r>
          </a:p>
          <a:p>
            <a:pPr algn="just"/>
            <a:r>
              <a:rPr lang="en-US" dirty="0" smtClean="0"/>
              <a:t>technically an image is a two-dimensional light intensity function.</a:t>
            </a:r>
          </a:p>
          <a:p>
            <a:pPr algn="just"/>
            <a:r>
              <a:rPr lang="en-US" dirty="0" smtClean="0"/>
              <a:t>In other words it is a data intensity values arranged in a two-dimensional form like an array, the required property of an image can be extracted from processing an image.</a:t>
            </a:r>
          </a:p>
          <a:p>
            <a:pPr algn="just"/>
            <a:r>
              <a:rPr lang="en-US" dirty="0" smtClean="0"/>
              <a:t>Image processing is a method that performs the analysis and manipulation of digitized images, to improve the quality of image. Adaptability, recurrence and precision in the original data preservation, are the principle advantages of digital image processing methods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Image Processing</a:t>
            </a:r>
            <a:endParaRPr lang="en-US" dirty="0"/>
          </a:p>
        </p:txBody>
      </p:sp>
      <p:sp>
        <p:nvSpPr>
          <p:cNvPr id="3" name="Content Placeholder 2"/>
          <p:cNvSpPr>
            <a:spLocks noGrp="1"/>
          </p:cNvSpPr>
          <p:nvPr>
            <p:ph sz="quarter" idx="1"/>
          </p:nvPr>
        </p:nvSpPr>
        <p:spPr>
          <a:xfrm>
            <a:off x="914400" y="1447800"/>
            <a:ext cx="7772400" cy="5029200"/>
          </a:xfrm>
        </p:spPr>
        <p:txBody>
          <a:bodyPr>
            <a:normAutofit/>
          </a:bodyPr>
          <a:lstStyle/>
          <a:p>
            <a:pPr algn="just"/>
            <a:r>
              <a:rPr lang="en-US" dirty="0" smtClean="0"/>
              <a:t>Automatic Character Recognition</a:t>
            </a:r>
          </a:p>
          <a:p>
            <a:pPr algn="just"/>
            <a:r>
              <a:rPr lang="en-US" dirty="0" smtClean="0"/>
              <a:t>Military recognition</a:t>
            </a:r>
          </a:p>
          <a:p>
            <a:pPr algn="just"/>
            <a:r>
              <a:rPr lang="en-US" dirty="0" smtClean="0"/>
              <a:t>Automatic processing of fingerprints</a:t>
            </a:r>
          </a:p>
          <a:p>
            <a:pPr algn="just"/>
            <a:r>
              <a:rPr lang="en-US" dirty="0" smtClean="0"/>
              <a:t>Screening of X-ray and blood samples</a:t>
            </a:r>
          </a:p>
          <a:p>
            <a:pPr algn="just"/>
            <a:r>
              <a:rPr lang="en-US" dirty="0" smtClean="0"/>
              <a:t>Machine processing of aerial and satellite imagery for weather prediction</a:t>
            </a:r>
          </a:p>
          <a:p>
            <a:pPr algn="just"/>
            <a:r>
              <a:rPr lang="en-US" dirty="0" smtClean="0"/>
              <a:t>Traffic sensing</a:t>
            </a:r>
          </a:p>
          <a:p>
            <a:pPr algn="just"/>
            <a:r>
              <a:rPr lang="en-US" dirty="0" smtClean="0"/>
              <a:t>Robotics</a:t>
            </a:r>
          </a:p>
          <a:p>
            <a:pPr algn="just"/>
            <a:r>
              <a:rPr lang="en-US" dirty="0" smtClean="0"/>
              <a:t>Medical Fields</a:t>
            </a:r>
          </a:p>
          <a:p>
            <a:pPr algn="just"/>
            <a:r>
              <a:rPr lang="en-US" dirty="0" smtClean="0"/>
              <a:t>Graphics and Animation</a:t>
            </a:r>
          </a:p>
          <a:p>
            <a:pPr algn="just"/>
            <a:endParaRPr lang="en-US" dirty="0" smtClean="0"/>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pic>
        <p:nvPicPr>
          <p:cNvPr id="4" name="Content Placeholder 3" descr="image processing techniques.png"/>
          <p:cNvPicPr>
            <a:picLocks noGrp="1" noChangeAspect="1"/>
          </p:cNvPicPr>
          <p:nvPr>
            <p:ph sz="quarter" idx="1"/>
          </p:nvPr>
        </p:nvPicPr>
        <p:blipFill>
          <a:blip r:embed="rId2"/>
          <a:stretch>
            <a:fillRect/>
          </a:stretch>
        </p:blipFill>
        <p:spPr>
          <a:xfrm>
            <a:off x="2247769" y="1787413"/>
            <a:ext cx="5105662" cy="385138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p:txBody>
          <a:bodyPr/>
          <a:lstStyle/>
          <a:p>
            <a:r>
              <a:rPr lang="en-US" dirty="0" smtClean="0"/>
              <a:t>Various Image Processing techniques are-</a:t>
            </a:r>
          </a:p>
          <a:p>
            <a:pPr>
              <a:buFont typeface="Wingdings" pitchFamily="2" charset="2"/>
              <a:buChar char="q"/>
            </a:pPr>
            <a:r>
              <a:rPr lang="fr-FR" dirty="0" smtClean="0"/>
              <a:t>mage Acquisition </a:t>
            </a:r>
          </a:p>
          <a:p>
            <a:pPr>
              <a:buFont typeface="Wingdings" pitchFamily="2" charset="2"/>
              <a:buChar char="q"/>
            </a:pPr>
            <a:r>
              <a:rPr lang="fr-FR" dirty="0" smtClean="0"/>
              <a:t>Image </a:t>
            </a:r>
            <a:r>
              <a:rPr lang="fr-FR" dirty="0" err="1" smtClean="0"/>
              <a:t>Preprocessing</a:t>
            </a:r>
            <a:r>
              <a:rPr lang="fr-FR" dirty="0" smtClean="0"/>
              <a:t> </a:t>
            </a:r>
          </a:p>
          <a:p>
            <a:pPr>
              <a:buFont typeface="Wingdings" pitchFamily="2" charset="2"/>
              <a:buChar char="q"/>
            </a:pPr>
            <a:r>
              <a:rPr lang="fr-FR" dirty="0" smtClean="0"/>
              <a:t>Image </a:t>
            </a:r>
            <a:r>
              <a:rPr lang="fr-FR" dirty="0" err="1" smtClean="0"/>
              <a:t>Enhancement</a:t>
            </a:r>
            <a:r>
              <a:rPr lang="fr-FR" dirty="0" smtClean="0"/>
              <a:t> </a:t>
            </a:r>
          </a:p>
          <a:p>
            <a:pPr>
              <a:buFont typeface="Wingdings" pitchFamily="2" charset="2"/>
              <a:buChar char="q"/>
            </a:pPr>
            <a:r>
              <a:rPr lang="fr-FR" dirty="0" smtClean="0"/>
              <a:t>Image </a:t>
            </a:r>
            <a:r>
              <a:rPr lang="fr-FR" dirty="0" err="1" smtClean="0"/>
              <a:t>Restoration</a:t>
            </a:r>
            <a:r>
              <a:rPr lang="fr-FR" dirty="0" smtClean="0"/>
              <a:t> </a:t>
            </a:r>
          </a:p>
          <a:p>
            <a:pPr>
              <a:buFont typeface="Wingdings" pitchFamily="2" charset="2"/>
              <a:buChar char="q"/>
            </a:pPr>
            <a:r>
              <a:rPr lang="fr-FR" dirty="0" err="1" smtClean="0"/>
              <a:t>Morphological</a:t>
            </a:r>
            <a:r>
              <a:rPr lang="fr-FR" dirty="0" smtClean="0"/>
              <a:t> </a:t>
            </a:r>
            <a:r>
              <a:rPr lang="fr-FR" dirty="0" err="1" smtClean="0"/>
              <a:t>Processing</a:t>
            </a:r>
            <a:r>
              <a:rPr lang="fr-FR" dirty="0" smtClean="0"/>
              <a:t> </a:t>
            </a:r>
          </a:p>
          <a:p>
            <a:pPr>
              <a:buFont typeface="Wingdings" pitchFamily="2" charset="2"/>
              <a:buChar char="q"/>
            </a:pPr>
            <a:r>
              <a:rPr lang="fr-FR" dirty="0" smtClean="0"/>
              <a:t>Image Segmentation </a:t>
            </a:r>
          </a:p>
          <a:p>
            <a:pPr>
              <a:buFont typeface="Wingdings" pitchFamily="2" charset="2"/>
              <a:buChar char="q"/>
            </a:pPr>
            <a:r>
              <a:rPr lang="fr-FR" dirty="0" smtClean="0"/>
              <a:t>Object Recognition </a:t>
            </a:r>
          </a:p>
          <a:p>
            <a:pPr>
              <a:buFont typeface="Wingdings" pitchFamily="2" charset="2"/>
              <a:buChar char="q"/>
            </a:pPr>
            <a:r>
              <a:rPr lang="fr-FR" dirty="0" smtClean="0"/>
              <a:t>Image Data Compression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p:txBody>
          <a:bodyPr/>
          <a:lstStyle/>
          <a:p>
            <a:r>
              <a:rPr lang="en-US" dirty="0" smtClean="0"/>
              <a:t>Some image processing technique takes image as both input and output. Some other techniques will take images as input but attributes of images as output. All these techniques are not required at a time for the processing of images. The selection of techniques are application specific.</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lnSpcReduction="10000"/>
          </a:bodyPr>
          <a:lstStyle/>
          <a:p>
            <a:r>
              <a:rPr lang="en-US" b="1" dirty="0" smtClean="0"/>
              <a:t>Image Acquisition</a:t>
            </a:r>
          </a:p>
          <a:p>
            <a:pPr algn="just">
              <a:buNone/>
            </a:pPr>
            <a:r>
              <a:rPr lang="en-US" dirty="0" smtClean="0"/>
              <a:t>	An image can be defined as a two-dimensional function, f(u, v), where u and v are plane coordinates, and the amplitude of f at any pair of coordinates (u, v) is called the intensity or gray level of the image at that point. </a:t>
            </a:r>
          </a:p>
          <a:p>
            <a:pPr algn="just">
              <a:buNone/>
            </a:pPr>
            <a:r>
              <a:rPr lang="en-US" dirty="0" smtClean="0"/>
              <a:t>	We can call an image as digital image, when u, v and the amplitude values of f are all finite, discrete quantities .</a:t>
            </a:r>
          </a:p>
          <a:p>
            <a:pPr algn="just">
              <a:buNone/>
            </a:pPr>
            <a:r>
              <a:rPr lang="en-US" dirty="0" smtClean="0"/>
              <a:t>	Image acquisition plays a major role in image processing, since if the images are not acquired properly the various image processing techniques may not be much effective, even with the presence of various enhancement techniques.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Image Preprocessing</a:t>
            </a:r>
          </a:p>
          <a:p>
            <a:pPr algn="just">
              <a:buNone/>
            </a:pPr>
            <a:r>
              <a:rPr lang="en-US" dirty="0" smtClean="0"/>
              <a:t>	A fundamental step in image processing and computer vision is image preprocessing. The aim of image preprocessing is the improvement of image data by enhancing some features while suppressing some unwanted distortions. Enhancing the features depends on specific applications</a:t>
            </a:r>
          </a:p>
          <a:p>
            <a:pPr algn="just">
              <a:buNone/>
            </a:pPr>
            <a:r>
              <a:rPr lang="en-US" dirty="0" smtClean="0"/>
              <a:t>	Image preprocessing also includes primitive operations to reduce noise, contrast enhancement, image smoothing and sharpening, and advanced operations such as image segmentation.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Techniques</a:t>
            </a:r>
            <a:endParaRPr lang="en-US" dirty="0"/>
          </a:p>
        </p:txBody>
      </p:sp>
      <p:sp>
        <p:nvSpPr>
          <p:cNvPr id="5" name="Content Placeholder 4"/>
          <p:cNvSpPr>
            <a:spLocks noGrp="1"/>
          </p:cNvSpPr>
          <p:nvPr>
            <p:ph sz="quarter" idx="1"/>
          </p:nvPr>
        </p:nvSpPr>
        <p:spPr>
          <a:xfrm>
            <a:off x="762000" y="1447800"/>
            <a:ext cx="8001000" cy="4572000"/>
          </a:xfrm>
        </p:spPr>
        <p:txBody>
          <a:bodyPr>
            <a:normAutofit/>
          </a:bodyPr>
          <a:lstStyle/>
          <a:p>
            <a:r>
              <a:rPr lang="en-US" b="1" dirty="0" smtClean="0"/>
              <a:t>Image Enhancement</a:t>
            </a:r>
          </a:p>
          <a:p>
            <a:pPr algn="just">
              <a:buNone/>
            </a:pPr>
            <a:r>
              <a:rPr lang="en-US" dirty="0" smtClean="0"/>
              <a:t>	A fundamental step in image processing and computer vision is image preprocessing. The aim of image preprocessing is the improvement of image data by enhancing some features while suppressing some unwanted distortions. Enhancing the features depends on specific applications</a:t>
            </a:r>
          </a:p>
          <a:p>
            <a:pPr algn="just">
              <a:buNone/>
            </a:pPr>
            <a:r>
              <a:rPr lang="en-US" dirty="0" smtClean="0"/>
              <a:t>	Image preprocessing also includes primitive operations to reduce noise, contrast enhancement, image smoothing and sharpening, and advanced operations such as image segmentation.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TotalTime>
  <Words>293</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Digital Image Processing</vt:lpstr>
      <vt:lpstr>What is Digital Image Processing</vt:lpstr>
      <vt:lpstr>Application of Image Processing</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lpstr>Image Processing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Jay Prakash Singh</dc:creator>
  <cp:lastModifiedBy>Jay Prakash Singh</cp:lastModifiedBy>
  <cp:revision>11</cp:revision>
  <dcterms:created xsi:type="dcterms:W3CDTF">2022-07-19T17:26:44Z</dcterms:created>
  <dcterms:modified xsi:type="dcterms:W3CDTF">2022-07-20T14:56:17Z</dcterms:modified>
</cp:coreProperties>
</file>