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3" r:id="rId20"/>
    <p:sldId id="294" r:id="rId21"/>
    <p:sldId id="300" r:id="rId22"/>
    <p:sldId id="299" r:id="rId23"/>
    <p:sldId id="295" r:id="rId24"/>
    <p:sldId id="296" r:id="rId25"/>
    <p:sldId id="297" r:id="rId26"/>
    <p:sldId id="298" r:id="rId27"/>
    <p:sldId id="292" r:id="rId28"/>
    <p:sldId id="268" r:id="rId29"/>
    <p:sldId id="302" r:id="rId30"/>
    <p:sldId id="303" r:id="rId3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1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70AB6A-62D5-4201-891C-5196937A6BA2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2019/6/19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CF81E4-9DC6-40E8-B6F1-848CFCF7B7D1}" type="datetime1">
              <a:rPr lang="zh-TW" altLang="en-US" smtClean="0"/>
              <a:pPr/>
              <a:t>2019/6/19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3AEF9EC-8318-4FF6-847E-A85BBD2B7E49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1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47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67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478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18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53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06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25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39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97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31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572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914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7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019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917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235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73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67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14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05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73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0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03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01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49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59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2019/6/19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2019/6/19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j-ea"/>
                <a:ea typeface="+mj-ea"/>
              </a:rPr>
              <a:t>GG</a:t>
            </a:r>
            <a:r>
              <a:rPr lang="zh-TW" altLang="en-US" dirty="0" smtClean="0">
                <a:latin typeface="+mj-ea"/>
                <a:ea typeface="+mj-ea"/>
              </a:rPr>
              <a:t>飛車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18068" y="5176197"/>
            <a:ext cx="8229600" cy="13716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+mn-ea"/>
                <a:ea typeface="+mn-ea"/>
              </a:rPr>
              <a:t>組員 </a:t>
            </a:r>
            <a:r>
              <a:rPr lang="en-US" altLang="zh-TW" dirty="0" smtClean="0">
                <a:latin typeface="+mn-ea"/>
                <a:ea typeface="+mn-ea"/>
              </a:rPr>
              <a:t>:</a:t>
            </a:r>
            <a:r>
              <a:rPr lang="zh-TW" altLang="en-US" dirty="0" smtClean="0">
                <a:latin typeface="+mn-ea"/>
                <a:ea typeface="+mn-ea"/>
              </a:rPr>
              <a:t> 陳鐿文、許丰譯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Ninja Ripper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" y="2237691"/>
            <a:ext cx="5587910" cy="298130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94" y="2237692"/>
            <a:ext cx="5222805" cy="2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圖片處理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72" y="2096175"/>
            <a:ext cx="2790825" cy="2819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10" y="2067602"/>
            <a:ext cx="2838450" cy="2876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111" y="2215239"/>
            <a:ext cx="2619375" cy="2581275"/>
          </a:xfrm>
          <a:prstGeom prst="rect">
            <a:avLst/>
          </a:prstGeom>
        </p:spPr>
      </p:pic>
      <p:sp>
        <p:nvSpPr>
          <p:cNvPr id="8" name="十字形 7"/>
          <p:cNvSpPr/>
          <p:nvPr/>
        </p:nvSpPr>
        <p:spPr>
          <a:xfrm>
            <a:off x="3527260" y="3159709"/>
            <a:ext cx="691311" cy="692332"/>
          </a:xfrm>
          <a:prstGeom prst="plus">
            <a:avLst>
              <a:gd name="adj" fmla="val 42006"/>
            </a:avLst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7634703" y="3185835"/>
            <a:ext cx="885501" cy="640080"/>
          </a:xfrm>
          <a:prstGeom prst="rightArrow">
            <a:avLst>
              <a:gd name="adj1" fmla="val 2551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0492" y="5359124"/>
            <a:ext cx="1306286" cy="58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</a:rPr>
              <a:t>DDS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05241" y="5359124"/>
            <a:ext cx="1306286" cy="58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</a:rPr>
              <a:t>DDS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7655" y="5359124"/>
            <a:ext cx="1306286" cy="58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</a:rPr>
              <a:t>TGA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119288" y="5202369"/>
            <a:ext cx="1916329" cy="9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</a:rPr>
              <a:t>FreeImage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7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3DS MAX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432243"/>
            <a:ext cx="106013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函式庫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47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pPr rtl="0"/>
            <a:endParaRPr lang="en-US" altLang="zh-TW" dirty="0" smtClean="0"/>
          </a:p>
          <a:p>
            <a:pPr rtl="0"/>
            <a:r>
              <a:rPr lang="en-US" altLang="zh-TW" dirty="0" smtClean="0"/>
              <a:t>GLUT</a:t>
            </a:r>
          </a:p>
          <a:p>
            <a:pPr rtl="0"/>
            <a:endParaRPr lang="en-US" altLang="zh-TW" dirty="0" smtClean="0"/>
          </a:p>
          <a:p>
            <a:pPr rtl="0"/>
            <a:r>
              <a:rPr lang="en-US" altLang="zh-TW" dirty="0" smtClean="0"/>
              <a:t>GLEW</a:t>
            </a:r>
          </a:p>
          <a:p>
            <a:pPr rtl="0"/>
            <a:endParaRPr lang="en-US" altLang="zh-TW" dirty="0" smtClean="0"/>
          </a:p>
          <a:p>
            <a:pPr rtl="0"/>
            <a:r>
              <a:rPr lang="en-US" altLang="zh-TW" dirty="0" smtClean="0"/>
              <a:t>GLM</a:t>
            </a:r>
          </a:p>
          <a:p>
            <a:pPr rtl="0"/>
            <a:endParaRPr lang="en-US" altLang="zh-TW" dirty="0"/>
          </a:p>
          <a:p>
            <a:pPr rtl="0"/>
            <a:endParaRPr lang="en-US" altLang="zh-TW" dirty="0" smtClean="0"/>
          </a:p>
          <a:p>
            <a:pPr rtl="0"/>
            <a:endParaRPr lang="en-US" altLang="zh-TW" dirty="0" smtClean="0"/>
          </a:p>
          <a:p>
            <a:pPr rtl="0"/>
            <a:r>
              <a:rPr lang="en-US" altLang="zh-TW" dirty="0" smtClean="0"/>
              <a:t>FreeImage</a:t>
            </a:r>
          </a:p>
          <a:p>
            <a:pPr rtl="0"/>
            <a:endParaRPr lang="en-US" altLang="zh-TW" dirty="0" smtClean="0"/>
          </a:p>
          <a:p>
            <a:pPr rtl="0"/>
            <a:r>
              <a:rPr lang="en-US" altLang="zh-TW" dirty="0" smtClean="0"/>
              <a:t>FBX SDK</a:t>
            </a:r>
          </a:p>
          <a:p>
            <a:pPr rtl="0"/>
            <a:endParaRPr lang="zh-TW" altLang="en-US" dirty="0"/>
          </a:p>
          <a:p>
            <a:pPr rtl="0"/>
            <a:r>
              <a:rPr lang="en-US" altLang="zh-TW" dirty="0" smtClean="0"/>
              <a:t>PhysX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10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程式碼</a:t>
            </a:r>
            <a:endParaRPr lang="en-US" altLang="zh-TW" dirty="0"/>
          </a:p>
        </p:txBody>
      </p:sp>
      <p:sp>
        <p:nvSpPr>
          <p:cNvPr id="2" name="文字預留位置 1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9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Main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32243"/>
            <a:ext cx="8082684" cy="50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Printer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937" y="261257"/>
            <a:ext cx="5405845" cy="6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Printer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774143" y="3012141"/>
            <a:ext cx="4643714" cy="1035425"/>
            <a:chOff x="3886199" y="2931458"/>
            <a:chExt cx="4643714" cy="1035425"/>
          </a:xfrm>
        </p:grpSpPr>
        <p:sp>
          <p:nvSpPr>
            <p:cNvPr id="5" name="矩形 4"/>
            <p:cNvSpPr/>
            <p:nvPr/>
          </p:nvSpPr>
          <p:spPr>
            <a:xfrm>
              <a:off x="3886199" y="2931460"/>
              <a:ext cx="712695" cy="103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872316" y="2931459"/>
              <a:ext cx="712695" cy="103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53950" y="2931459"/>
              <a:ext cx="712695" cy="103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584" y="2931458"/>
              <a:ext cx="712695" cy="103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17218" y="2931458"/>
              <a:ext cx="712695" cy="103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63015" y="3012141"/>
            <a:ext cx="164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Printer::eLEFT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3015" y="3621741"/>
            <a:ext cx="20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Printer::eCENTER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643033" y="3417392"/>
            <a:ext cx="262220" cy="2249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286747" y="2899681"/>
            <a:ext cx="262220" cy="2249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158624" y="3012141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Printer::eRIGHT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58624" y="3621741"/>
            <a:ext cx="16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Printer::eTOP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5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 animBg="1"/>
      <p:bldP spid="13" grpId="1" animBg="1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Printer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52038"/>
            <a:ext cx="9601200" cy="12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 smtClean="0"/>
              <a:t>動機</a:t>
            </a:r>
            <a:endParaRPr lang="en-US" altLang="zh-TW" sz="2800" dirty="0" smtClean="0"/>
          </a:p>
          <a:p>
            <a:pPr rtl="0"/>
            <a:r>
              <a:rPr lang="zh-TW" altLang="en-US" sz="2800" dirty="0" smtClean="0"/>
              <a:t>架構</a:t>
            </a:r>
            <a:endParaRPr lang="en-US" altLang="zh-TW" sz="2800" dirty="0" smtClean="0"/>
          </a:p>
          <a:p>
            <a:pPr rtl="0"/>
            <a:r>
              <a:rPr lang="zh-TW" altLang="en-US" sz="2800" dirty="0" smtClean="0"/>
              <a:t>素材</a:t>
            </a:r>
            <a:endParaRPr lang="en-US" altLang="zh-TW" sz="2800" dirty="0" smtClean="0"/>
          </a:p>
          <a:p>
            <a:pPr rtl="0"/>
            <a:r>
              <a:rPr lang="zh-TW" altLang="en-US" sz="2800" dirty="0" smtClean="0"/>
              <a:t>函</a:t>
            </a:r>
            <a:r>
              <a:rPr lang="zh-TW" altLang="en-US" sz="2800" dirty="0"/>
              <a:t>式</a:t>
            </a:r>
            <a:r>
              <a:rPr lang="zh-TW" altLang="en-US" sz="2800" dirty="0" smtClean="0"/>
              <a:t>庫</a:t>
            </a:r>
            <a:endParaRPr lang="en-US" altLang="zh-TW" sz="2800" dirty="0" smtClean="0"/>
          </a:p>
          <a:p>
            <a:pPr rtl="0"/>
            <a:r>
              <a:rPr lang="zh-TW" altLang="en-US" sz="2800" dirty="0"/>
              <a:t>程</a:t>
            </a:r>
            <a:r>
              <a:rPr lang="zh-TW" altLang="en-US" sz="2800" dirty="0" smtClean="0"/>
              <a:t>式</a:t>
            </a:r>
            <a:r>
              <a:rPr lang="zh-TW" altLang="en-US" sz="2800" dirty="0"/>
              <a:t>碼</a:t>
            </a:r>
            <a:endParaRPr lang="zh-TW" altLang="en-US" sz="2800" dirty="0" smtClean="0"/>
          </a:p>
          <a:p>
            <a:pPr rtl="0"/>
            <a:r>
              <a:rPr lang="en-US" altLang="zh-TW" sz="2800" dirty="0" smtClean="0"/>
              <a:t>DEMO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83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FBX Loader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08" y="226014"/>
            <a:ext cx="6657295" cy="64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Game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15" y="236627"/>
            <a:ext cx="8533176" cy="64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32243"/>
            <a:ext cx="6607629" cy="5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1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73" y="545183"/>
            <a:ext cx="7579625" cy="58294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00" y="1950408"/>
            <a:ext cx="4127480" cy="3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終點及圈數判定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295400" y="1588996"/>
            <a:ext cx="9601200" cy="5033871"/>
            <a:chOff x="1295400" y="1432242"/>
            <a:chExt cx="9601200" cy="5033871"/>
          </a:xfrm>
        </p:grpSpPr>
        <p:sp>
          <p:nvSpPr>
            <p:cNvPr id="5" name="圓角矩形 4"/>
            <p:cNvSpPr/>
            <p:nvPr/>
          </p:nvSpPr>
          <p:spPr>
            <a:xfrm>
              <a:off x="1295400" y="1432242"/>
              <a:ext cx="9601200" cy="5033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n-ea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920240" y="2015875"/>
              <a:ext cx="8360229" cy="386660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+mn-ea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295400" y="3823480"/>
              <a:ext cx="624840" cy="252131"/>
              <a:chOff x="3095898" y="3274840"/>
              <a:chExt cx="2899956" cy="973094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3095898" y="3275319"/>
                <a:ext cx="966652" cy="972615"/>
                <a:chOff x="3095898" y="3275319"/>
                <a:chExt cx="966652" cy="97261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095898" y="3275320"/>
                  <a:ext cx="483326" cy="4863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095898" y="3761627"/>
                  <a:ext cx="483326" cy="48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579224" y="3275319"/>
                  <a:ext cx="483326" cy="48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579224" y="3761149"/>
                  <a:ext cx="483326" cy="4863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</p:grpSp>
          <p:grpSp>
            <p:nvGrpSpPr>
              <p:cNvPr id="13" name="群組 12"/>
              <p:cNvGrpSpPr/>
              <p:nvPr/>
            </p:nvGrpSpPr>
            <p:grpSpPr>
              <a:xfrm>
                <a:off x="4062550" y="3275318"/>
                <a:ext cx="966652" cy="972615"/>
                <a:chOff x="3095898" y="3275319"/>
                <a:chExt cx="966652" cy="972615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3095898" y="3275320"/>
                  <a:ext cx="483326" cy="4863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095898" y="3761627"/>
                  <a:ext cx="483326" cy="48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579224" y="3275319"/>
                  <a:ext cx="483326" cy="48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579224" y="3761149"/>
                  <a:ext cx="483326" cy="4863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</p:grpSp>
          <p:grpSp>
            <p:nvGrpSpPr>
              <p:cNvPr id="18" name="群組 17"/>
              <p:cNvGrpSpPr/>
              <p:nvPr/>
            </p:nvGrpSpPr>
            <p:grpSpPr>
              <a:xfrm>
                <a:off x="5029202" y="3274840"/>
                <a:ext cx="966652" cy="972615"/>
                <a:chOff x="3095898" y="3275319"/>
                <a:chExt cx="966652" cy="972615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3095898" y="3275320"/>
                  <a:ext cx="483326" cy="4863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3095898" y="3761627"/>
                  <a:ext cx="483326" cy="48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3579224" y="3275319"/>
                  <a:ext cx="483326" cy="48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579224" y="3761149"/>
                  <a:ext cx="483326" cy="4863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+mn-ea"/>
                  </a:endParaRPr>
                </a:p>
              </p:txBody>
            </p:sp>
          </p:grpSp>
        </p:grpSp>
      </p:grpSp>
      <p:sp>
        <p:nvSpPr>
          <p:cNvPr id="29" name="橢圓 28"/>
          <p:cNvSpPr/>
          <p:nvPr/>
        </p:nvSpPr>
        <p:spPr>
          <a:xfrm>
            <a:off x="7876904" y="1335471"/>
            <a:ext cx="1332410" cy="10906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Check Point 1</a:t>
            </a:r>
            <a:endParaRPr lang="zh-TW" altLang="en-US" dirty="0">
              <a:latin typeface="+mn-ea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096000" y="5767317"/>
            <a:ext cx="1332410" cy="10906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Check Point 2</a:t>
            </a:r>
            <a:endParaRPr lang="zh-TW" altLang="en-US" dirty="0">
              <a:latin typeface="+mn-ea"/>
            </a:endParaRPr>
          </a:p>
        </p:txBody>
      </p:sp>
      <p:sp>
        <p:nvSpPr>
          <p:cNvPr id="32" name="爆炸 1 31"/>
          <p:cNvSpPr/>
          <p:nvPr/>
        </p:nvSpPr>
        <p:spPr>
          <a:xfrm>
            <a:off x="7648303" y="897273"/>
            <a:ext cx="1789612" cy="1959428"/>
          </a:xfrm>
          <a:prstGeom prst="irregularSeal1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9783" y="362303"/>
            <a:ext cx="966651" cy="534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False</a:t>
            </a:r>
            <a:endParaRPr lang="zh-TW" altLang="en-US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78878" y="4716979"/>
            <a:ext cx="966651" cy="534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False</a:t>
            </a:r>
            <a:endParaRPr lang="zh-TW" altLang="en-US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59781" y="362303"/>
            <a:ext cx="966651" cy="534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True</a:t>
            </a:r>
            <a:endParaRPr lang="zh-TW" altLang="en-US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8878" y="4716979"/>
            <a:ext cx="966651" cy="534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True</a:t>
            </a:r>
            <a:endParaRPr lang="zh-TW" altLang="en-US" dirty="0">
              <a:latin typeface="+mn-ea"/>
            </a:endParaRPr>
          </a:p>
        </p:txBody>
      </p:sp>
      <p:sp>
        <p:nvSpPr>
          <p:cNvPr id="39" name="爆炸 1 38"/>
          <p:cNvSpPr/>
          <p:nvPr/>
        </p:nvSpPr>
        <p:spPr>
          <a:xfrm>
            <a:off x="5867398" y="5332944"/>
            <a:ext cx="1789612" cy="1959428"/>
          </a:xfrm>
          <a:prstGeom prst="irregularSeal1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78878" y="4716979"/>
            <a:ext cx="966651" cy="534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False</a:t>
            </a:r>
            <a:endParaRPr lang="zh-TW" altLang="en-US" dirty="0"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78878" y="4716979"/>
            <a:ext cx="966651" cy="534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True</a:t>
            </a:r>
            <a:endParaRPr lang="zh-TW" altLang="en-US" dirty="0">
              <a:latin typeface="+mn-ea"/>
            </a:endParaRPr>
          </a:p>
        </p:txBody>
      </p:sp>
      <p:sp>
        <p:nvSpPr>
          <p:cNvPr id="43" name="爆炸 1 42"/>
          <p:cNvSpPr/>
          <p:nvPr/>
        </p:nvSpPr>
        <p:spPr>
          <a:xfrm>
            <a:off x="660944" y="3126217"/>
            <a:ext cx="1789612" cy="1959428"/>
          </a:xfrm>
          <a:prstGeom prst="irregularSeal1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07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2" grpId="1" animBg="1"/>
      <p:bldP spid="32" grpId="2" animBg="1"/>
      <p:bldP spid="32" grpId="3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39" grpId="2" animBg="1"/>
      <p:bldP spid="39" grpId="3" animBg="1"/>
      <p:bldP spid="41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PhysX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numCol="2" rtlCol="0">
            <a:normAutofit fontScale="92500" lnSpcReduction="10000"/>
          </a:bodyPr>
          <a:lstStyle/>
          <a:p>
            <a:pPr rtl="0">
              <a:lnSpc>
                <a:spcPct val="200000"/>
              </a:lnSpc>
            </a:pPr>
            <a:r>
              <a:rPr lang="en-US" altLang="zh-TW" sz="2600" dirty="0" smtClean="0"/>
              <a:t>Actor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Static  Rigidbody ( Race Track )</a:t>
            </a:r>
            <a:endParaRPr lang="zh-TW" altLang="en-US" dirty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Dynamic Rigidbody ( Race Car )</a:t>
            </a:r>
            <a:endParaRPr lang="zh-TW" altLang="en-US" dirty="0"/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sz="2600" dirty="0" smtClean="0"/>
              <a:t>Geometry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Box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Capsule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Plane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Convex Mesh ( Car, Tire )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Triangle </a:t>
            </a:r>
            <a:r>
              <a:rPr lang="en-US" altLang="zh-TW" dirty="0" smtClean="0"/>
              <a:t>Mesh ( Race Track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PhysX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32243"/>
            <a:ext cx="3680012" cy="4528015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6320117" y="1788459"/>
            <a:ext cx="4333006" cy="3921535"/>
            <a:chOff x="6320117" y="1788459"/>
            <a:chExt cx="4333006" cy="3921535"/>
          </a:xfrm>
        </p:grpSpPr>
        <p:sp>
          <p:nvSpPr>
            <p:cNvPr id="6" name="文字方塊 5"/>
            <p:cNvSpPr txBox="1"/>
            <p:nvPr/>
          </p:nvSpPr>
          <p:spPr>
            <a:xfrm>
              <a:off x="6320118" y="17884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懸吊系統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90965" y="17884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簧載質量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320118" y="24999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輪胎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390965" y="2499967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轉動慣量、外傾角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20117" y="32114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引擎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8390965" y="3211475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最大扭矩、最大轉速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320117" y="392120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變</a:t>
              </a:r>
              <a:r>
                <a:rPr lang="zh-TW" altLang="en-US" dirty="0" smtClean="0">
                  <a:latin typeface="微軟正黑體" panose="020B0604030504040204" pitchFamily="34" charset="-120"/>
                </a:rPr>
                <a:t>速箱</a:t>
              </a:r>
              <a:endParaRPr lang="zh-TW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390965" y="391646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齒輪切換時間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320117" y="463093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離合器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390965" y="461729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力量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20117" y="5340662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</a:rPr>
                <a:t>阿克曼轉向幾何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1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DEMO</a:t>
            </a:r>
            <a:endParaRPr lang="en-US" altLang="zh-TW" dirty="0"/>
          </a:p>
        </p:txBody>
      </p:sp>
      <p:sp>
        <p:nvSpPr>
          <p:cNvPr id="2" name="文字預留位置 1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2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動機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36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新增投影片標題 </a:t>
            </a:r>
            <a:r>
              <a:rPr lang="en-US" altLang="zh-TW" dirty="0"/>
              <a:t>- 2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15" name="文字預留位置 1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pic>
        <p:nvPicPr>
          <p:cNvPr id="1026" name="Picture 2" descr="ç¸éåç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2256"/>
            <a:ext cx="9666514" cy="38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QQé£è»ãçåçæå°çµæ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74" b="76217"/>
          <a:stretch/>
        </p:blipFill>
        <p:spPr bwMode="auto">
          <a:xfrm>
            <a:off x="4454433" y="4728537"/>
            <a:ext cx="3278235" cy="16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3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架構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16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8813055" y="1130680"/>
            <a:ext cx="2094411" cy="113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</a:rPr>
              <a:t>PhysX Snippet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813055" y="3395545"/>
            <a:ext cx="2094411" cy="113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FBX Loader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048794" y="2263113"/>
            <a:ext cx="2094411" cy="113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Game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018304" y="4527979"/>
            <a:ext cx="2094411" cy="113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Printer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295400" y="3395546"/>
            <a:ext cx="2094411" cy="113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Main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cxnSp>
        <p:nvCxnSpPr>
          <p:cNvPr id="16" name="肘形接點 15"/>
          <p:cNvCxnSpPr>
            <a:endCxn id="11" idx="1"/>
          </p:cNvCxnSpPr>
          <p:nvPr/>
        </p:nvCxnSpPr>
        <p:spPr>
          <a:xfrm flipV="1">
            <a:off x="3389811" y="2829330"/>
            <a:ext cx="1658983" cy="815206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3401244" y="4278989"/>
            <a:ext cx="1620871" cy="815206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endCxn id="9" idx="1"/>
          </p:cNvCxnSpPr>
          <p:nvPr/>
        </p:nvCxnSpPr>
        <p:spPr>
          <a:xfrm flipV="1">
            <a:off x="7154072" y="1696897"/>
            <a:ext cx="1658983" cy="855033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endCxn id="10" idx="1"/>
          </p:cNvCxnSpPr>
          <p:nvPr/>
        </p:nvCxnSpPr>
        <p:spPr>
          <a:xfrm>
            <a:off x="7152450" y="3146555"/>
            <a:ext cx="1660605" cy="815207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素材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85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AssetBundle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4" y="2824683"/>
            <a:ext cx="4405881" cy="17360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70" y="1697356"/>
            <a:ext cx="5181344" cy="399070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153764" y="3351032"/>
            <a:ext cx="1031966" cy="6833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l="9698" t="10116" r="16434" b="5936"/>
          <a:stretch/>
        </p:blipFill>
        <p:spPr>
          <a:xfrm>
            <a:off x="5277393" y="2651760"/>
            <a:ext cx="535578" cy="5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Ninja Ripper</a:t>
            </a:r>
            <a:endParaRPr lang="en-US" altLang="zh-TW" dirty="0"/>
          </a:p>
        </p:txBody>
      </p:sp>
      <p:pic>
        <p:nvPicPr>
          <p:cNvPr id="2050" name="Picture 2" descr="ãninja ripper how to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81" y="1969089"/>
            <a:ext cx="6963237" cy="42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Office 佈景主題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綠色金屬紋路簡報 (寬螢幕)</Template>
  <TotalTime>632</TotalTime>
  <Words>231</Words>
  <Application>Microsoft Office PowerPoint</Application>
  <PresentationFormat>寬螢幕</PresentationFormat>
  <Paragraphs>118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微軟正黑體</vt:lpstr>
      <vt:lpstr>Arial</vt:lpstr>
      <vt:lpstr>金屬紋路 16x9</vt:lpstr>
      <vt:lpstr>GG飛車</vt:lpstr>
      <vt:lpstr>大綱</vt:lpstr>
      <vt:lpstr>動機</vt:lpstr>
      <vt:lpstr>新增投影片標題 - 2</vt:lpstr>
      <vt:lpstr>架構</vt:lpstr>
      <vt:lpstr>PowerPoint 簡報</vt:lpstr>
      <vt:lpstr>素材</vt:lpstr>
      <vt:lpstr>AssetBundle</vt:lpstr>
      <vt:lpstr>Ninja Ripper</vt:lpstr>
      <vt:lpstr>Ninja Ripper</vt:lpstr>
      <vt:lpstr>圖片處理</vt:lpstr>
      <vt:lpstr>3DS MAX</vt:lpstr>
      <vt:lpstr>函式庫</vt:lpstr>
      <vt:lpstr>函式庫</vt:lpstr>
      <vt:lpstr>程式碼</vt:lpstr>
      <vt:lpstr>Main</vt:lpstr>
      <vt:lpstr>Printer</vt:lpstr>
      <vt:lpstr>Printer</vt:lpstr>
      <vt:lpstr>Printer</vt:lpstr>
      <vt:lpstr>FBX Loader</vt:lpstr>
      <vt:lpstr>Game</vt:lpstr>
      <vt:lpstr>Game</vt:lpstr>
      <vt:lpstr>Game</vt:lpstr>
      <vt:lpstr>終點及圈數判定</vt:lpstr>
      <vt:lpstr>PhysX</vt:lpstr>
      <vt:lpstr>PhysX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GG飛車</dc:title>
  <dc:creator>鐿文 陳</dc:creator>
  <cp:lastModifiedBy>鐿文 陳</cp:lastModifiedBy>
  <cp:revision>33</cp:revision>
  <dcterms:created xsi:type="dcterms:W3CDTF">2019-06-19T08:40:12Z</dcterms:created>
  <dcterms:modified xsi:type="dcterms:W3CDTF">2019-06-19T19:12:48Z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