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71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2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6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08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0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7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7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7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9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4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0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844F8C-E9F5-46B7-B345-61353418E37E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07C99C-46F4-4372-8885-F9FED416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626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61E3-BBDF-4DB6-8187-476F6FB6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動態網頁程式設計期末專案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49BC28-F203-49BC-9E0F-E07A7515D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資工三 </a:t>
            </a:r>
            <a:r>
              <a:rPr lang="en-US" altLang="zh-TW" dirty="0"/>
              <a:t>4104056003</a:t>
            </a:r>
            <a:r>
              <a:rPr lang="zh-TW" altLang="en-US" dirty="0"/>
              <a:t> 陳鐿文</a:t>
            </a:r>
          </a:p>
        </p:txBody>
      </p:sp>
    </p:spTree>
    <p:extLst>
      <p:ext uri="{BB962C8B-B14F-4D97-AF65-F5344CB8AC3E}">
        <p14:creationId xmlns:p14="http://schemas.microsoft.com/office/powerpoint/2010/main" val="292706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7250-7DED-42C1-B1B0-968DC8D8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zh-TW" altLang="en-US" dirty="0"/>
              <a:t>密碼處理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64489CC-89DE-4416-A317-BD6F668C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21"/>
          <a:stretch/>
        </p:blipFill>
        <p:spPr>
          <a:xfrm>
            <a:off x="2572458" y="1121549"/>
            <a:ext cx="7036433" cy="27914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DEE84F-69EE-4AD9-A477-D5D26CCB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57" y="4553222"/>
            <a:ext cx="7036433" cy="5375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C5B34E6-B557-450B-B17D-E098B452AD21}"/>
              </a:ext>
            </a:extLst>
          </p:cNvPr>
          <p:cNvSpPr/>
          <p:nvPr/>
        </p:nvSpPr>
        <p:spPr>
          <a:xfrm>
            <a:off x="2978332" y="3131852"/>
            <a:ext cx="6591370" cy="26778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3D16BF2-70CB-468E-8085-6DBB1C1002B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569702" y="3265747"/>
            <a:ext cx="35806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A223C7D-AFCE-41E7-A273-A9A410D92183}"/>
              </a:ext>
            </a:extLst>
          </p:cNvPr>
          <p:cNvCxnSpPr>
            <a:cxnSpLocks/>
          </p:cNvCxnSpPr>
          <p:nvPr/>
        </p:nvCxnSpPr>
        <p:spPr>
          <a:xfrm>
            <a:off x="9927771" y="3278777"/>
            <a:ext cx="0" cy="100584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C62E53D-00F0-45FB-803E-02116B1DA5C7}"/>
              </a:ext>
            </a:extLst>
          </p:cNvPr>
          <p:cNvCxnSpPr>
            <a:cxnSpLocks/>
          </p:cNvCxnSpPr>
          <p:nvPr/>
        </p:nvCxnSpPr>
        <p:spPr>
          <a:xfrm flipH="1">
            <a:off x="2155371" y="4284617"/>
            <a:ext cx="7772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4B64C64-FEC9-4F05-AF11-4544F92B454E}"/>
              </a:ext>
            </a:extLst>
          </p:cNvPr>
          <p:cNvCxnSpPr>
            <a:cxnSpLocks/>
          </p:cNvCxnSpPr>
          <p:nvPr/>
        </p:nvCxnSpPr>
        <p:spPr>
          <a:xfrm>
            <a:off x="2155371" y="4284617"/>
            <a:ext cx="0" cy="5373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C41C759-731E-47B5-AA3E-BE5861C1C07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68434" y="4821975"/>
            <a:ext cx="4040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20E8CAB-529B-4E8F-B88B-C74A0448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975"/>
            <a:ext cx="12192000" cy="10736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93277A-27F9-48E6-8E4E-074F125FF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5" y="3815577"/>
            <a:ext cx="9870715" cy="2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27B5-E5C0-4A50-B0E4-409067FE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zh-TW" altLang="en-US" dirty="0"/>
              <a:t>登入狀態驗證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A3F068-580F-4739-8489-C82DE471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3" y="2161547"/>
            <a:ext cx="10032274" cy="46964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6351D0-8EFC-47C8-9114-A6FFA991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064"/>
          <a:stretch/>
        </p:blipFill>
        <p:spPr>
          <a:xfrm>
            <a:off x="0" y="1051878"/>
            <a:ext cx="12192000" cy="6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04789-B254-4377-833F-4D04E472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267"/>
            <a:ext cx="10353762" cy="970450"/>
          </a:xfrm>
        </p:spPr>
        <p:txBody>
          <a:bodyPr/>
          <a:lstStyle/>
          <a:p>
            <a:r>
              <a:rPr lang="zh-TW" altLang="en-US" dirty="0"/>
              <a:t>頁面狀態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CDACC-AB86-4A16-ACEA-587CD13D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n-ea"/>
              </a:rPr>
              <a:t>$login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$account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$self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E109E-A725-4BC1-8161-76B65DCC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83" y="2317291"/>
            <a:ext cx="4755033" cy="22234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1BF4BE-A421-48AA-BE8F-2331C106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76" y="3654900"/>
            <a:ext cx="7483482" cy="7047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97DF0F-5FA9-4C2B-9766-53D8586C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042" y="22327"/>
            <a:ext cx="760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0B101A-ECCE-4CF1-9E0B-54B13750C42B}"/>
              </a:ext>
            </a:extLst>
          </p:cNvPr>
          <p:cNvSpPr/>
          <p:nvPr/>
        </p:nvSpPr>
        <p:spPr>
          <a:xfrm>
            <a:off x="569153" y="1186684"/>
            <a:ext cx="1003461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35364-C18D-4F2E-8196-7855C515F9C3}"/>
              </a:ext>
            </a:extLst>
          </p:cNvPr>
          <p:cNvSpPr/>
          <p:nvPr/>
        </p:nvSpPr>
        <p:spPr>
          <a:xfrm>
            <a:off x="566553" y="4459467"/>
            <a:ext cx="1003460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個人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6F431-0D1A-4A8D-9A58-A71AE3858CB8}"/>
              </a:ext>
            </a:extLst>
          </p:cNvPr>
          <p:cNvSpPr/>
          <p:nvPr/>
        </p:nvSpPr>
        <p:spPr>
          <a:xfrm>
            <a:off x="2157567" y="673217"/>
            <a:ext cx="1003461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有登入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BEAF97-73A0-405F-9184-8F4ECFD00BCC}"/>
              </a:ext>
            </a:extLst>
          </p:cNvPr>
          <p:cNvSpPr/>
          <p:nvPr/>
        </p:nvSpPr>
        <p:spPr>
          <a:xfrm>
            <a:off x="2157570" y="1760148"/>
            <a:ext cx="1003460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未登入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D37EEE-E71A-4D25-90EC-9D25C36076C4}"/>
              </a:ext>
            </a:extLst>
          </p:cNvPr>
          <p:cNvSpPr/>
          <p:nvPr/>
        </p:nvSpPr>
        <p:spPr>
          <a:xfrm>
            <a:off x="2157569" y="4176099"/>
            <a:ext cx="1003459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有此人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541BC-0C90-46F2-80AF-E78144A62C1C}"/>
              </a:ext>
            </a:extLst>
          </p:cNvPr>
          <p:cNvSpPr/>
          <p:nvPr/>
        </p:nvSpPr>
        <p:spPr>
          <a:xfrm>
            <a:off x="2157570" y="6107872"/>
            <a:ext cx="1003458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無此人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60F023-63C6-4B5A-9862-786AAF8E249C}"/>
              </a:ext>
            </a:extLst>
          </p:cNvPr>
          <p:cNvSpPr/>
          <p:nvPr/>
        </p:nvSpPr>
        <p:spPr>
          <a:xfrm>
            <a:off x="3745981" y="3389811"/>
            <a:ext cx="1003461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有登入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D013B-87D4-4026-9163-E8D71603DE01}"/>
              </a:ext>
            </a:extLst>
          </p:cNvPr>
          <p:cNvSpPr/>
          <p:nvPr/>
        </p:nvSpPr>
        <p:spPr>
          <a:xfrm>
            <a:off x="3745982" y="5020941"/>
            <a:ext cx="1003460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未登入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605714-F9D5-4133-91A7-6768371DD0C2}"/>
              </a:ext>
            </a:extLst>
          </p:cNvPr>
          <p:cNvSpPr/>
          <p:nvPr/>
        </p:nvSpPr>
        <p:spPr>
          <a:xfrm>
            <a:off x="5334395" y="2847079"/>
            <a:ext cx="1003461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1C7EB-4E71-4EFC-88A6-9AC8BD795D15}"/>
              </a:ext>
            </a:extLst>
          </p:cNvPr>
          <p:cNvSpPr/>
          <p:nvPr/>
        </p:nvSpPr>
        <p:spPr>
          <a:xfrm>
            <a:off x="5334395" y="3934010"/>
            <a:ext cx="1003460" cy="592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他人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CAE9FED-46ED-45FF-ADD8-4175CAA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01933"/>
              </p:ext>
            </p:extLst>
          </p:nvPr>
        </p:nvGraphicFramePr>
        <p:xfrm>
          <a:off x="6943173" y="10941"/>
          <a:ext cx="5248827" cy="685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609">
                  <a:extLst>
                    <a:ext uri="{9D8B030D-6E8A-4147-A177-3AD203B41FA5}">
                      <a16:colId xmlns:a16="http://schemas.microsoft.com/office/drawing/2014/main" val="3395252334"/>
                    </a:ext>
                  </a:extLst>
                </a:gridCol>
                <a:gridCol w="1749609">
                  <a:extLst>
                    <a:ext uri="{9D8B030D-6E8A-4147-A177-3AD203B41FA5}">
                      <a16:colId xmlns:a16="http://schemas.microsoft.com/office/drawing/2014/main" val="3134918842"/>
                    </a:ext>
                  </a:extLst>
                </a:gridCol>
                <a:gridCol w="1749609">
                  <a:extLst>
                    <a:ext uri="{9D8B030D-6E8A-4147-A177-3AD203B41FA5}">
                      <a16:colId xmlns:a16="http://schemas.microsoft.com/office/drawing/2014/main" val="2201247441"/>
                    </a:ext>
                  </a:extLst>
                </a:gridCol>
              </a:tblGrid>
              <a:tr h="549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$login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latin typeface="+mj-ea"/>
                          <a:ea typeface="+mj-ea"/>
                        </a:rPr>
                        <a:t>$account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latin typeface="+mj-ea"/>
                          <a:ea typeface="+mj-ea"/>
                        </a:rPr>
                        <a:t>$self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215065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null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223232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null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8971320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id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667284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id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260102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id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967297"/>
                  </a:ext>
                </a:extLst>
              </a:tr>
              <a:tr h="10513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X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null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52005"/>
                  </a:ext>
                </a:extLst>
              </a:tr>
            </a:tbl>
          </a:graphicData>
        </a:graphic>
      </p:graphicFrame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5835EB0-5B81-4AE0-BF7C-011268B7EE8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572614" y="969648"/>
            <a:ext cx="584953" cy="513467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B9F3583-8C49-49BA-BD7F-3DE41DEA547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572614" y="1483115"/>
            <a:ext cx="584956" cy="573464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CD832FED-5776-4837-BF0D-6C2E6445C78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570013" y="4472530"/>
            <a:ext cx="587556" cy="283368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D6EF1AAD-CD6C-4802-8B52-6AF49B15722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1570013" y="4755898"/>
            <a:ext cx="587557" cy="1648405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936AD1E8-A56E-4E12-B4F8-40D936636AB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161028" y="3686242"/>
            <a:ext cx="584953" cy="786288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7D187D84-65AE-4066-97FB-53B85706644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161028" y="4472530"/>
            <a:ext cx="584954" cy="844842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A797D322-7A50-4765-ABCB-52F77BB43EF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749442" y="3143510"/>
            <a:ext cx="584953" cy="542732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6C1B509F-ABC2-484C-B54F-CD288C8E062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749442" y="3686242"/>
            <a:ext cx="584953" cy="54419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9AF3399-EE17-4DB3-B79D-EDAF2909892A}"/>
              </a:ext>
            </a:extLst>
          </p:cNvPr>
          <p:cNvCxnSpPr>
            <a:stCxn id="8" idx="3"/>
          </p:cNvCxnSpPr>
          <p:nvPr/>
        </p:nvCxnSpPr>
        <p:spPr>
          <a:xfrm>
            <a:off x="3161028" y="969648"/>
            <a:ext cx="378214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EC0970A-6CCA-47A3-BF35-FCEF9B37D600}"/>
              </a:ext>
            </a:extLst>
          </p:cNvPr>
          <p:cNvCxnSpPr>
            <a:stCxn id="9" idx="3"/>
          </p:cNvCxnSpPr>
          <p:nvPr/>
        </p:nvCxnSpPr>
        <p:spPr>
          <a:xfrm>
            <a:off x="3161030" y="2056579"/>
            <a:ext cx="378214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7CBF575-4E62-4C10-9E4E-E5165FF3D3AC}"/>
              </a:ext>
            </a:extLst>
          </p:cNvPr>
          <p:cNvCxnSpPr>
            <a:stCxn id="14" idx="3"/>
          </p:cNvCxnSpPr>
          <p:nvPr/>
        </p:nvCxnSpPr>
        <p:spPr>
          <a:xfrm>
            <a:off x="6337856" y="3143510"/>
            <a:ext cx="60531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1B0738B-D0F6-4A00-B809-7C1D7E66EFD6}"/>
              </a:ext>
            </a:extLst>
          </p:cNvPr>
          <p:cNvCxnSpPr>
            <a:stCxn id="15" idx="3"/>
          </p:cNvCxnSpPr>
          <p:nvPr/>
        </p:nvCxnSpPr>
        <p:spPr>
          <a:xfrm>
            <a:off x="6337855" y="4230441"/>
            <a:ext cx="60531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F9BE11F-94B2-4AD6-BD91-D7D0E21FF50A}"/>
              </a:ext>
            </a:extLst>
          </p:cNvPr>
          <p:cNvCxnSpPr>
            <a:stCxn id="13" idx="3"/>
          </p:cNvCxnSpPr>
          <p:nvPr/>
        </p:nvCxnSpPr>
        <p:spPr>
          <a:xfrm>
            <a:off x="4749442" y="5317372"/>
            <a:ext cx="219373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74447F-B3E7-46D4-B126-2CA176721A93}"/>
              </a:ext>
            </a:extLst>
          </p:cNvPr>
          <p:cNvCxnSpPr>
            <a:stCxn id="11" idx="3"/>
          </p:cNvCxnSpPr>
          <p:nvPr/>
        </p:nvCxnSpPr>
        <p:spPr>
          <a:xfrm>
            <a:off x="3161028" y="6404303"/>
            <a:ext cx="378214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6838C61-7B0A-44A1-9882-A02429AEB143}"/>
              </a:ext>
            </a:extLst>
          </p:cNvPr>
          <p:cNvCxnSpPr>
            <a:endCxn id="5" idx="1"/>
          </p:cNvCxnSpPr>
          <p:nvPr/>
        </p:nvCxnSpPr>
        <p:spPr>
          <a:xfrm>
            <a:off x="0" y="1483115"/>
            <a:ext cx="56915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6750B422-198B-4D76-8E6F-B27495964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-1229018" y="2960326"/>
            <a:ext cx="3272783" cy="318359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396FE-74F9-446C-AFF6-C398C85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95"/>
            <a:ext cx="10353762" cy="970450"/>
          </a:xfrm>
        </p:spPr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異常狀態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94B7C-3862-4178-A442-BE983597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CONNECT_ERROR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QUERY_ERROR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AUTO_LOGOUT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LIKE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DISLIKE</a:t>
            </a:r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11C823-9157-4399-A35C-CCEA2082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7" y="2231432"/>
            <a:ext cx="10818938" cy="23951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125213-459C-4FE6-9756-11088FC0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348" y="2526642"/>
            <a:ext cx="8082655" cy="1804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6B0FFC-B2AD-4D1C-A5AC-7F598DBD1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25" y="2259659"/>
            <a:ext cx="12192000" cy="23386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6F11E9-E525-4C19-99C7-55C32A48B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50" y="2858869"/>
            <a:ext cx="12197325" cy="11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92243-6588-44DB-87B8-7D247EA6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771"/>
            <a:ext cx="10353762" cy="970450"/>
          </a:xfrm>
        </p:spPr>
        <p:txBody>
          <a:bodyPr/>
          <a:lstStyle/>
          <a:p>
            <a:r>
              <a:rPr lang="zh-TW" altLang="en-US" dirty="0"/>
              <a:t>字串處理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FE985F-0058-4EAF-A25C-BA7C9EC7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4" y="1066800"/>
            <a:ext cx="11182411" cy="11163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F32C86-C575-49BA-BC8E-5632C5D51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9" b="11410"/>
          <a:stretch/>
        </p:blipFill>
        <p:spPr>
          <a:xfrm>
            <a:off x="0" y="2257759"/>
            <a:ext cx="12192000" cy="4702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7A0CA2-0DDE-4D67-8007-F0ADBE88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7"/>
          <a:stretch/>
        </p:blipFill>
        <p:spPr>
          <a:xfrm>
            <a:off x="0" y="1084495"/>
            <a:ext cx="12192000" cy="16435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CCFF1F-A749-40CC-9789-73741A35946E}"/>
              </a:ext>
            </a:extLst>
          </p:cNvPr>
          <p:cNvSpPr/>
          <p:nvPr/>
        </p:nvSpPr>
        <p:spPr>
          <a:xfrm>
            <a:off x="0" y="1423851"/>
            <a:ext cx="6805749" cy="418409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A6784-E719-466A-AEAE-85BEBC477FCA}"/>
              </a:ext>
            </a:extLst>
          </p:cNvPr>
          <p:cNvSpPr/>
          <p:nvPr/>
        </p:nvSpPr>
        <p:spPr>
          <a:xfrm>
            <a:off x="4560765" y="2804717"/>
            <a:ext cx="782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+mj-ea"/>
                <a:ea typeface="+mj-ea"/>
              </a:rPr>
              <a:t>&lt;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A84CE8-3258-4471-93DC-C9802BFAB50A}"/>
              </a:ext>
            </a:extLst>
          </p:cNvPr>
          <p:cNvSpPr/>
          <p:nvPr/>
        </p:nvSpPr>
        <p:spPr>
          <a:xfrm>
            <a:off x="4560765" y="3635714"/>
            <a:ext cx="782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+mj-ea"/>
                <a:ea typeface="+mj-ea"/>
              </a:rPr>
              <a:t>&gt;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A60AA-EB71-4D18-9020-5B9C7210B8E2}"/>
              </a:ext>
            </a:extLst>
          </p:cNvPr>
          <p:cNvSpPr/>
          <p:nvPr/>
        </p:nvSpPr>
        <p:spPr>
          <a:xfrm>
            <a:off x="6612949" y="2804718"/>
            <a:ext cx="1241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latin typeface="+mj-ea"/>
                <a:ea typeface="+mj-ea"/>
              </a:rPr>
              <a:t>&amp;lt;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936F21-0012-4D58-BC2D-BD540A0AA07E}"/>
              </a:ext>
            </a:extLst>
          </p:cNvPr>
          <p:cNvSpPr/>
          <p:nvPr/>
        </p:nvSpPr>
        <p:spPr>
          <a:xfrm>
            <a:off x="6612949" y="3635714"/>
            <a:ext cx="14702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atin typeface="+mj-ea"/>
                <a:ea typeface="+mj-ea"/>
              </a:rPr>
              <a:t>&amp;</a:t>
            </a:r>
            <a:r>
              <a:rPr lang="en-US" altLang="zh-TW" sz="4800" dirty="0" err="1">
                <a:latin typeface="+mj-ea"/>
                <a:ea typeface="+mj-ea"/>
              </a:rPr>
              <a:t>gt</a:t>
            </a:r>
            <a:r>
              <a:rPr lang="en-US" altLang="zh-TW" sz="4800" dirty="0">
                <a:latin typeface="+mj-ea"/>
                <a:ea typeface="+mj-ea"/>
              </a:rPr>
              <a:t>;</a:t>
            </a:r>
            <a:endParaRPr lang="zh-TW" altLang="en-US" sz="4800" dirty="0">
              <a:latin typeface="+mj-ea"/>
              <a:ea typeface="+mj-ea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5B26BCC-F716-4D4F-BE7D-087719664B5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343303" y="3220216"/>
            <a:ext cx="1269646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61902E9-56EB-4DBE-8502-2EA99D04AD8F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343303" y="4051213"/>
            <a:ext cx="12696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12ACFC8A-72E0-4C45-A8DE-93FB9109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6" y="4600576"/>
            <a:ext cx="10645928" cy="195697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B308994-A633-4BD6-B4B3-03011A5B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7" y="4610534"/>
            <a:ext cx="10645927" cy="19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49662-A593-4EA0-BDDA-27AFCE99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效能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20D8A-D965-404D-AD0F-D9D09375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073"/>
            <a:ext cx="12192000" cy="21718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021C97-4908-4E04-89C5-C1FC8CE7A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4"/>
          <a:stretch/>
        </p:blipFill>
        <p:spPr>
          <a:xfrm>
            <a:off x="0" y="1268432"/>
            <a:ext cx="12192000" cy="43211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51584B-D2CE-4EE7-AD7F-D0E9A81E76A6}"/>
              </a:ext>
            </a:extLst>
          </p:cNvPr>
          <p:cNvSpPr/>
          <p:nvPr/>
        </p:nvSpPr>
        <p:spPr>
          <a:xfrm>
            <a:off x="26126" y="2011680"/>
            <a:ext cx="10829109" cy="53557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7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1B9EF-49FB-41D7-BD70-8BE07AD2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效能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AFAD6-3458-4AE4-915C-4B4EE0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58" y="0"/>
            <a:ext cx="7845732" cy="68454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220D0D-79C2-43E1-84B9-3E9E1933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10" y="0"/>
            <a:ext cx="7845732" cy="68575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619EC6-0AFA-4609-B24C-6672B8957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7" y="2725986"/>
            <a:ext cx="6701065" cy="14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61E3-BBDF-4DB6-8187-476F6FB6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</a:p>
        </p:txBody>
      </p:sp>
    </p:spTree>
    <p:extLst>
      <p:ext uri="{BB962C8B-B14F-4D97-AF65-F5344CB8AC3E}">
        <p14:creationId xmlns:p14="http://schemas.microsoft.com/office/powerpoint/2010/main" val="24421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gif;base64,R0lGODlhAQABAAAAACH5BAEKAAEALAAAAAABAAEAAAICTAEAOw==">
            <a:extLst>
              <a:ext uri="{FF2B5EF4-FFF2-40B4-BE49-F238E27FC236}">
                <a16:creationId xmlns:a16="http://schemas.microsoft.com/office/drawing/2014/main" id="{479A5F84-AB73-4F18-A85D-B6041C524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45988" cy="39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D1A626-71B9-4446-8ECC-585D51923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835"/>
            <a:ext cx="12192000" cy="34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2FCA2-F7A0-4ED1-A1A3-C2BB6D3D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227"/>
            <a:ext cx="10353762" cy="970450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迷因</a:t>
            </a:r>
            <a:r>
              <a:rPr lang="en-US" altLang="zh-TW" b="1" dirty="0">
                <a:latin typeface="+mj-ea"/>
              </a:rPr>
              <a:t>(Meme)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8A975-2805-41F5-A72A-EAFB1667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+mn-ea"/>
                <a:cs typeface="微軟正黑體 Light" panose="020B0304030504040204" pitchFamily="34" charset="-120"/>
              </a:rPr>
              <a:t>網路爆紅事物</a:t>
            </a:r>
            <a:endParaRPr lang="en-US" altLang="zh-TW" sz="3200" dirty="0">
              <a:latin typeface="+mn-ea"/>
              <a:cs typeface="微軟正黑體 Light" panose="020B0304030504040204" pitchFamily="34" charset="-120"/>
            </a:endParaRPr>
          </a:p>
          <a:p>
            <a:endParaRPr lang="zh-TW" altLang="zh-TW" sz="3200" dirty="0">
              <a:latin typeface="+mn-ea"/>
              <a:cs typeface="微軟正黑體 Light" panose="020B0304030504040204" pitchFamily="34" charset="-120"/>
            </a:endParaRPr>
          </a:p>
          <a:p>
            <a:r>
              <a:rPr lang="zh-TW" altLang="en-US" sz="3200" dirty="0">
                <a:latin typeface="+mn-ea"/>
                <a:cs typeface="微軟正黑體 Light" panose="020B0304030504040204" pitchFamily="34" charset="-120"/>
              </a:rPr>
              <a:t>趣圖、梗圖</a:t>
            </a:r>
            <a:endParaRPr lang="en-US" altLang="zh-TW" sz="3200" dirty="0">
              <a:latin typeface="+mn-ea"/>
              <a:cs typeface="微軟正黑體 Light" panose="020B0304030504040204" pitchFamily="34" charset="-120"/>
            </a:endParaRPr>
          </a:p>
          <a:p>
            <a:endParaRPr lang="en-US" altLang="zh-TW" sz="3200" dirty="0">
              <a:latin typeface="+mn-ea"/>
              <a:cs typeface="微軟正黑體 Light" panose="020B0304030504040204" pitchFamily="34" charset="-120"/>
            </a:endParaRPr>
          </a:p>
          <a:p>
            <a:r>
              <a:rPr lang="en-US" altLang="zh-TW" sz="3200" dirty="0">
                <a:latin typeface="+mn-ea"/>
                <a:cs typeface="微軟正黑體 Light" panose="020B0304030504040204" pitchFamily="34" charset="-120"/>
              </a:rPr>
              <a:t>9GAG</a:t>
            </a:r>
            <a:endParaRPr lang="zh-TW" altLang="en-US" sz="3200" dirty="0">
              <a:latin typeface="+mn-ea"/>
              <a:cs typeface="微軟正黑體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5EEB92-BF8F-48C0-B5AC-B6FFCF7E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40" y="0"/>
            <a:ext cx="448167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2E0B77-2B0D-4CD8-826C-4036EA8E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40" y="1"/>
            <a:ext cx="46335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5F04F-3428-459C-A5F4-B909AA75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54"/>
            <a:ext cx="10353762" cy="970450"/>
          </a:xfrm>
        </p:spPr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1CA589-882C-457D-9FCB-A008774E5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2692"/>
            <a:ext cx="12195259" cy="32126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E4044D-0B8E-444B-B9C7-D3050E55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1" y="2175013"/>
            <a:ext cx="10090677" cy="25079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0C7141-1E27-4DE6-9680-03DEFE94E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15" y="0"/>
            <a:ext cx="9018828" cy="68610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6C23F28-4D1F-435B-B6F9-4C0A4E14FF54}"/>
              </a:ext>
            </a:extLst>
          </p:cNvPr>
          <p:cNvSpPr/>
          <p:nvPr/>
        </p:nvSpPr>
        <p:spPr>
          <a:xfrm>
            <a:off x="3522523" y="774089"/>
            <a:ext cx="5676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http://pajhome.org.uk/crypt/md5/md5.html</a:t>
            </a:r>
          </a:p>
        </p:txBody>
      </p:sp>
    </p:spTree>
    <p:extLst>
      <p:ext uri="{BB962C8B-B14F-4D97-AF65-F5344CB8AC3E}">
        <p14:creationId xmlns:p14="http://schemas.microsoft.com/office/powerpoint/2010/main" val="2932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BB501-C9B7-43AD-814B-DC78B6C9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zh-TW" altLang="en-US" dirty="0"/>
              <a:t>資料表結構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00ACE-58A8-4AE3-84BB-F48DAB91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450"/>
            <a:ext cx="12192000" cy="30704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288AD0-075F-46B7-8605-7847FEFF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5683"/>
            <a:ext cx="12192000" cy="24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8F8E23-D49C-4C1B-9C04-96E57628843D}"/>
              </a:ext>
            </a:extLst>
          </p:cNvPr>
          <p:cNvSpPr/>
          <p:nvPr/>
        </p:nvSpPr>
        <p:spPr>
          <a:xfrm>
            <a:off x="551597" y="5747074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183553-AABC-4127-877B-EBEBDF2AC96C}"/>
              </a:ext>
            </a:extLst>
          </p:cNvPr>
          <p:cNvSpPr/>
          <p:nvPr/>
        </p:nvSpPr>
        <p:spPr>
          <a:xfrm>
            <a:off x="551597" y="5747074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794417A-FAFB-4C79-A4B9-80054EB2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9334"/>
            <a:ext cx="12192000" cy="16926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CDDE234-BCFF-4561-955D-A7F972817791}"/>
              </a:ext>
            </a:extLst>
          </p:cNvPr>
          <p:cNvSpPr/>
          <p:nvPr/>
        </p:nvSpPr>
        <p:spPr>
          <a:xfrm>
            <a:off x="551597" y="5747074"/>
            <a:ext cx="23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followership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44507D0-975C-4C7B-8706-126A826DE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36960"/>
            <a:ext cx="12192000" cy="257744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69135F-2EC4-406D-9CE9-57036D398723}"/>
              </a:ext>
            </a:extLst>
          </p:cNvPr>
          <p:cNvSpPr/>
          <p:nvPr/>
        </p:nvSpPr>
        <p:spPr>
          <a:xfrm>
            <a:off x="551597" y="5747074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2A2FCA9-31C6-4630-9254-792647343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324" y="2448760"/>
            <a:ext cx="12191999" cy="195384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B08541F-BBE0-4CEA-BDD9-B82EEDFFDB40}"/>
              </a:ext>
            </a:extLst>
          </p:cNvPr>
          <p:cNvSpPr/>
          <p:nvPr/>
        </p:nvSpPr>
        <p:spPr>
          <a:xfrm>
            <a:off x="555669" y="5747074"/>
            <a:ext cx="151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likes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8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DF56E-F5DD-4CFB-A637-5AE2AC4D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0"/>
            <a:ext cx="10353762" cy="970450"/>
          </a:xfrm>
        </p:spPr>
        <p:txBody>
          <a:bodyPr/>
          <a:lstStyle/>
          <a:p>
            <a:r>
              <a:rPr lang="zh-TW" altLang="en-US" dirty="0"/>
              <a:t>資料表關聯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2F0E38-CB11-478B-9127-DAAAB0D5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25" y="1348496"/>
            <a:ext cx="12191999" cy="55095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735B40-6155-4B61-8090-B565CC05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6" y="1348496"/>
            <a:ext cx="12192000" cy="55095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94037B-9074-4B36-936F-3375CC846934}"/>
              </a:ext>
            </a:extLst>
          </p:cNvPr>
          <p:cNvSpPr/>
          <p:nvPr/>
        </p:nvSpPr>
        <p:spPr>
          <a:xfrm>
            <a:off x="8520752" y="1864965"/>
            <a:ext cx="3557517" cy="22263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F72693-CE71-4B70-8E2E-4CD9C3CDB302}"/>
              </a:ext>
            </a:extLst>
          </p:cNvPr>
          <p:cNvSpPr/>
          <p:nvPr/>
        </p:nvSpPr>
        <p:spPr>
          <a:xfrm>
            <a:off x="8332542" y="5175836"/>
            <a:ext cx="3557517" cy="2226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33AB5-D668-4351-BB95-C18674BC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3" y="0"/>
            <a:ext cx="10353762" cy="970450"/>
          </a:xfrm>
        </p:spPr>
        <p:txBody>
          <a:bodyPr/>
          <a:lstStyle/>
          <a:p>
            <a:r>
              <a:rPr lang="zh-TW" altLang="en-US" dirty="0"/>
              <a:t>網站流程</a:t>
            </a:r>
            <a:r>
              <a:rPr lang="en-US" altLang="zh-TW" dirty="0"/>
              <a:t>(</a:t>
            </a:r>
            <a:r>
              <a:rPr lang="en-US" altLang="zh-TW" dirty="0" err="1"/>
              <a:t>index.php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C71BF8-6FDD-4832-BAE1-8118404F1593}"/>
              </a:ext>
            </a:extLst>
          </p:cNvPr>
          <p:cNvSpPr/>
          <p:nvPr/>
        </p:nvSpPr>
        <p:spPr>
          <a:xfrm>
            <a:off x="566488" y="2000071"/>
            <a:ext cx="2265504" cy="3048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D237A-AE0D-47D7-8D2B-10EBC5F898E6}"/>
              </a:ext>
            </a:extLst>
          </p:cNvPr>
          <p:cNvSpPr/>
          <p:nvPr/>
        </p:nvSpPr>
        <p:spPr>
          <a:xfrm>
            <a:off x="1366872" y="3271758"/>
            <a:ext cx="719532" cy="4084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BBD0F0-6260-4984-B246-E09A0D26C4FA}"/>
              </a:ext>
            </a:extLst>
          </p:cNvPr>
          <p:cNvSpPr/>
          <p:nvPr/>
        </p:nvSpPr>
        <p:spPr>
          <a:xfrm>
            <a:off x="1366873" y="3737532"/>
            <a:ext cx="719532" cy="4084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06949-F5A0-488F-BBCB-41B242AA140F}"/>
              </a:ext>
            </a:extLst>
          </p:cNvPr>
          <p:cNvSpPr/>
          <p:nvPr/>
        </p:nvSpPr>
        <p:spPr>
          <a:xfrm>
            <a:off x="566488" y="2000071"/>
            <a:ext cx="226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可能接收到的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97D0C9-55D3-488A-8622-A28A5E7F2ED0}"/>
              </a:ext>
            </a:extLst>
          </p:cNvPr>
          <p:cNvSpPr/>
          <p:nvPr/>
        </p:nvSpPr>
        <p:spPr>
          <a:xfrm>
            <a:off x="1366872" y="2792921"/>
            <a:ext cx="719532" cy="4084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3F420D-8A9C-4916-AE20-7B8509162868}"/>
              </a:ext>
            </a:extLst>
          </p:cNvPr>
          <p:cNvSpPr/>
          <p:nvPr/>
        </p:nvSpPr>
        <p:spPr>
          <a:xfrm>
            <a:off x="1366872" y="4203307"/>
            <a:ext cx="719532" cy="408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49F25A8-27AA-4928-93FF-AA387E144F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086404" y="2142308"/>
            <a:ext cx="2630659" cy="854815"/>
          </a:xfrm>
          <a:prstGeom prst="bentConnector3">
            <a:avLst>
              <a:gd name="adj1" fmla="val 4006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12261073-6D28-4E2A-BF8F-7F10BB534DFF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2086404" y="2325038"/>
            <a:ext cx="2630659" cy="1150922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FEBB177-33B8-4494-A188-DCA82182EC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86405" y="2509704"/>
            <a:ext cx="2630658" cy="1432030"/>
          </a:xfrm>
          <a:prstGeom prst="bentConnector3">
            <a:avLst>
              <a:gd name="adj1" fmla="val 6016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E78536A-E97E-4F19-97DD-4A8FF9AD37E6}"/>
              </a:ext>
            </a:extLst>
          </p:cNvPr>
          <p:cNvSpPr/>
          <p:nvPr/>
        </p:nvSpPr>
        <p:spPr>
          <a:xfrm>
            <a:off x="4717063" y="2000071"/>
            <a:ext cx="2757874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動作進行後重新導回首頁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ED31E5-96A8-4BE7-9CDC-53D2BF47631C}"/>
              </a:ext>
            </a:extLst>
          </p:cNvPr>
          <p:cNvCxnSpPr>
            <a:endCxn id="9" idx="1"/>
          </p:cNvCxnSpPr>
          <p:nvPr/>
        </p:nvCxnSpPr>
        <p:spPr>
          <a:xfrm>
            <a:off x="1003192" y="4407509"/>
            <a:ext cx="36368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B3F6BA1-9B5F-451B-9EEC-E80C779D69C3}"/>
              </a:ext>
            </a:extLst>
          </p:cNvPr>
          <p:cNvCxnSpPr/>
          <p:nvPr/>
        </p:nvCxnSpPr>
        <p:spPr>
          <a:xfrm>
            <a:off x="1003192" y="4407509"/>
            <a:ext cx="0" cy="134416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92EEDEDE-A77F-4972-94C1-5F40D8905150}"/>
              </a:ext>
            </a:extLst>
          </p:cNvPr>
          <p:cNvCxnSpPr/>
          <p:nvPr/>
        </p:nvCxnSpPr>
        <p:spPr>
          <a:xfrm>
            <a:off x="1003192" y="5751676"/>
            <a:ext cx="50928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DDCB7AE-D99B-449E-B4C6-BE02E3D249F7}"/>
              </a:ext>
            </a:extLst>
          </p:cNvPr>
          <p:cNvCxnSpPr>
            <a:endCxn id="20" idx="2"/>
          </p:cNvCxnSpPr>
          <p:nvPr/>
        </p:nvCxnSpPr>
        <p:spPr>
          <a:xfrm flipV="1">
            <a:off x="6096000" y="2650004"/>
            <a:ext cx="0" cy="310167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0076880-8449-49C2-88C4-01ACC2ACC225}"/>
              </a:ext>
            </a:extLst>
          </p:cNvPr>
          <p:cNvSpPr/>
          <p:nvPr/>
        </p:nvSpPr>
        <p:spPr>
          <a:xfrm>
            <a:off x="2985263" y="4085200"/>
            <a:ext cx="2265497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確認目前登入狀態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F91771E-7C96-4A6F-8ACD-7065DBCFA501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2086404" y="4407509"/>
            <a:ext cx="898859" cy="26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0F2414F-F444-4A39-9F6B-942BA6BD9C73}"/>
              </a:ext>
            </a:extLst>
          </p:cNvPr>
          <p:cNvSpPr/>
          <p:nvPr/>
        </p:nvSpPr>
        <p:spPr>
          <a:xfrm>
            <a:off x="5574620" y="3637614"/>
            <a:ext cx="2265504" cy="1539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0491BFC-C6CC-49BF-8701-BDD263D3C262}"/>
              </a:ext>
            </a:extLst>
          </p:cNvPr>
          <p:cNvSpPr/>
          <p:nvPr/>
        </p:nvSpPr>
        <p:spPr>
          <a:xfrm>
            <a:off x="5574620" y="3663203"/>
            <a:ext cx="226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可能接收到的</a:t>
            </a:r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2645AB-F416-45C8-B3C6-D80FD79276CF}"/>
              </a:ext>
            </a:extLst>
          </p:cNvPr>
          <p:cNvSpPr/>
          <p:nvPr/>
        </p:nvSpPr>
        <p:spPr>
          <a:xfrm>
            <a:off x="6347606" y="4137350"/>
            <a:ext cx="719532" cy="408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E8040A-608F-4FE3-8B71-3E815AA9D1CA}"/>
              </a:ext>
            </a:extLst>
          </p:cNvPr>
          <p:cNvSpPr/>
          <p:nvPr/>
        </p:nvSpPr>
        <p:spPr>
          <a:xfrm>
            <a:off x="6347606" y="4648234"/>
            <a:ext cx="719532" cy="408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FFAF5A6-0D61-468F-8AC3-88F46F49CD24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250760" y="4407509"/>
            <a:ext cx="323860" cy="26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F4A2302-7E69-485A-B821-EB098D624788}"/>
              </a:ext>
            </a:extLst>
          </p:cNvPr>
          <p:cNvSpPr/>
          <p:nvPr/>
        </p:nvSpPr>
        <p:spPr>
          <a:xfrm>
            <a:off x="8316716" y="3637614"/>
            <a:ext cx="1377096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個人頁面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23CF614-2D3C-457D-9D07-243E976E49E7}"/>
              </a:ext>
            </a:extLst>
          </p:cNvPr>
          <p:cNvSpPr/>
          <p:nvPr/>
        </p:nvSpPr>
        <p:spPr>
          <a:xfrm>
            <a:off x="8317254" y="4527470"/>
            <a:ext cx="1376557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主頁面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0DF3C595-EB43-4706-9069-DDC029D7A70C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067138" y="3962581"/>
            <a:ext cx="1249578" cy="378971"/>
          </a:xfrm>
          <a:prstGeom prst="bentConnector3">
            <a:avLst>
              <a:gd name="adj1" fmla="val 72516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DF8A8445-F25F-4DF8-948C-63F9797B217F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7067138" y="4852436"/>
            <a:ext cx="125011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373BCAA-5C15-4232-9259-41787EE74529}"/>
              </a:ext>
            </a:extLst>
          </p:cNvPr>
          <p:cNvSpPr/>
          <p:nvPr/>
        </p:nvSpPr>
        <p:spPr>
          <a:xfrm>
            <a:off x="10500260" y="2685218"/>
            <a:ext cx="1377096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他人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FF5BF39-74CD-4AC0-A7F8-4CF38793D75F}"/>
              </a:ext>
            </a:extLst>
          </p:cNvPr>
          <p:cNvSpPr/>
          <p:nvPr/>
        </p:nvSpPr>
        <p:spPr>
          <a:xfrm>
            <a:off x="10500260" y="3633982"/>
            <a:ext cx="1377096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自己</a:t>
            </a: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E184243-F58E-42A2-988B-5DB6336BE254}"/>
              </a:ext>
            </a:extLst>
          </p:cNvPr>
          <p:cNvCxnSpPr>
            <a:cxnSpLocks/>
          </p:cNvCxnSpPr>
          <p:nvPr/>
        </p:nvCxnSpPr>
        <p:spPr>
          <a:xfrm flipV="1">
            <a:off x="9693812" y="3958948"/>
            <a:ext cx="806448" cy="36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FD4C1DDD-2138-4CF3-A975-9A1F7BF6C46E}"/>
              </a:ext>
            </a:extLst>
          </p:cNvPr>
          <p:cNvCxnSpPr>
            <a:cxnSpLocks/>
          </p:cNvCxnSpPr>
          <p:nvPr/>
        </p:nvCxnSpPr>
        <p:spPr>
          <a:xfrm flipV="1">
            <a:off x="9693811" y="2995574"/>
            <a:ext cx="806448" cy="95239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20" grpId="0" animBg="1"/>
      <p:bldP spid="44" grpId="0" animBg="1"/>
      <p:bldP spid="48" grpId="0" animBg="1"/>
      <p:bldP spid="50" grpId="0"/>
      <p:bldP spid="51" grpId="0" animBg="1"/>
      <p:bldP spid="52" grpId="0" animBg="1"/>
      <p:bldP spid="57" grpId="0" animBg="1"/>
      <p:bldP spid="58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613B7-42DC-40A8-9B49-40ABD40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84"/>
            <a:ext cx="10353762" cy="970450"/>
          </a:xfrm>
        </p:spPr>
        <p:txBody>
          <a:bodyPr/>
          <a:lstStyle/>
          <a:p>
            <a:r>
              <a:rPr lang="zh-TW" altLang="en-US" dirty="0"/>
              <a:t>網站流程</a:t>
            </a:r>
            <a:r>
              <a:rPr lang="en-US" altLang="zh-TW" dirty="0"/>
              <a:t>(</a:t>
            </a:r>
            <a:r>
              <a:rPr lang="en-US" altLang="zh-TW" dirty="0" err="1"/>
              <a:t>ajax_response.php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1EB490-08E2-45BD-A53E-1943B12B46B2}"/>
              </a:ext>
            </a:extLst>
          </p:cNvPr>
          <p:cNvSpPr/>
          <p:nvPr/>
        </p:nvSpPr>
        <p:spPr>
          <a:xfrm>
            <a:off x="8515007" y="3548063"/>
            <a:ext cx="2757874" cy="64993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動作進行後印出結果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85A8F-D9C0-46E8-95FC-DF5BCE26AB59}"/>
              </a:ext>
            </a:extLst>
          </p:cNvPr>
          <p:cNvSpPr/>
          <p:nvPr/>
        </p:nvSpPr>
        <p:spPr>
          <a:xfrm>
            <a:off x="919119" y="1615199"/>
            <a:ext cx="4563039" cy="45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75369A-430E-4E59-8A7B-2B65BA9E9407}"/>
              </a:ext>
            </a:extLst>
          </p:cNvPr>
          <p:cNvSpPr/>
          <p:nvPr/>
        </p:nvSpPr>
        <p:spPr>
          <a:xfrm>
            <a:off x="919119" y="1615199"/>
            <a:ext cx="45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可能接收到的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965CA-C82E-4E6D-908C-6E8396BC223F}"/>
              </a:ext>
            </a:extLst>
          </p:cNvPr>
          <p:cNvSpPr/>
          <p:nvPr/>
        </p:nvSpPr>
        <p:spPr>
          <a:xfrm>
            <a:off x="1187509" y="2021550"/>
            <a:ext cx="1743976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</a:t>
            </a:r>
            <a:r>
              <a:rPr lang="en-US" altLang="zh-TW" dirty="0"/>
              <a:t>email</a:t>
            </a:r>
            <a:r>
              <a:rPr lang="zh-TW" altLang="en-US" dirty="0"/>
              <a:t>檢查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A4BBA5-6BCB-450B-8613-2158D2EF5F4B}"/>
              </a:ext>
            </a:extLst>
          </p:cNvPr>
          <p:cNvSpPr/>
          <p:nvPr/>
        </p:nvSpPr>
        <p:spPr>
          <a:xfrm>
            <a:off x="3473143" y="2024001"/>
            <a:ext cx="1743976" cy="3693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上傳頭貼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66B7CD-2AEE-465A-A149-BD31207C388E}"/>
              </a:ext>
            </a:extLst>
          </p:cNvPr>
          <p:cNvSpPr/>
          <p:nvPr/>
        </p:nvSpPr>
        <p:spPr>
          <a:xfrm>
            <a:off x="1187509" y="2521900"/>
            <a:ext cx="1743976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新貼文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E59304-A7EE-4421-BBB4-03DFB9CC991B}"/>
              </a:ext>
            </a:extLst>
          </p:cNvPr>
          <p:cNvSpPr/>
          <p:nvPr/>
        </p:nvSpPr>
        <p:spPr>
          <a:xfrm>
            <a:off x="3476486" y="3025678"/>
            <a:ext cx="1740633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編輯貼文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2A6CDD-FB7B-4948-A7CB-E7FC3CFFB9C8}"/>
              </a:ext>
            </a:extLst>
          </p:cNvPr>
          <p:cNvSpPr/>
          <p:nvPr/>
        </p:nvSpPr>
        <p:spPr>
          <a:xfrm>
            <a:off x="1187509" y="3025678"/>
            <a:ext cx="1740633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取得貼文內容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5E31D4-780F-4D6D-B64A-A973E7D52FBB}"/>
              </a:ext>
            </a:extLst>
          </p:cNvPr>
          <p:cNvSpPr/>
          <p:nvPr/>
        </p:nvSpPr>
        <p:spPr>
          <a:xfrm>
            <a:off x="3473142" y="3528762"/>
            <a:ext cx="1743977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更多貼文</a:t>
            </a:r>
            <a:r>
              <a:rPr lang="en-US" altLang="zh-TW" dirty="0"/>
              <a:t>(</a:t>
            </a:r>
            <a:r>
              <a:rPr lang="zh-TW" altLang="en-US" dirty="0"/>
              <a:t>個人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B3589-3A67-4CED-888C-162315450BF5}"/>
              </a:ext>
            </a:extLst>
          </p:cNvPr>
          <p:cNvSpPr/>
          <p:nvPr/>
        </p:nvSpPr>
        <p:spPr>
          <a:xfrm>
            <a:off x="1184165" y="3528762"/>
            <a:ext cx="1743977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更多貼文</a:t>
            </a:r>
            <a:r>
              <a:rPr lang="en-US" altLang="zh-TW" dirty="0"/>
              <a:t>(</a:t>
            </a:r>
            <a:r>
              <a:rPr lang="zh-TW" altLang="en-US" dirty="0"/>
              <a:t>主頁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1798A8-CCA7-4359-B15C-F9365DCA8346}"/>
              </a:ext>
            </a:extLst>
          </p:cNvPr>
          <p:cNvSpPr/>
          <p:nvPr/>
        </p:nvSpPr>
        <p:spPr>
          <a:xfrm>
            <a:off x="1184167" y="4530439"/>
            <a:ext cx="1743975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喜歡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9800BE-DC64-40EC-814E-631350A9FCA8}"/>
              </a:ext>
            </a:extLst>
          </p:cNvPr>
          <p:cNvSpPr/>
          <p:nvPr/>
        </p:nvSpPr>
        <p:spPr>
          <a:xfrm>
            <a:off x="1187509" y="5035832"/>
            <a:ext cx="1740633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不喜歡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E34904-FDF4-4F97-83ED-A692014EDEBA}"/>
              </a:ext>
            </a:extLst>
          </p:cNvPr>
          <p:cNvSpPr/>
          <p:nvPr/>
        </p:nvSpPr>
        <p:spPr>
          <a:xfrm>
            <a:off x="3473142" y="4545144"/>
            <a:ext cx="1743976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收回喜歡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286202-D9A9-442D-AFFE-15802ADC51B3}"/>
              </a:ext>
            </a:extLst>
          </p:cNvPr>
          <p:cNvSpPr/>
          <p:nvPr/>
        </p:nvSpPr>
        <p:spPr>
          <a:xfrm>
            <a:off x="3473142" y="4036953"/>
            <a:ext cx="1743977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取得文章留言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99C2A8-3CF6-4C6C-87B6-93BC6C4F1B5F}"/>
              </a:ext>
            </a:extLst>
          </p:cNvPr>
          <p:cNvSpPr/>
          <p:nvPr/>
        </p:nvSpPr>
        <p:spPr>
          <a:xfrm>
            <a:off x="3473144" y="5053335"/>
            <a:ext cx="1743974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收回不喜歡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954D44-37E7-499E-9846-66FF8B210899}"/>
              </a:ext>
            </a:extLst>
          </p:cNvPr>
          <p:cNvSpPr/>
          <p:nvPr/>
        </p:nvSpPr>
        <p:spPr>
          <a:xfrm>
            <a:off x="1184166" y="4026662"/>
            <a:ext cx="1743976" cy="374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新留言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B5EE0F-F545-4805-B023-B3BBDF9F51B9}"/>
              </a:ext>
            </a:extLst>
          </p:cNvPr>
          <p:cNvSpPr/>
          <p:nvPr/>
        </p:nvSpPr>
        <p:spPr>
          <a:xfrm>
            <a:off x="1184159" y="5560524"/>
            <a:ext cx="1743975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追蹤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3F05B5-A88B-44F0-A28F-1FF4E21356CD}"/>
              </a:ext>
            </a:extLst>
          </p:cNvPr>
          <p:cNvSpPr/>
          <p:nvPr/>
        </p:nvSpPr>
        <p:spPr>
          <a:xfrm>
            <a:off x="3473144" y="5556624"/>
            <a:ext cx="1743974" cy="3742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取消追蹤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D78AB9-B9FA-4D7D-9D31-E7043C8C4FB2}"/>
              </a:ext>
            </a:extLst>
          </p:cNvPr>
          <p:cNvSpPr/>
          <p:nvPr/>
        </p:nvSpPr>
        <p:spPr>
          <a:xfrm>
            <a:off x="3476486" y="2521900"/>
            <a:ext cx="1740633" cy="3693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刪除貼文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C2B891-3744-4F85-B89E-FE50D5789D59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482158" y="3873030"/>
            <a:ext cx="3032849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61E3-BBDF-4DB6-8187-476F6FB6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46510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1091</TotalTime>
  <Words>286</Words>
  <Application>Microsoft Office PowerPoint</Application>
  <PresentationFormat>寬螢幕</PresentationFormat>
  <Paragraphs>109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Arial</vt:lpstr>
      <vt:lpstr>Calisto MT</vt:lpstr>
      <vt:lpstr>Trebuchet MS</vt:lpstr>
      <vt:lpstr>Wingdings 2</vt:lpstr>
      <vt:lpstr>石板</vt:lpstr>
      <vt:lpstr>動態網頁程式設計期末專案</vt:lpstr>
      <vt:lpstr>PowerPoint 簡報</vt:lpstr>
      <vt:lpstr>迷因(Meme)</vt:lpstr>
      <vt:lpstr>網站架構</vt:lpstr>
      <vt:lpstr>資料表結構</vt:lpstr>
      <vt:lpstr>資料表關聯</vt:lpstr>
      <vt:lpstr>網站流程(index.php)</vt:lpstr>
      <vt:lpstr>網站流程(ajax_response.php)</vt:lpstr>
      <vt:lpstr>程式碼</vt:lpstr>
      <vt:lpstr>密碼處理</vt:lpstr>
      <vt:lpstr>登入狀態驗證</vt:lpstr>
      <vt:lpstr>頁面狀態</vt:lpstr>
      <vt:lpstr>PowerPoint 簡報</vt:lpstr>
      <vt:lpstr>AJAX異常狀態</vt:lpstr>
      <vt:lpstr>字串處理</vt:lpstr>
      <vt:lpstr>SQL效能</vt:lpstr>
      <vt:lpstr>SQL效能</vt:lpstr>
      <vt:lpstr>實際操作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鐿文 陳</dc:creator>
  <cp:lastModifiedBy>鐿文 陳</cp:lastModifiedBy>
  <cp:revision>46</cp:revision>
  <dcterms:created xsi:type="dcterms:W3CDTF">2018-06-23T17:16:42Z</dcterms:created>
  <dcterms:modified xsi:type="dcterms:W3CDTF">2018-06-26T20:12:15Z</dcterms:modified>
</cp:coreProperties>
</file>