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99" r:id="rId2"/>
  </p:sldMasterIdLst>
  <p:notesMasterIdLst>
    <p:notesMasterId r:id="rId46"/>
  </p:notesMasterIdLst>
  <p:handoutMasterIdLst>
    <p:handoutMasterId r:id="rId47"/>
  </p:handoutMasterIdLst>
  <p:sldIdLst>
    <p:sldId id="339" r:id="rId3"/>
    <p:sldId id="422" r:id="rId4"/>
    <p:sldId id="370" r:id="rId5"/>
    <p:sldId id="424" r:id="rId6"/>
    <p:sldId id="425" r:id="rId7"/>
    <p:sldId id="408" r:id="rId8"/>
    <p:sldId id="409" r:id="rId9"/>
    <p:sldId id="414" r:id="rId10"/>
    <p:sldId id="415" r:id="rId11"/>
    <p:sldId id="417" r:id="rId12"/>
    <p:sldId id="426" r:id="rId13"/>
    <p:sldId id="427" r:id="rId14"/>
    <p:sldId id="428" r:id="rId15"/>
    <p:sldId id="410" r:id="rId16"/>
    <p:sldId id="413" r:id="rId17"/>
    <p:sldId id="423" r:id="rId18"/>
    <p:sldId id="420" r:id="rId19"/>
    <p:sldId id="421" r:id="rId20"/>
    <p:sldId id="429" r:id="rId21"/>
    <p:sldId id="419" r:id="rId22"/>
    <p:sldId id="411" r:id="rId23"/>
    <p:sldId id="418" r:id="rId24"/>
    <p:sldId id="412" r:id="rId25"/>
    <p:sldId id="431" r:id="rId26"/>
    <p:sldId id="430" r:id="rId27"/>
    <p:sldId id="432" r:id="rId28"/>
    <p:sldId id="433" r:id="rId29"/>
    <p:sldId id="434" r:id="rId30"/>
    <p:sldId id="435" r:id="rId31"/>
    <p:sldId id="436" r:id="rId32"/>
    <p:sldId id="437" r:id="rId33"/>
    <p:sldId id="439" r:id="rId34"/>
    <p:sldId id="440" r:id="rId35"/>
    <p:sldId id="441" r:id="rId36"/>
    <p:sldId id="442" r:id="rId37"/>
    <p:sldId id="443" r:id="rId38"/>
    <p:sldId id="444" r:id="rId39"/>
    <p:sldId id="438" r:id="rId40"/>
    <p:sldId id="445" r:id="rId41"/>
    <p:sldId id="446" r:id="rId42"/>
    <p:sldId id="447" r:id="rId43"/>
    <p:sldId id="448" r:id="rId44"/>
    <p:sldId id="332" r:id="rId4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1pPr>
    <a:lvl2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2pPr>
    <a:lvl3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3pPr>
    <a:lvl4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4pPr>
    <a:lvl5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5pPr>
    <a:lvl6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6pPr>
    <a:lvl7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7pPr>
    <a:lvl8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8pPr>
    <a:lvl9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9pPr>
  </p:defaultTextStyle>
  <p:extLst>
    <p:ext uri="{EFAFB233-063F-42B5-8137-9DF3F51BA10A}">
      <p15:sldGuideLst xmlns:p15="http://schemas.microsoft.com/office/powerpoint/2012/main">
        <p15:guide id="1" orient="horz" pos="3730" userDrawn="1">
          <p15:clr>
            <a:srgbClr val="A4A3A4"/>
          </p15:clr>
        </p15:guide>
        <p15:guide id="2" pos="10719" userDrawn="1">
          <p15:clr>
            <a:srgbClr val="A4A3A4"/>
          </p15:clr>
        </p15:guide>
        <p15:guide id="3" pos="15300" userDrawn="1">
          <p15:clr>
            <a:srgbClr val="A4A3A4"/>
          </p15:clr>
        </p15:guide>
        <p15:guide id="4" userDrawn="1">
          <p15:clr>
            <a:srgbClr val="A4A3A4"/>
          </p15:clr>
        </p15:guide>
        <p15:guide id="5" pos="7680" userDrawn="1">
          <p15:clr>
            <a:srgbClr val="A4A3A4"/>
          </p15:clr>
        </p15:guide>
        <p15:guide id="6" orient="horz" pos="8629" userDrawn="1">
          <p15:clr>
            <a:srgbClr val="A4A3A4"/>
          </p15:clr>
        </p15:guide>
        <p15:guide id="7" orient="horz" pos="622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AC9"/>
    <a:srgbClr val="01617A"/>
    <a:srgbClr val="4FA6DA"/>
    <a:srgbClr val="4F4F4F"/>
    <a:srgbClr val="F2CA04"/>
    <a:srgbClr val="F28705"/>
    <a:srgbClr val="4EA6D9"/>
    <a:srgbClr val="AAD3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1B438-F98B-A235-4170-59C3C69E1BF4}" v="6" dt="2022-01-28T12:37:32.305"/>
    <p1510:client id="{26AA7BC4-07F6-8E8D-14FA-A55984CE639B}" v="5" dt="2022-02-02T11:47:21.049"/>
    <p1510:client id="{2846F2D2-B4CA-9984-2A56-6443B7E8C929}" v="1" dt="2022-02-15T11:22:31.467"/>
    <p1510:client id="{2E017090-B2D2-D2AC-4D84-599B62F92E82}" v="2" dt="2022-02-22T08:38:38.165"/>
    <p1510:client id="{4131071E-31CC-AD0A-6F22-87C03C601BF7}" v="1" dt="2022-02-16T07:03:06.197"/>
    <p1510:client id="{4ED08BFA-2615-DDBA-26A1-88764DA7DEE3}" v="8" dt="2022-02-17T14:41:50.891"/>
    <p1510:client id="{4FEE387A-CE65-7122-736A-4072E2E09179}" v="9" dt="2022-02-11T12:21:52.026"/>
    <p1510:client id="{CD090EF3-9D11-E49A-7098-ADEBB6CEEB19}" v="2" dt="2022-02-23T09:18:31.992"/>
    <p1510:client id="{D969A8F5-2924-762B-1C69-2508DAC30083}" v="1" dt="2022-02-16T04:36:58.527"/>
    <p1510:client id="{DC3AFAC8-4CEE-CE97-9961-B3F7592F490E}" v="65" dt="2022-02-11T13:18:26.500"/>
    <p1510:client id="{EFBFC9A4-3C0F-E9CE-97B9-19835B3A2CF2}" v="3" dt="2022-02-18T05:51:36.497"/>
    <p1510:client id="{F8819D0C-8FF7-2E70-7BD1-235B46DDBDD9}" v="1" dt="2022-01-26T04:37:39.21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rgbClr val="375A7D"/>
          </a:solidFill>
        </a:fill>
      </a:tcStyle>
    </a:wholeTbl>
    <a:band2H>
      <a:tcTxStyle/>
      <a:tcStyle>
        <a:tcBdr/>
        <a:fill>
          <a:solidFill>
            <a:srgbClr val="3B7499"/>
          </a:solidFill>
        </a:fill>
      </a:tcStyle>
    </a:band2H>
    <a:firstCo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rgbClr val="53D5FD"/>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Col>
    <a:la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rgbClr val="53D5FD"/>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lastRow>
    <a:fir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rgbClr val="53D5FD"/>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Row>
  </a:tblStyle>
  <a:tblStyle styleId="{C7B018BB-80A7-4F77-B60F-C8B233D01FF8}" styleName="">
    <a:tblBg/>
    <a:wholeTbl>
      <a:tcTxStyle b="off" i="off">
        <a:font>
          <a:latin typeface="Avenir Medium"/>
          <a:ea typeface="Avenir Medium"/>
          <a:cs typeface="Avenir Medium"/>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0A0A0A">
              <a:alpha val="92000"/>
            </a:srgbClr>
          </a:solidFill>
        </a:fill>
      </a:tcStyle>
    </a:band2H>
    <a:firstCol>
      <a:tcTxStyle b="off" i="off">
        <a:font>
          <a:latin typeface="Avenir Medium"/>
          <a:ea typeface="Avenir Medium"/>
          <a:cs typeface="Avenir Medium"/>
        </a:font>
        <a:srgbClr val="FFFFFF"/>
      </a:tcTxStyle>
      <a:tcStyle>
        <a:tcBdr>
          <a:left>
            <a:ln w="25400" cap="flat">
              <a:solidFill>
                <a:srgbClr val="000000"/>
              </a:solidFill>
              <a:prstDash val="solid"/>
              <a:miter lim="400000"/>
            </a:ln>
          </a:left>
          <a:right>
            <a:ln w="635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635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635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noFill/>
        </a:fill>
      </a:tcStyle>
    </a:wholeTbl>
    <a:band2H>
      <a:tcTxStyle/>
      <a:tcStyle>
        <a:tcBdr/>
        <a:fill>
          <a:solidFill>
            <a:srgbClr val="00EDFF">
              <a:alpha val="24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chemeClr val="accent2">
                  <a:satOff val="-5186"/>
                  <a:lumOff val="-28409"/>
                </a:schemeClr>
              </a:solidFill>
              <a:prstDash val="solid"/>
              <a:miter lim="400000"/>
            </a:ln>
          </a:insideV>
        </a:tcBdr>
        <a:fill>
          <a:solidFill>
            <a:schemeClr val="accent2">
              <a:satOff val="-5186"/>
              <a:lumOff val="-12389"/>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solidFill>
            <a:schemeClr val="accent2">
              <a:satOff val="-5186"/>
              <a:lumOff val="-28409"/>
            </a:schemeClr>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25400" cap="rnd">
              <a:solidFill>
                <a:srgbClr val="4F4F4F"/>
              </a:solidFill>
              <a:custDash>
                <a:ds d="100000" sp="200000"/>
              </a:custDash>
              <a:miter lim="400000"/>
            </a:ln>
          </a:top>
          <a:bottom>
            <a:ln w="25400" cap="rnd">
              <a:solidFill>
                <a:srgbClr val="4F4F4F"/>
              </a:solidFill>
              <a:custDash>
                <a:ds d="100000" sp="200000"/>
              </a:custDash>
              <a:miter lim="400000"/>
            </a:ln>
          </a:bottom>
          <a:insideH>
            <a:ln w="25400" cap="rnd">
              <a:solidFill>
                <a:srgbClr val="4F4F4F"/>
              </a:solidFill>
              <a:custDash>
                <a:ds d="100000" sp="200000"/>
              </a:custDash>
              <a:miter lim="400000"/>
            </a:ln>
          </a:insideH>
          <a:insideV>
            <a:ln w="12700" cap="flat">
              <a:noFill/>
              <a:miter lim="400000"/>
            </a:ln>
          </a:insideV>
        </a:tcBdr>
        <a:fill>
          <a:noFill/>
        </a:fill>
      </a:tcStyle>
    </a:wholeTbl>
    <a:band2H>
      <a:tcTxStyle/>
      <a:tcStyle>
        <a:tcBdr/>
        <a:fill>
          <a:solidFill>
            <a:srgbClr val="6D6D6D">
              <a:alpha val="2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808080">
              <a:alpha val="32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38100" cap="flat">
              <a:solidFill>
                <a:srgbClr val="000000"/>
              </a:solidFill>
              <a:prstDash val="solid"/>
              <a:miter lim="400000"/>
            </a:ln>
          </a:top>
          <a:bottom>
            <a:ln w="12700" cap="flat">
              <a:noFill/>
              <a:miter lim="400000"/>
            </a:ln>
          </a:bottom>
          <a:insideH>
            <a:ln w="12700" cap="flat">
              <a:solidFill>
                <a:srgbClr val="000000"/>
              </a:solidFill>
              <a:prstDash val="solid"/>
              <a:miter lim="400000"/>
            </a:ln>
          </a:insideH>
          <a:insideV>
            <a:ln w="12700" cap="flat">
              <a:noFill/>
              <a:miter lim="400000"/>
            </a:ln>
          </a:insideV>
        </a:tcBdr>
        <a:fill>
          <a:solidFill>
            <a:srgbClr val="941B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CD2600">
              <a:alpha val="80000"/>
            </a:srgb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797979"/>
              </a:solidFill>
              <a:prstDash val="solid"/>
              <a:miter lim="400000"/>
            </a:ln>
          </a:insideH>
          <a:insideV>
            <a:ln w="12700" cap="flat">
              <a:noFill/>
              <a:miter lim="400000"/>
            </a:ln>
          </a:insideV>
        </a:tcBdr>
        <a:fill>
          <a:noFill/>
        </a:fill>
      </a:tcStyle>
    </a:lastRow>
    <a:firstRow>
      <a:tcTxStyle b="off" i="off">
        <a:fontRef idx="minor">
          <a:schemeClr val="accent2">
            <a:satOff val="44164"/>
            <a:lumOff val="14231"/>
          </a:schemeClr>
        </a:fontRef>
        <a:schemeClr val="accent2">
          <a:satOff val="44164"/>
          <a:lumOff val="14231"/>
        </a:schemeClr>
      </a:tcTxStyle>
      <a:tcStyle>
        <a:tcBdr>
          <a:left>
            <a:ln w="12700" cap="flat">
              <a:noFill/>
              <a:miter lim="400000"/>
            </a:ln>
          </a:left>
          <a:right>
            <a:ln w="12700" cap="flat">
              <a:noFill/>
              <a:miter lim="400000"/>
            </a:ln>
          </a:right>
          <a:top>
            <a:ln w="12700" cap="flat">
              <a:noFill/>
              <a:miter lim="400000"/>
            </a:ln>
          </a:top>
          <a:bottom>
            <a:ln w="12700" cap="flat">
              <a:solidFill>
                <a:srgbClr val="FFFFFF"/>
              </a:solidFill>
              <a:prstDash val="solid"/>
              <a:miter lim="400000"/>
            </a:ln>
          </a:bottom>
          <a:insideH>
            <a:ln w="12700" cap="flat">
              <a:solidFill>
                <a:srgbClr val="797979"/>
              </a:solidFill>
              <a:prstDash val="solid"/>
              <a:miter lim="400000"/>
            </a:ln>
          </a:insideH>
          <a:insideV>
            <a:ln w="12700" cap="flat">
              <a:noFill/>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2" autoAdjust="0"/>
    <p:restoredTop sz="94660"/>
  </p:normalViewPr>
  <p:slideViewPr>
    <p:cSldViewPr snapToGrid="0">
      <p:cViewPr varScale="1">
        <p:scale>
          <a:sx n="42" d="100"/>
          <a:sy n="42" d="100"/>
        </p:scale>
        <p:origin x="163" y="24"/>
      </p:cViewPr>
      <p:guideLst>
        <p:guide orient="horz" pos="3730"/>
        <p:guide pos="10719"/>
        <p:guide pos="15300"/>
        <p:guide/>
        <p:guide pos="7680"/>
        <p:guide orient="horz" pos="8629"/>
        <p:guide orient="horz" pos="6225"/>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907050-314F-40F9-AEAE-A88391B29C47}" type="datetimeFigureOut">
              <a:rPr lang="en-IN" smtClean="0"/>
              <a:t>12-03-2024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D32B469-E7C7-4066-934F-A962D244245F}" type="slidenum">
              <a:rPr lang="en-IN" smtClean="0"/>
              <a:t>‹#›</a:t>
            </a:fld>
            <a:endParaRPr lang="en-IN"/>
          </a:p>
        </p:txBody>
      </p:sp>
    </p:spTree>
    <p:extLst>
      <p:ext uri="{BB962C8B-B14F-4D97-AF65-F5344CB8AC3E}">
        <p14:creationId xmlns:p14="http://schemas.microsoft.com/office/powerpoint/2010/main" val="36910929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6" name="Shape 136"/>
          <p:cNvSpPr>
            <a:spLocks noGrp="1" noRot="1" noChangeAspect="1"/>
          </p:cNvSpPr>
          <p:nvPr>
            <p:ph type="sldImg"/>
          </p:nvPr>
        </p:nvSpPr>
        <p:spPr>
          <a:xfrm>
            <a:off x="1143000" y="685800"/>
            <a:ext cx="4572000" cy="3429000"/>
          </a:xfrm>
          <a:prstGeom prst="rect">
            <a:avLst/>
          </a:prstGeom>
        </p:spPr>
        <p:txBody>
          <a:bodyPr/>
          <a:lstStyle/>
          <a:p>
            <a:endParaRPr/>
          </a:p>
        </p:txBody>
      </p:sp>
      <p:sp>
        <p:nvSpPr>
          <p:cNvPr id="137" name="Shape 13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34789799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tif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tif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 Id="rId4" Type="http://schemas.openxmlformats.org/officeDocument/2006/relationships/image" Target="../media/image5.tif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 Id="rId4" Type="http://schemas.openxmlformats.org/officeDocument/2006/relationships/image" Target="../media/image6.tif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2.tif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tiff"/><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tif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2.tif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 Id="rId4" Type="http://schemas.openxmlformats.org/officeDocument/2006/relationships/image" Target="../media/image10.tif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tiff"/><Relationship Id="rId4" Type="http://schemas.openxmlformats.org/officeDocument/2006/relationships/image" Target="../media/image12.tif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www.ideastoimpacts.com/" TargetMode="External"/><Relationship Id="rId2" Type="http://schemas.openxmlformats.org/officeDocument/2006/relationships/hyperlink" Target="mailto:johndoe@gmail.com" TargetMode="Externa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http://www.ideastoimpacts.com/" TargetMode="Externa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hyperlink" Target="http://www.ideastoimpacts.com/" TargetMode="External"/><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hyperlink" Target="http://www.ideastoimpacts.com/" TargetMode="External"/><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tiff"/><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tiff"/><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tiff"/><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tiff"/><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tiff"/><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tiff"/></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6.tiff"/></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tiff"/><Relationship Id="rId1" Type="http://schemas.openxmlformats.org/officeDocument/2006/relationships/slideMaster" Target="../slideMasters/slideMaster2.xml"/><Relationship Id="rId4" Type="http://schemas.openxmlformats.org/officeDocument/2006/relationships/image" Target="../media/image2.tiff"/></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tiff"/><Relationship Id="rId1" Type="http://schemas.openxmlformats.org/officeDocument/2006/relationships/slideMaster" Target="../slideMasters/slideMaster2.xml"/><Relationship Id="rId4" Type="http://schemas.openxmlformats.org/officeDocument/2006/relationships/image" Target="../media/image2.tiff"/></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2.tiff"/></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tiff"/><Relationship Id="rId1" Type="http://schemas.openxmlformats.org/officeDocument/2006/relationships/slideMaster" Target="../slideMasters/slideMaster2.xml"/><Relationship Id="rId4" Type="http://schemas.openxmlformats.org/officeDocument/2006/relationships/image" Target="../media/image2.tiff"/></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0.tiff"/></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12.tiff"/><Relationship Id="rId4" Type="http://schemas.openxmlformats.org/officeDocument/2006/relationships/image" Target="../media/image11.tif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71.xml.rels><?xml version="1.0" encoding="UTF-8" standalone="yes"?>
<Relationships xmlns="http://schemas.openxmlformats.org/package/2006/relationships"><Relationship Id="rId3" Type="http://schemas.openxmlformats.org/officeDocument/2006/relationships/hyperlink" Target="http://www.ideastoimpacts.com/" TargetMode="External"/><Relationship Id="rId2" Type="http://schemas.openxmlformats.org/officeDocument/2006/relationships/hyperlink" Target="mailto:johndoe@gmail.com" TargetMode="External"/><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hyperlink" Target="http://www.ideastoimpacts.com/" TargetMode="External"/><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www.ideastoimpacts.com/" TargetMode="External"/><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hyperlink" Target="http://www.ideastoimpacts.com/" TargetMode="External"/><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titl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1AE5D36-DF67-674F-92AA-EE7911724876}"/>
              </a:ext>
            </a:extLst>
          </p:cNvPr>
          <p:cNvSpPr>
            <a:spLocks noGrp="1"/>
          </p:cNvSpPr>
          <p:nvPr>
            <p:ph type="pic" sz="quarter" idx="10"/>
          </p:nvPr>
        </p:nvSpPr>
        <p:spPr>
          <a:xfrm>
            <a:off x="0" y="0"/>
            <a:ext cx="24384000" cy="13716000"/>
          </a:xfrm>
          <a:solidFill>
            <a:schemeClr val="bg2">
              <a:lumMod val="75000"/>
            </a:schemeClr>
          </a:solidFill>
        </p:spPr>
        <p:txBody>
          <a:bodyPr/>
          <a:lstStyle/>
          <a:p>
            <a:r>
              <a:rPr lang="en-US"/>
              <a:t>Click icon to add picture</a:t>
            </a:r>
          </a:p>
        </p:txBody>
      </p:sp>
      <p:sp>
        <p:nvSpPr>
          <p:cNvPr id="11" name="Text Placeholder 7">
            <a:extLst>
              <a:ext uri="{FF2B5EF4-FFF2-40B4-BE49-F238E27FC236}">
                <a16:creationId xmlns:a16="http://schemas.microsoft.com/office/drawing/2014/main" id="{51739FCE-B6E6-E44A-8482-68FCED18371D}"/>
              </a:ext>
            </a:extLst>
          </p:cNvPr>
          <p:cNvSpPr>
            <a:spLocks noGrp="1"/>
          </p:cNvSpPr>
          <p:nvPr>
            <p:ph type="body" sz="quarter" idx="11" hasCustomPrompt="1"/>
          </p:nvPr>
        </p:nvSpPr>
        <p:spPr>
          <a:xfrm>
            <a:off x="1174751" y="7095465"/>
            <a:ext cx="16699486" cy="1134134"/>
          </a:xfrm>
        </p:spPr>
        <p:txBody>
          <a:bodyPr>
            <a:noAutofit/>
          </a:bodyPr>
          <a:lstStyle>
            <a:lvl1pPr marL="0" indent="0" algn="l">
              <a:buNone/>
              <a:defRPr sz="8600" b="0" i="0" spc="1200">
                <a:solidFill>
                  <a:schemeClr val="bg1"/>
                </a:solidFill>
                <a:latin typeface="Gilroy-Bold "/>
              </a:defRPr>
            </a:lvl1pPr>
          </a:lstStyle>
          <a:p>
            <a:pPr lvl="0"/>
            <a:r>
              <a:rPr lang="en-US"/>
              <a:t>TITLE</a:t>
            </a:r>
          </a:p>
        </p:txBody>
      </p:sp>
      <p:sp>
        <p:nvSpPr>
          <p:cNvPr id="8" name="Text Placeholder 7">
            <a:extLst>
              <a:ext uri="{FF2B5EF4-FFF2-40B4-BE49-F238E27FC236}">
                <a16:creationId xmlns:a16="http://schemas.microsoft.com/office/drawing/2014/main" id="{A6DD3C64-0596-F240-B067-B812D3759604}"/>
              </a:ext>
            </a:extLst>
          </p:cNvPr>
          <p:cNvSpPr>
            <a:spLocks noGrp="1"/>
          </p:cNvSpPr>
          <p:nvPr>
            <p:ph type="body" sz="quarter" idx="12" hasCustomPrompt="1"/>
          </p:nvPr>
        </p:nvSpPr>
        <p:spPr>
          <a:xfrm>
            <a:off x="1174751" y="6173355"/>
            <a:ext cx="16699486" cy="611622"/>
          </a:xfrm>
        </p:spPr>
        <p:txBody>
          <a:bodyPr>
            <a:noAutofit/>
          </a:bodyPr>
          <a:lstStyle>
            <a:lvl1pPr marL="0" indent="0" algn="l">
              <a:buNone/>
              <a:defRPr sz="2400" b="0" i="0" spc="1200">
                <a:solidFill>
                  <a:schemeClr val="bg1"/>
                </a:solidFill>
                <a:latin typeface="Gilroy-Regular" panose="00000500000000000000" pitchFamily="2" charset="0"/>
              </a:defRPr>
            </a:lvl1pPr>
          </a:lstStyle>
          <a:p>
            <a:pPr lvl="0"/>
            <a:r>
              <a:rPr lang="en-US"/>
              <a:t>DATE</a:t>
            </a:r>
          </a:p>
        </p:txBody>
      </p:sp>
      <p:sp>
        <p:nvSpPr>
          <p:cNvPr id="14" name="Text Placeholder 2">
            <a:extLst>
              <a:ext uri="{FF2B5EF4-FFF2-40B4-BE49-F238E27FC236}">
                <a16:creationId xmlns:a16="http://schemas.microsoft.com/office/drawing/2014/main" id="{EEC82C4B-04E3-9548-9C04-A6A3E4AD5003}"/>
              </a:ext>
            </a:extLst>
          </p:cNvPr>
          <p:cNvSpPr>
            <a:spLocks noGrp="1"/>
          </p:cNvSpPr>
          <p:nvPr>
            <p:ph idx="13" hasCustomPrompt="1"/>
          </p:nvPr>
        </p:nvSpPr>
        <p:spPr>
          <a:xfrm>
            <a:off x="1174749" y="1920947"/>
            <a:ext cx="5483226" cy="2908230"/>
          </a:xfrm>
          <a:prstGeom prst="rect">
            <a:avLst/>
          </a:prstGeom>
        </p:spPr>
        <p:txBody>
          <a:bodyPr vert="horz" lIns="91440" tIns="45720" rIns="91440" bIns="45720" rtlCol="0">
            <a:normAutofit/>
          </a:bodyPr>
          <a:lstStyle>
            <a:lvl1pPr marL="0" indent="0">
              <a:buFont typeface="Arial" panose="020B0604020202020204" pitchFamily="34" charset="0"/>
              <a:buNone/>
              <a:defRPr sz="4400"/>
            </a:lvl1pPr>
          </a:lstStyle>
          <a:p>
            <a:pPr lvl="0"/>
            <a:r>
              <a:rPr lang="en-US"/>
              <a:t>Logo</a:t>
            </a:r>
          </a:p>
        </p:txBody>
      </p:sp>
    </p:spTree>
    <p:extLst>
      <p:ext uri="{BB962C8B-B14F-4D97-AF65-F5344CB8AC3E}">
        <p14:creationId xmlns:p14="http://schemas.microsoft.com/office/powerpoint/2010/main" val="1762298291"/>
      </p:ext>
    </p:extLst>
  </p:cSld>
  <p:clrMapOvr>
    <a:masterClrMapping/>
  </p:clrMapOvr>
  <p:transition spd="med"/>
  <p:extLst>
    <p:ext uri="{DCECCB84-F9BA-43D5-87BE-67443E8EF086}">
      <p15:sldGuideLst xmlns:p15="http://schemas.microsoft.com/office/powerpoint/2012/main">
        <p15:guide id="1" pos="370">
          <p15:clr>
            <a:srgbClr val="FBAE40"/>
          </p15:clr>
        </p15:guide>
        <p15:guide id="2" orient="horz" pos="213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table-picture">
    <p:spTree>
      <p:nvGrpSpPr>
        <p:cNvPr id="1" name=""/>
        <p:cNvGrpSpPr/>
        <p:nvPr/>
      </p:nvGrpSpPr>
      <p:grpSpPr>
        <a:xfrm>
          <a:off x="0" y="0"/>
          <a:ext cx="0" cy="0"/>
          <a:chOff x="0" y="0"/>
          <a:chExt cx="0" cy="0"/>
        </a:xfrm>
      </p:grpSpPr>
      <p:pic>
        <p:nvPicPr>
          <p:cNvPr id="11"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7" name="Picture Placeholder 3">
            <a:extLst>
              <a:ext uri="{FF2B5EF4-FFF2-40B4-BE49-F238E27FC236}">
                <a16:creationId xmlns:a16="http://schemas.microsoft.com/office/drawing/2014/main" id="{9A958AB3-C1B1-CE4F-AF5F-3C8C025ABB2F}"/>
              </a:ext>
            </a:extLst>
          </p:cNvPr>
          <p:cNvSpPr>
            <a:spLocks noGrp="1"/>
          </p:cNvSpPr>
          <p:nvPr>
            <p:ph type="pic" sz="quarter" idx="10"/>
          </p:nvPr>
        </p:nvSpPr>
        <p:spPr>
          <a:xfrm>
            <a:off x="12641112" y="3546476"/>
            <a:ext cx="10857064" cy="8621140"/>
          </a:xfrm>
          <a:solidFill>
            <a:schemeClr val="bg2">
              <a:lumMod val="75000"/>
            </a:schemeClr>
          </a:solidFill>
          <a:ln>
            <a:noFill/>
          </a:ln>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22" name="Table Placeholder 21">
            <a:extLst>
              <a:ext uri="{FF2B5EF4-FFF2-40B4-BE49-F238E27FC236}">
                <a16:creationId xmlns:a16="http://schemas.microsoft.com/office/drawing/2014/main" id="{9FF3B0FC-E520-9649-AB0F-1C23D126F1F8}"/>
              </a:ext>
            </a:extLst>
          </p:cNvPr>
          <p:cNvSpPr>
            <a:spLocks noGrp="1"/>
          </p:cNvSpPr>
          <p:nvPr>
            <p:ph type="tbl" sz="quarter" idx="12"/>
          </p:nvPr>
        </p:nvSpPr>
        <p:spPr>
          <a:xfrm>
            <a:off x="882653" y="6803008"/>
            <a:ext cx="11306174" cy="5311776"/>
          </a:xfrm>
          <a:ln>
            <a:noFill/>
          </a:ln>
        </p:spPr>
        <p:txBody>
          <a:bodyPr>
            <a:normAutofit/>
          </a:bodyPr>
          <a:lstStyle>
            <a:lvl1pPr marL="0" indent="0">
              <a:buNone/>
              <a:defRPr sz="4400" b="0" i="0">
                <a:solidFill>
                  <a:srgbClr val="4F4F4F"/>
                </a:solidFill>
                <a:latin typeface="Gilroy-Medium ☞" pitchFamily="2" charset="77"/>
              </a:defRPr>
            </a:lvl1pPr>
          </a:lstStyle>
          <a:p>
            <a:r>
              <a:rPr lang="en-US"/>
              <a:t>Click icon to add table</a:t>
            </a:r>
          </a:p>
        </p:txBody>
      </p:sp>
      <p:sp>
        <p:nvSpPr>
          <p:cNvPr id="15" name="Text Placeholder 2">
            <a:extLst>
              <a:ext uri="{FF2B5EF4-FFF2-40B4-BE49-F238E27FC236}">
                <a16:creationId xmlns:a16="http://schemas.microsoft.com/office/drawing/2014/main" id="{2E6EC2B8-8A4E-0649-8F60-4F48AA7DE595}"/>
              </a:ext>
            </a:extLst>
          </p:cNvPr>
          <p:cNvSpPr>
            <a:spLocks noGrp="1"/>
          </p:cNvSpPr>
          <p:nvPr>
            <p:ph idx="11" hasCustomPrompt="1"/>
          </p:nvPr>
        </p:nvSpPr>
        <p:spPr>
          <a:xfrm>
            <a:off x="885824" y="3546476"/>
            <a:ext cx="11306176" cy="2752724"/>
          </a:xfrm>
          <a:prstGeom prst="rect">
            <a:avLst/>
          </a:prstGeom>
          <a:ln>
            <a:noFill/>
          </a:ln>
        </p:spPr>
        <p:txBody>
          <a:bodyPr vert="horz" lIns="91440" tIns="45720" rIns="91440" bIns="45720" rtlCol="0">
            <a:normAutofit/>
          </a:bodyPr>
          <a:lstStyle>
            <a:lvl1pPr>
              <a:defRPr sz="4400"/>
            </a:lvl1pPr>
          </a:lstStyle>
          <a:p>
            <a:pPr lvl="0"/>
            <a:r>
              <a:rPr lang="en-US"/>
              <a:t>Content</a:t>
            </a:r>
          </a:p>
        </p:txBody>
      </p:sp>
      <p:sp>
        <p:nvSpPr>
          <p:cNvPr id="14" name="Slide Number Placeholder 2"/>
          <p:cNvSpPr>
            <a:spLocks noGrp="1"/>
          </p:cNvSpPr>
          <p:nvPr>
            <p:ph type="sldNum" sz="quarter" idx="13"/>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2513645435"/>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content-chart">
    <p:spTree>
      <p:nvGrpSpPr>
        <p:cNvPr id="1" name=""/>
        <p:cNvGrpSpPr/>
        <p:nvPr/>
      </p:nvGrpSpPr>
      <p:grpSpPr>
        <a:xfrm>
          <a:off x="0" y="0"/>
          <a:ext cx="0" cy="0"/>
          <a:chOff x="0" y="0"/>
          <a:chExt cx="0" cy="0"/>
        </a:xfrm>
      </p:grpSpPr>
      <p:pic>
        <p:nvPicPr>
          <p:cNvPr id="11"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4" name="Chart Placeholder 3">
            <a:extLst>
              <a:ext uri="{FF2B5EF4-FFF2-40B4-BE49-F238E27FC236}">
                <a16:creationId xmlns:a16="http://schemas.microsoft.com/office/drawing/2014/main" id="{485DA27F-029A-5545-8B00-8ECBBE4DF571}"/>
              </a:ext>
            </a:extLst>
          </p:cNvPr>
          <p:cNvSpPr>
            <a:spLocks noGrp="1"/>
          </p:cNvSpPr>
          <p:nvPr>
            <p:ph type="chart" sz="quarter" idx="13"/>
          </p:nvPr>
        </p:nvSpPr>
        <p:spPr>
          <a:xfrm>
            <a:off x="12665653" y="3546476"/>
            <a:ext cx="10842626" cy="8569324"/>
          </a:xfrm>
          <a:ln>
            <a:noFill/>
          </a:ln>
        </p:spPr>
        <p:txBody>
          <a:bodyPr>
            <a:normAutofit/>
          </a:bodyPr>
          <a:lstStyle>
            <a:lvl1pPr marL="0" indent="0">
              <a:buNone/>
              <a:defRPr sz="4400" b="0" i="0">
                <a:solidFill>
                  <a:srgbClr val="4F4F4F"/>
                </a:solidFill>
                <a:latin typeface="Gilroy-Medium ☞" pitchFamily="2" charset="77"/>
              </a:defRPr>
            </a:lvl1pPr>
          </a:lstStyle>
          <a:p>
            <a:r>
              <a:rPr lang="en-US"/>
              <a:t>Click icon to add chart</a:t>
            </a:r>
          </a:p>
        </p:txBody>
      </p:sp>
      <p:sp>
        <p:nvSpPr>
          <p:cNvPr id="15" name="Text Placeholder 2">
            <a:extLst>
              <a:ext uri="{FF2B5EF4-FFF2-40B4-BE49-F238E27FC236}">
                <a16:creationId xmlns:a16="http://schemas.microsoft.com/office/drawing/2014/main" id="{10D5D784-16BE-8B47-9DAC-A300A2559D2A}"/>
              </a:ext>
            </a:extLst>
          </p:cNvPr>
          <p:cNvSpPr>
            <a:spLocks noGrp="1"/>
          </p:cNvSpPr>
          <p:nvPr>
            <p:ph idx="11" hasCustomPrompt="1"/>
          </p:nvPr>
        </p:nvSpPr>
        <p:spPr>
          <a:xfrm>
            <a:off x="885824" y="3546476"/>
            <a:ext cx="11306176" cy="8621140"/>
          </a:xfrm>
          <a:prstGeom prst="rect">
            <a:avLst/>
          </a:prstGeom>
          <a:ln>
            <a:noFill/>
          </a:ln>
        </p:spPr>
        <p:txBody>
          <a:bodyPr vert="horz" lIns="91440" tIns="45720" rIns="91440" bIns="45720" rtlCol="0">
            <a:normAutofit/>
          </a:bodyPr>
          <a:lstStyle>
            <a:lvl1pPr>
              <a:defRPr sz="4400"/>
            </a:lvl1pPr>
          </a:lstStyle>
          <a:p>
            <a:pPr lvl="0"/>
            <a:r>
              <a:rPr lang="en-US"/>
              <a:t>Content</a:t>
            </a:r>
          </a:p>
        </p:txBody>
      </p:sp>
      <p:sp>
        <p:nvSpPr>
          <p:cNvPr id="14" name="Slide Number Placeholder 2"/>
          <p:cNvSpPr>
            <a:spLocks noGrp="1"/>
          </p:cNvSpPr>
          <p:nvPr>
            <p:ph type="sldNum" sz="quarter" idx="14"/>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1855910063"/>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picture-content-table">
    <p:spTree>
      <p:nvGrpSpPr>
        <p:cNvPr id="1" name=""/>
        <p:cNvGrpSpPr/>
        <p:nvPr/>
      </p:nvGrpSpPr>
      <p:grpSpPr>
        <a:xfrm>
          <a:off x="0" y="0"/>
          <a:ext cx="0" cy="0"/>
          <a:chOff x="0" y="0"/>
          <a:chExt cx="0" cy="0"/>
        </a:xfrm>
      </p:grpSpPr>
      <p:pic>
        <p:nvPicPr>
          <p:cNvPr id="11"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7" name="Picture Placeholder 3">
            <a:extLst>
              <a:ext uri="{FF2B5EF4-FFF2-40B4-BE49-F238E27FC236}">
                <a16:creationId xmlns:a16="http://schemas.microsoft.com/office/drawing/2014/main" id="{9A958AB3-C1B1-CE4F-AF5F-3C8C025ABB2F}"/>
              </a:ext>
            </a:extLst>
          </p:cNvPr>
          <p:cNvSpPr>
            <a:spLocks noGrp="1"/>
          </p:cNvSpPr>
          <p:nvPr>
            <p:ph type="pic" sz="quarter" idx="10"/>
          </p:nvPr>
        </p:nvSpPr>
        <p:spPr>
          <a:xfrm>
            <a:off x="882652" y="3546476"/>
            <a:ext cx="10857064" cy="8621140"/>
          </a:xfrm>
          <a:solidFill>
            <a:schemeClr val="bg2">
              <a:lumMod val="75000"/>
            </a:schemeClr>
          </a:solidFill>
          <a:ln>
            <a:noFill/>
          </a:ln>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22" name="Table Placeholder 21">
            <a:extLst>
              <a:ext uri="{FF2B5EF4-FFF2-40B4-BE49-F238E27FC236}">
                <a16:creationId xmlns:a16="http://schemas.microsoft.com/office/drawing/2014/main" id="{9FF3B0FC-E520-9649-AB0F-1C23D126F1F8}"/>
              </a:ext>
            </a:extLst>
          </p:cNvPr>
          <p:cNvSpPr>
            <a:spLocks noGrp="1"/>
          </p:cNvSpPr>
          <p:nvPr>
            <p:ph type="tbl" sz="quarter" idx="12"/>
          </p:nvPr>
        </p:nvSpPr>
        <p:spPr>
          <a:xfrm>
            <a:off x="12160255" y="6803008"/>
            <a:ext cx="11306174" cy="5311776"/>
          </a:xfrm>
          <a:ln>
            <a:noFill/>
          </a:ln>
        </p:spPr>
        <p:txBody>
          <a:bodyPr>
            <a:normAutofit/>
          </a:bodyPr>
          <a:lstStyle>
            <a:lvl1pPr marL="0" indent="0">
              <a:buNone/>
              <a:defRPr sz="4400" b="0" i="0">
                <a:solidFill>
                  <a:srgbClr val="4F4F4F"/>
                </a:solidFill>
                <a:latin typeface="Gilroy-Medium ☞" pitchFamily="2" charset="77"/>
              </a:defRPr>
            </a:lvl1pPr>
          </a:lstStyle>
          <a:p>
            <a:r>
              <a:rPr lang="en-US"/>
              <a:t>Click icon to add table</a:t>
            </a:r>
          </a:p>
        </p:txBody>
      </p:sp>
      <p:sp>
        <p:nvSpPr>
          <p:cNvPr id="15" name="Text Placeholder 2">
            <a:extLst>
              <a:ext uri="{FF2B5EF4-FFF2-40B4-BE49-F238E27FC236}">
                <a16:creationId xmlns:a16="http://schemas.microsoft.com/office/drawing/2014/main" id="{81100E82-2720-3B4A-AD73-1078633ADAC8}"/>
              </a:ext>
            </a:extLst>
          </p:cNvPr>
          <p:cNvSpPr>
            <a:spLocks noGrp="1"/>
          </p:cNvSpPr>
          <p:nvPr>
            <p:ph idx="11" hasCustomPrompt="1"/>
          </p:nvPr>
        </p:nvSpPr>
        <p:spPr>
          <a:xfrm>
            <a:off x="12202102" y="3546477"/>
            <a:ext cx="11306176" cy="2612474"/>
          </a:xfrm>
          <a:prstGeom prst="rect">
            <a:avLst/>
          </a:prstGeom>
          <a:ln>
            <a:noFill/>
          </a:ln>
        </p:spPr>
        <p:txBody>
          <a:bodyPr vert="horz" lIns="91440" tIns="45720" rIns="91440" bIns="45720" rtlCol="0">
            <a:normAutofit/>
          </a:bodyPr>
          <a:lstStyle>
            <a:lvl1pPr>
              <a:defRPr sz="4400"/>
            </a:lvl1pPr>
          </a:lstStyle>
          <a:p>
            <a:pPr lvl="0"/>
            <a:r>
              <a:rPr lang="en-US"/>
              <a:t>Content</a:t>
            </a:r>
          </a:p>
        </p:txBody>
      </p:sp>
      <p:sp>
        <p:nvSpPr>
          <p:cNvPr id="14" name="Slide Number Placeholder 2"/>
          <p:cNvSpPr>
            <a:spLocks noGrp="1"/>
          </p:cNvSpPr>
          <p:nvPr>
            <p:ph type="sldNum" sz="quarter" idx="13"/>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4056265247"/>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chart-content">
    <p:spTree>
      <p:nvGrpSpPr>
        <p:cNvPr id="1" name=""/>
        <p:cNvGrpSpPr/>
        <p:nvPr/>
      </p:nvGrpSpPr>
      <p:grpSpPr>
        <a:xfrm>
          <a:off x="0" y="0"/>
          <a:ext cx="0" cy="0"/>
          <a:chOff x="0" y="0"/>
          <a:chExt cx="0" cy="0"/>
        </a:xfrm>
      </p:grpSpPr>
      <p:pic>
        <p:nvPicPr>
          <p:cNvPr id="14"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6" name="Chart Placeholder 3">
            <a:extLst>
              <a:ext uri="{FF2B5EF4-FFF2-40B4-BE49-F238E27FC236}">
                <a16:creationId xmlns:a16="http://schemas.microsoft.com/office/drawing/2014/main" id="{1A7C2061-4FFB-5449-8505-EC3D5F01B252}"/>
              </a:ext>
            </a:extLst>
          </p:cNvPr>
          <p:cNvSpPr>
            <a:spLocks noGrp="1"/>
          </p:cNvSpPr>
          <p:nvPr>
            <p:ph type="chart" sz="quarter" idx="13"/>
          </p:nvPr>
        </p:nvSpPr>
        <p:spPr>
          <a:xfrm>
            <a:off x="882653" y="3546476"/>
            <a:ext cx="10842626" cy="8569324"/>
          </a:xfrm>
          <a:ln>
            <a:noFill/>
          </a:ln>
        </p:spPr>
        <p:txBody>
          <a:bodyPr>
            <a:normAutofit/>
          </a:bodyPr>
          <a:lstStyle>
            <a:lvl1pPr marL="0" indent="0">
              <a:buNone/>
              <a:defRPr sz="4400" b="0" i="0">
                <a:solidFill>
                  <a:srgbClr val="4F4F4F"/>
                </a:solidFill>
                <a:latin typeface="Gilroy-Medium ☞" pitchFamily="2" charset="77"/>
              </a:defRPr>
            </a:lvl1pPr>
          </a:lstStyle>
          <a:p>
            <a:r>
              <a:rPr lang="en-US"/>
              <a:t>Click icon to add chart</a:t>
            </a:r>
          </a:p>
        </p:txBody>
      </p:sp>
      <p:sp>
        <p:nvSpPr>
          <p:cNvPr id="11" name="Text Placeholder 2">
            <a:extLst>
              <a:ext uri="{FF2B5EF4-FFF2-40B4-BE49-F238E27FC236}">
                <a16:creationId xmlns:a16="http://schemas.microsoft.com/office/drawing/2014/main" id="{EDE5EC73-0FC6-334A-B49C-14C70C81C0F9}"/>
              </a:ext>
            </a:extLst>
          </p:cNvPr>
          <p:cNvSpPr>
            <a:spLocks noGrp="1"/>
          </p:cNvSpPr>
          <p:nvPr>
            <p:ph idx="11" hasCustomPrompt="1"/>
          </p:nvPr>
        </p:nvSpPr>
        <p:spPr>
          <a:xfrm>
            <a:off x="12202102" y="3546476"/>
            <a:ext cx="11306176" cy="8621140"/>
          </a:xfrm>
          <a:prstGeom prst="rect">
            <a:avLst/>
          </a:prstGeom>
          <a:ln>
            <a:noFill/>
          </a:ln>
        </p:spPr>
        <p:txBody>
          <a:bodyPr vert="horz" lIns="91440" tIns="45720" rIns="91440" bIns="45720" rtlCol="0">
            <a:normAutofit/>
          </a:bodyPr>
          <a:lstStyle>
            <a:lvl1pPr>
              <a:defRPr sz="4400"/>
            </a:lvl1pPr>
          </a:lstStyle>
          <a:p>
            <a:pPr lvl="0"/>
            <a:r>
              <a:rPr lang="en-US"/>
              <a:t>Content</a:t>
            </a:r>
          </a:p>
        </p:txBody>
      </p:sp>
      <p:sp>
        <p:nvSpPr>
          <p:cNvPr id="15" name="Slide Number Placeholder 2"/>
          <p:cNvSpPr>
            <a:spLocks noGrp="1"/>
          </p:cNvSpPr>
          <p:nvPr>
            <p:ph type="sldNum" sz="quarter" idx="14"/>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2641847734"/>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guide id="3"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picture-content-chart">
    <p:spTree>
      <p:nvGrpSpPr>
        <p:cNvPr id="1" name=""/>
        <p:cNvGrpSpPr/>
        <p:nvPr/>
      </p:nvGrpSpPr>
      <p:grpSpPr>
        <a:xfrm>
          <a:off x="0" y="0"/>
          <a:ext cx="0" cy="0"/>
          <a:chOff x="0" y="0"/>
          <a:chExt cx="0" cy="0"/>
        </a:xfrm>
      </p:grpSpPr>
      <p:pic>
        <p:nvPicPr>
          <p:cNvPr id="11"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7" name="Picture Placeholder 3">
            <a:extLst>
              <a:ext uri="{FF2B5EF4-FFF2-40B4-BE49-F238E27FC236}">
                <a16:creationId xmlns:a16="http://schemas.microsoft.com/office/drawing/2014/main" id="{9A958AB3-C1B1-CE4F-AF5F-3C8C025ABB2F}"/>
              </a:ext>
            </a:extLst>
          </p:cNvPr>
          <p:cNvSpPr>
            <a:spLocks noGrp="1"/>
          </p:cNvSpPr>
          <p:nvPr>
            <p:ph type="pic" sz="quarter" idx="10"/>
          </p:nvPr>
        </p:nvSpPr>
        <p:spPr>
          <a:xfrm>
            <a:off x="882652" y="3546476"/>
            <a:ext cx="10857064" cy="8621140"/>
          </a:xfrm>
          <a:solidFill>
            <a:schemeClr val="bg2">
              <a:lumMod val="75000"/>
            </a:schemeClr>
          </a:solidFill>
          <a:ln>
            <a:noFill/>
          </a:ln>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15" name="Chart Placeholder 3">
            <a:extLst>
              <a:ext uri="{FF2B5EF4-FFF2-40B4-BE49-F238E27FC236}">
                <a16:creationId xmlns:a16="http://schemas.microsoft.com/office/drawing/2014/main" id="{F47DC80E-5B75-BB4A-84BC-2A66C18FB2E9}"/>
              </a:ext>
            </a:extLst>
          </p:cNvPr>
          <p:cNvSpPr>
            <a:spLocks noGrp="1"/>
          </p:cNvSpPr>
          <p:nvPr>
            <p:ph type="chart" sz="quarter" idx="13"/>
          </p:nvPr>
        </p:nvSpPr>
        <p:spPr>
          <a:xfrm>
            <a:off x="12160254" y="6803008"/>
            <a:ext cx="11348024" cy="5312792"/>
          </a:xfrm>
          <a:ln>
            <a:noFill/>
          </a:ln>
        </p:spPr>
        <p:txBody>
          <a:bodyPr>
            <a:normAutofit/>
          </a:bodyPr>
          <a:lstStyle>
            <a:lvl1pPr marL="0" indent="0">
              <a:buNone/>
              <a:defRPr sz="4400" b="0" i="0">
                <a:solidFill>
                  <a:srgbClr val="4F4F4F"/>
                </a:solidFill>
                <a:latin typeface="Gilroy-Medium ☞" pitchFamily="2" charset="77"/>
              </a:defRPr>
            </a:lvl1pPr>
          </a:lstStyle>
          <a:p>
            <a:r>
              <a:rPr lang="en-US"/>
              <a:t>Click icon to add chart</a:t>
            </a:r>
          </a:p>
        </p:txBody>
      </p:sp>
      <p:sp>
        <p:nvSpPr>
          <p:cNvPr id="16" name="Text Placeholder 2">
            <a:extLst>
              <a:ext uri="{FF2B5EF4-FFF2-40B4-BE49-F238E27FC236}">
                <a16:creationId xmlns:a16="http://schemas.microsoft.com/office/drawing/2014/main" id="{7E646F9C-D5A3-6A4C-B891-F0B5CD776C4A}"/>
              </a:ext>
            </a:extLst>
          </p:cNvPr>
          <p:cNvSpPr>
            <a:spLocks noGrp="1"/>
          </p:cNvSpPr>
          <p:nvPr>
            <p:ph idx="11" hasCustomPrompt="1"/>
          </p:nvPr>
        </p:nvSpPr>
        <p:spPr>
          <a:xfrm>
            <a:off x="12202102" y="3546477"/>
            <a:ext cx="11306176" cy="2612474"/>
          </a:xfrm>
          <a:prstGeom prst="rect">
            <a:avLst/>
          </a:prstGeom>
          <a:ln>
            <a:noFill/>
          </a:ln>
        </p:spPr>
        <p:txBody>
          <a:bodyPr vert="horz" lIns="91440" tIns="45720" rIns="91440" bIns="45720" rtlCol="0">
            <a:normAutofit/>
          </a:bodyPr>
          <a:lstStyle>
            <a:lvl1pPr>
              <a:defRPr sz="4400"/>
            </a:lvl1pPr>
          </a:lstStyle>
          <a:p>
            <a:pPr lvl="0"/>
            <a:r>
              <a:rPr lang="en-US"/>
              <a:t>Content</a:t>
            </a:r>
          </a:p>
        </p:txBody>
      </p:sp>
      <p:sp>
        <p:nvSpPr>
          <p:cNvPr id="14" name="Slide Number Placeholder 2"/>
          <p:cNvSpPr>
            <a:spLocks noGrp="1"/>
          </p:cNvSpPr>
          <p:nvPr>
            <p:ph type="sldNum" sz="quarter" idx="14"/>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2427333879"/>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on top-title in bottom">
    <p:spTree>
      <p:nvGrpSpPr>
        <p:cNvPr id="1" name=""/>
        <p:cNvGrpSpPr/>
        <p:nvPr/>
      </p:nvGrpSpPr>
      <p:grpSpPr>
        <a:xfrm>
          <a:off x="0" y="0"/>
          <a:ext cx="0" cy="0"/>
          <a:chOff x="0" y="0"/>
          <a:chExt cx="0" cy="0"/>
        </a:xfrm>
      </p:grpSpPr>
      <p:pic>
        <p:nvPicPr>
          <p:cNvPr id="7"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8" name="Picture Placeholder 3">
            <a:extLst>
              <a:ext uri="{FF2B5EF4-FFF2-40B4-BE49-F238E27FC236}">
                <a16:creationId xmlns:a16="http://schemas.microsoft.com/office/drawing/2014/main" id="{8F189C99-540D-714C-8A32-E69D641EEF21}"/>
              </a:ext>
            </a:extLst>
          </p:cNvPr>
          <p:cNvSpPr>
            <a:spLocks noGrp="1"/>
          </p:cNvSpPr>
          <p:nvPr>
            <p:ph type="pic" sz="quarter" idx="10"/>
          </p:nvPr>
        </p:nvSpPr>
        <p:spPr>
          <a:xfrm>
            <a:off x="0" y="-2"/>
            <a:ext cx="24384000" cy="9859748"/>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11" name="Title 1">
            <a:extLst>
              <a:ext uri="{FF2B5EF4-FFF2-40B4-BE49-F238E27FC236}">
                <a16:creationId xmlns:a16="http://schemas.microsoft.com/office/drawing/2014/main" id="{D1DB3C4D-0CA2-C94A-B227-A663E5D3B583}"/>
              </a:ext>
            </a:extLst>
          </p:cNvPr>
          <p:cNvSpPr>
            <a:spLocks noGrp="1"/>
          </p:cNvSpPr>
          <p:nvPr>
            <p:ph type="ctrTitle" hasCustomPrompt="1"/>
          </p:nvPr>
        </p:nvSpPr>
        <p:spPr>
          <a:xfrm>
            <a:off x="885825" y="10776852"/>
            <a:ext cx="22612350"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14" name="Group 232.png">
            <a:extLst>
              <a:ext uri="{FF2B5EF4-FFF2-40B4-BE49-F238E27FC236}">
                <a16:creationId xmlns:a16="http://schemas.microsoft.com/office/drawing/2014/main" id="{017171B6-3544-5741-8CC9-07FFCC77885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3508917" y="1359320"/>
            <a:ext cx="3961242" cy="2581692"/>
          </a:xfrm>
          <a:prstGeom prst="rect">
            <a:avLst/>
          </a:prstGeom>
          <a:ln w="12700">
            <a:miter lim="400000"/>
          </a:ln>
        </p:spPr>
      </p:pic>
      <p:pic>
        <p:nvPicPr>
          <p:cNvPr id="12" name="Picture 11">
            <a:extLst>
              <a:ext uri="{FF2B5EF4-FFF2-40B4-BE49-F238E27FC236}">
                <a16:creationId xmlns:a16="http://schemas.microsoft.com/office/drawing/2014/main" id="{64B6304E-3968-B149-8B71-62C6C05ED4F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9" name="Slide Number Placeholder 2"/>
          <p:cNvSpPr>
            <a:spLocks noGrp="1"/>
          </p:cNvSpPr>
          <p:nvPr>
            <p:ph type="sldNum" sz="quarter" idx="11"/>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2405940223"/>
      </p:ext>
    </p:extLst>
  </p:cSld>
  <p:clrMapOvr>
    <a:masterClrMapping/>
  </p:clrMapOvr>
  <p:transition spd="med"/>
  <p:extLst>
    <p:ext uri="{DCECCB84-F9BA-43D5-87BE-67443E8EF086}">
      <p15:sldGuideLst xmlns:p15="http://schemas.microsoft.com/office/powerpoint/2012/main">
        <p15:guide id="1" pos="740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separator">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8F189C99-540D-714C-8A32-E69D641EEF21}"/>
              </a:ext>
            </a:extLst>
          </p:cNvPr>
          <p:cNvSpPr>
            <a:spLocks noGrp="1"/>
          </p:cNvSpPr>
          <p:nvPr>
            <p:ph type="pic" sz="quarter" idx="10"/>
          </p:nvPr>
        </p:nvSpPr>
        <p:spPr>
          <a:xfrm>
            <a:off x="0" y="-3"/>
            <a:ext cx="24384001" cy="13716002"/>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9" name="Triangle">
            <a:extLst>
              <a:ext uri="{FF2B5EF4-FFF2-40B4-BE49-F238E27FC236}">
                <a16:creationId xmlns:a16="http://schemas.microsoft.com/office/drawing/2014/main" id="{C0B87C33-32A8-F549-B578-98E831C23D5C}"/>
              </a:ext>
            </a:extLst>
          </p:cNvPr>
          <p:cNvSpPr/>
          <p:nvPr userDrawn="1"/>
        </p:nvSpPr>
        <p:spPr>
          <a:xfrm>
            <a:off x="1" y="-1551710"/>
            <a:ext cx="17121770" cy="152677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101600" tIns="101600" rIns="101600" bIns="101600" anchor="ctr"/>
          <a:lstStyle/>
          <a:p>
            <a:pPr>
              <a:defRPr sz="3200" cap="all" spc="512">
                <a:latin typeface="Avenir Medium"/>
                <a:ea typeface="Avenir Medium"/>
                <a:cs typeface="Avenir Medium"/>
                <a:sym typeface="Avenir Medium"/>
              </a:defRPr>
            </a:pPr>
            <a:endParaRPr sz="6400"/>
          </a:p>
        </p:txBody>
      </p:sp>
      <p:sp>
        <p:nvSpPr>
          <p:cNvPr id="11" name="Title 1">
            <a:extLst>
              <a:ext uri="{FF2B5EF4-FFF2-40B4-BE49-F238E27FC236}">
                <a16:creationId xmlns:a16="http://schemas.microsoft.com/office/drawing/2014/main" id="{D1DB3C4D-0CA2-C94A-B227-A663E5D3B583}"/>
              </a:ext>
            </a:extLst>
          </p:cNvPr>
          <p:cNvSpPr>
            <a:spLocks noGrp="1"/>
          </p:cNvSpPr>
          <p:nvPr>
            <p:ph type="ctrTitle" hasCustomPrompt="1"/>
          </p:nvPr>
        </p:nvSpPr>
        <p:spPr>
          <a:xfrm>
            <a:off x="914399" y="6270319"/>
            <a:ext cx="10435746" cy="1175362"/>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12" name="Picture 11">
            <a:extLst>
              <a:ext uri="{FF2B5EF4-FFF2-40B4-BE49-F238E27FC236}">
                <a16:creationId xmlns:a16="http://schemas.microsoft.com/office/drawing/2014/main" id="{64B6304E-3968-B149-8B71-62C6C05ED4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965" y="487580"/>
            <a:ext cx="2089150" cy="1088712"/>
          </a:xfrm>
          <a:prstGeom prst="rect">
            <a:avLst/>
          </a:prstGeom>
        </p:spPr>
      </p:pic>
      <p:pic>
        <p:nvPicPr>
          <p:cNvPr id="14" name="Group 232.png">
            <a:extLst>
              <a:ext uri="{FF2B5EF4-FFF2-40B4-BE49-F238E27FC236}">
                <a16:creationId xmlns:a16="http://schemas.microsoft.com/office/drawing/2014/main" id="{017171B6-3544-5741-8CC9-07FFCC77885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3508917" y="1359320"/>
            <a:ext cx="3961242" cy="2581692"/>
          </a:xfrm>
          <a:prstGeom prst="rect">
            <a:avLst/>
          </a:prstGeom>
          <a:ln w="12700">
            <a:miter lim="400000"/>
          </a:ln>
        </p:spPr>
      </p:pic>
      <p:pic>
        <p:nvPicPr>
          <p:cNvPr id="13"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4"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15" name="Slide Number Placeholder 2"/>
          <p:cNvSpPr>
            <a:spLocks noGrp="1"/>
          </p:cNvSpPr>
          <p:nvPr>
            <p:ph type="sldNum" sz="quarter" idx="11"/>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3605851101"/>
      </p:ext>
    </p:extLst>
  </p:cSld>
  <p:clrMapOvr>
    <a:masterClrMapping/>
  </p:clrMapOvr>
  <p:transition spd="med"/>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title righ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8F189C99-540D-714C-8A32-E69D641EEF21}"/>
              </a:ext>
            </a:extLst>
          </p:cNvPr>
          <p:cNvSpPr>
            <a:spLocks noGrp="1"/>
          </p:cNvSpPr>
          <p:nvPr>
            <p:ph type="pic" sz="quarter" idx="10"/>
          </p:nvPr>
        </p:nvSpPr>
        <p:spPr>
          <a:xfrm>
            <a:off x="0" y="-3"/>
            <a:ext cx="12192000" cy="13716002"/>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11" name="Title 1">
            <a:extLst>
              <a:ext uri="{FF2B5EF4-FFF2-40B4-BE49-F238E27FC236}">
                <a16:creationId xmlns:a16="http://schemas.microsoft.com/office/drawing/2014/main" id="{D1DB3C4D-0CA2-C94A-B227-A663E5D3B583}"/>
              </a:ext>
            </a:extLst>
          </p:cNvPr>
          <p:cNvSpPr>
            <a:spLocks noGrp="1"/>
          </p:cNvSpPr>
          <p:nvPr>
            <p:ph type="ctrTitle" hasCustomPrompt="1"/>
          </p:nvPr>
        </p:nvSpPr>
        <p:spPr>
          <a:xfrm>
            <a:off x="13072533" y="6352489"/>
            <a:ext cx="10435746" cy="1175362"/>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14" name="Group 232.png">
            <a:extLst>
              <a:ext uri="{FF2B5EF4-FFF2-40B4-BE49-F238E27FC236}">
                <a16:creationId xmlns:a16="http://schemas.microsoft.com/office/drawing/2014/main" id="{017171B6-3544-5741-8CC9-07FFCC7788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508917" y="1359320"/>
            <a:ext cx="3961242" cy="2581692"/>
          </a:xfrm>
          <a:prstGeom prst="rect">
            <a:avLst/>
          </a:prstGeom>
          <a:ln w="12700">
            <a:miter lim="400000"/>
          </a:ln>
        </p:spPr>
      </p:pic>
      <p:pic>
        <p:nvPicPr>
          <p:cNvPr id="12" name="Picture 11">
            <a:extLst>
              <a:ext uri="{FF2B5EF4-FFF2-40B4-BE49-F238E27FC236}">
                <a16:creationId xmlns:a16="http://schemas.microsoft.com/office/drawing/2014/main" id="{64B6304E-3968-B149-8B71-62C6C05ED4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pic>
        <p:nvPicPr>
          <p:cNvPr id="7"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4"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9" name="Slide Number Placeholder 2"/>
          <p:cNvSpPr>
            <a:spLocks noGrp="1"/>
          </p:cNvSpPr>
          <p:nvPr>
            <p:ph type="sldNum" sz="quarter" idx="11"/>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492713363"/>
      </p:ext>
    </p:extLst>
  </p:cSld>
  <p:clrMapOvr>
    <a:masterClrMapping/>
  </p:clrMapOvr>
  <p:transition spd="med"/>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right- picture">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8F189C99-540D-714C-8A32-E69D641EEF21}"/>
              </a:ext>
            </a:extLst>
          </p:cNvPr>
          <p:cNvSpPr>
            <a:spLocks noGrp="1"/>
          </p:cNvSpPr>
          <p:nvPr>
            <p:ph type="pic" sz="quarter" idx="10"/>
          </p:nvPr>
        </p:nvSpPr>
        <p:spPr>
          <a:xfrm>
            <a:off x="12192000" y="-3"/>
            <a:ext cx="12192000" cy="13716002"/>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11" name="Title 1">
            <a:extLst>
              <a:ext uri="{FF2B5EF4-FFF2-40B4-BE49-F238E27FC236}">
                <a16:creationId xmlns:a16="http://schemas.microsoft.com/office/drawing/2014/main" id="{D1DB3C4D-0CA2-C94A-B227-A663E5D3B583}"/>
              </a:ext>
            </a:extLst>
          </p:cNvPr>
          <p:cNvSpPr>
            <a:spLocks noGrp="1"/>
          </p:cNvSpPr>
          <p:nvPr>
            <p:ph type="ctrTitle" hasCustomPrompt="1"/>
          </p:nvPr>
        </p:nvSpPr>
        <p:spPr>
          <a:xfrm>
            <a:off x="914399" y="6270319"/>
            <a:ext cx="10435746" cy="1175362"/>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14" name="Group 232.png">
            <a:extLst>
              <a:ext uri="{FF2B5EF4-FFF2-40B4-BE49-F238E27FC236}">
                <a16:creationId xmlns:a16="http://schemas.microsoft.com/office/drawing/2014/main" id="{017171B6-3544-5741-8CC9-07FFCC7788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508917" y="1359320"/>
            <a:ext cx="3961242" cy="2581692"/>
          </a:xfrm>
          <a:prstGeom prst="rect">
            <a:avLst/>
          </a:prstGeom>
          <a:ln w="12700">
            <a:miter lim="400000"/>
          </a:ln>
        </p:spPr>
      </p:pic>
      <p:pic>
        <p:nvPicPr>
          <p:cNvPr id="12" name="Picture 11">
            <a:extLst>
              <a:ext uri="{FF2B5EF4-FFF2-40B4-BE49-F238E27FC236}">
                <a16:creationId xmlns:a16="http://schemas.microsoft.com/office/drawing/2014/main" id="{64B6304E-3968-B149-8B71-62C6C05ED4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pic>
        <p:nvPicPr>
          <p:cNvPr id="7"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4"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9" name="Slide Number Placeholder 2"/>
          <p:cNvSpPr>
            <a:spLocks noGrp="1"/>
          </p:cNvSpPr>
          <p:nvPr>
            <p:ph type="sldNum" sz="quarter" idx="11"/>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1566652247"/>
      </p:ext>
    </p:extLst>
  </p:cSld>
  <p:clrMapOvr>
    <a:masterClrMapping/>
  </p:clrMapOvr>
  <p:transition spd="med"/>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title-content righ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8F189C99-540D-714C-8A32-E69D641EEF21}"/>
              </a:ext>
            </a:extLst>
          </p:cNvPr>
          <p:cNvSpPr>
            <a:spLocks noGrp="1"/>
          </p:cNvSpPr>
          <p:nvPr>
            <p:ph type="pic" sz="quarter" idx="10"/>
          </p:nvPr>
        </p:nvSpPr>
        <p:spPr>
          <a:xfrm>
            <a:off x="0" y="-3"/>
            <a:ext cx="12192000" cy="13716002"/>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11" name="Title 1">
            <a:extLst>
              <a:ext uri="{FF2B5EF4-FFF2-40B4-BE49-F238E27FC236}">
                <a16:creationId xmlns:a16="http://schemas.microsoft.com/office/drawing/2014/main" id="{D1DB3C4D-0CA2-C94A-B227-A663E5D3B583}"/>
              </a:ext>
            </a:extLst>
          </p:cNvPr>
          <p:cNvSpPr>
            <a:spLocks noGrp="1"/>
          </p:cNvSpPr>
          <p:nvPr>
            <p:ph type="ctrTitle" hasCustomPrompt="1"/>
          </p:nvPr>
        </p:nvSpPr>
        <p:spPr>
          <a:xfrm>
            <a:off x="12806999" y="2836541"/>
            <a:ext cx="10435746" cy="1175362"/>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14" name="Group 232.png">
            <a:extLst>
              <a:ext uri="{FF2B5EF4-FFF2-40B4-BE49-F238E27FC236}">
                <a16:creationId xmlns:a16="http://schemas.microsoft.com/office/drawing/2014/main" id="{017171B6-3544-5741-8CC9-07FFCC7788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508917" y="1359320"/>
            <a:ext cx="3961242" cy="2581692"/>
          </a:xfrm>
          <a:prstGeom prst="rect">
            <a:avLst/>
          </a:prstGeom>
          <a:ln w="12700">
            <a:miter lim="400000"/>
          </a:ln>
        </p:spPr>
      </p:pic>
      <p:pic>
        <p:nvPicPr>
          <p:cNvPr id="12" name="Picture 11">
            <a:extLst>
              <a:ext uri="{FF2B5EF4-FFF2-40B4-BE49-F238E27FC236}">
                <a16:creationId xmlns:a16="http://schemas.microsoft.com/office/drawing/2014/main" id="{64B6304E-3968-B149-8B71-62C6C05ED4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5" name="Text Placeholder 2">
            <a:extLst>
              <a:ext uri="{FF2B5EF4-FFF2-40B4-BE49-F238E27FC236}">
                <a16:creationId xmlns:a16="http://schemas.microsoft.com/office/drawing/2014/main" id="{0AFEF3DF-B7F0-CB4E-83A6-C0BB4E10EC30}"/>
              </a:ext>
            </a:extLst>
          </p:cNvPr>
          <p:cNvSpPr>
            <a:spLocks noGrp="1"/>
          </p:cNvSpPr>
          <p:nvPr>
            <p:ph idx="11" hasCustomPrompt="1"/>
          </p:nvPr>
        </p:nvSpPr>
        <p:spPr>
          <a:xfrm>
            <a:off x="12806999" y="5108194"/>
            <a:ext cx="10435746" cy="841568"/>
          </a:xfrm>
          <a:prstGeom prst="rect">
            <a:avLst/>
          </a:prstGeom>
          <a:ln>
            <a:noFill/>
          </a:ln>
        </p:spPr>
        <p:txBody>
          <a:bodyPr vert="horz" lIns="91440" tIns="45720" rIns="91440" bIns="45720" rtlCol="0">
            <a:noAutofit/>
          </a:bodyPr>
          <a:lstStyle>
            <a:lvl1pPr>
              <a:defRPr sz="5200"/>
            </a:lvl1pPr>
          </a:lstStyle>
          <a:p>
            <a:pPr lvl="0"/>
            <a:r>
              <a:rPr lang="en-US"/>
              <a:t>Content</a:t>
            </a:r>
          </a:p>
        </p:txBody>
      </p:sp>
      <p:sp>
        <p:nvSpPr>
          <p:cNvPr id="16" name="Text Placeholder 2">
            <a:extLst>
              <a:ext uri="{FF2B5EF4-FFF2-40B4-BE49-F238E27FC236}">
                <a16:creationId xmlns:a16="http://schemas.microsoft.com/office/drawing/2014/main" id="{BA2B00F4-816C-3A48-B367-DDA60B02B5A4}"/>
              </a:ext>
            </a:extLst>
          </p:cNvPr>
          <p:cNvSpPr>
            <a:spLocks noGrp="1"/>
          </p:cNvSpPr>
          <p:nvPr>
            <p:ph idx="12" hasCustomPrompt="1"/>
          </p:nvPr>
        </p:nvSpPr>
        <p:spPr>
          <a:xfrm>
            <a:off x="12806999" y="6844630"/>
            <a:ext cx="10435746" cy="841568"/>
          </a:xfrm>
          <a:prstGeom prst="rect">
            <a:avLst/>
          </a:prstGeom>
          <a:ln>
            <a:noFill/>
          </a:ln>
        </p:spPr>
        <p:txBody>
          <a:bodyPr vert="horz" lIns="91440" tIns="45720" rIns="91440" bIns="45720" rtlCol="0">
            <a:noAutofit/>
          </a:bodyPr>
          <a:lstStyle>
            <a:lvl1pPr>
              <a:defRPr sz="5200"/>
            </a:lvl1pPr>
          </a:lstStyle>
          <a:p>
            <a:pPr lvl="0"/>
            <a:r>
              <a:rPr lang="en-US"/>
              <a:t>Content</a:t>
            </a:r>
          </a:p>
        </p:txBody>
      </p:sp>
      <p:sp>
        <p:nvSpPr>
          <p:cNvPr id="17" name="Text Placeholder 2">
            <a:extLst>
              <a:ext uri="{FF2B5EF4-FFF2-40B4-BE49-F238E27FC236}">
                <a16:creationId xmlns:a16="http://schemas.microsoft.com/office/drawing/2014/main" id="{6F174C34-620D-C14F-B4C2-3E28A7221A80}"/>
              </a:ext>
            </a:extLst>
          </p:cNvPr>
          <p:cNvSpPr>
            <a:spLocks noGrp="1"/>
          </p:cNvSpPr>
          <p:nvPr>
            <p:ph idx="13" hasCustomPrompt="1"/>
          </p:nvPr>
        </p:nvSpPr>
        <p:spPr>
          <a:xfrm>
            <a:off x="12806999" y="10391392"/>
            <a:ext cx="10435746" cy="841568"/>
          </a:xfrm>
          <a:prstGeom prst="rect">
            <a:avLst/>
          </a:prstGeom>
          <a:ln>
            <a:noFill/>
          </a:ln>
        </p:spPr>
        <p:txBody>
          <a:bodyPr vert="horz" lIns="91440" tIns="45720" rIns="91440" bIns="45720" rtlCol="0">
            <a:noAutofit/>
          </a:bodyPr>
          <a:lstStyle>
            <a:lvl1pPr>
              <a:defRPr sz="3600"/>
            </a:lvl1pPr>
          </a:lstStyle>
          <a:p>
            <a:pPr lvl="0"/>
            <a:r>
              <a:rPr lang="en-US"/>
              <a:t>Content</a:t>
            </a:r>
          </a:p>
        </p:txBody>
      </p:sp>
      <p:pic>
        <p:nvPicPr>
          <p:cNvPr id="13"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4"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18" name="Slide Number Placeholder 2"/>
          <p:cNvSpPr>
            <a:spLocks noGrp="1"/>
          </p:cNvSpPr>
          <p:nvPr>
            <p:ph type="sldNum" sz="quarter" idx="14"/>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1043750315"/>
      </p:ext>
    </p:extLst>
  </p:cSld>
  <p:clrMapOvr>
    <a:masterClrMapping/>
  </p:clrMapOvr>
  <p:transition spd="med"/>
  <p:extLst>
    <p:ext uri="{DCECCB84-F9BA-43D5-87BE-67443E8EF086}">
      <p15:sldGuideLst xmlns:p15="http://schemas.microsoft.com/office/powerpoint/2012/main">
        <p15:guide id="1"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age title and subtitl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1AE5D36-DF67-674F-92AA-EE7911724876}"/>
              </a:ext>
            </a:extLst>
          </p:cNvPr>
          <p:cNvSpPr>
            <a:spLocks noGrp="1"/>
          </p:cNvSpPr>
          <p:nvPr>
            <p:ph type="pic" sz="quarter" idx="10"/>
          </p:nvPr>
        </p:nvSpPr>
        <p:spPr>
          <a:xfrm>
            <a:off x="0" y="0"/>
            <a:ext cx="24384000" cy="13716000"/>
          </a:xfrm>
          <a:solidFill>
            <a:schemeClr val="bg2">
              <a:lumMod val="75000"/>
            </a:schemeClr>
          </a:solidFill>
        </p:spPr>
        <p:txBody>
          <a:bodyPr/>
          <a:lstStyle/>
          <a:p>
            <a:r>
              <a:rPr lang="en-US"/>
              <a:t>Click icon to add picture</a:t>
            </a:r>
          </a:p>
        </p:txBody>
      </p:sp>
      <p:sp>
        <p:nvSpPr>
          <p:cNvPr id="11" name="Text Placeholder 7">
            <a:extLst>
              <a:ext uri="{FF2B5EF4-FFF2-40B4-BE49-F238E27FC236}">
                <a16:creationId xmlns:a16="http://schemas.microsoft.com/office/drawing/2014/main" id="{51739FCE-B6E6-E44A-8482-68FCED18371D}"/>
              </a:ext>
            </a:extLst>
          </p:cNvPr>
          <p:cNvSpPr>
            <a:spLocks noGrp="1"/>
          </p:cNvSpPr>
          <p:nvPr>
            <p:ph type="body" sz="quarter" idx="11" hasCustomPrompt="1"/>
          </p:nvPr>
        </p:nvSpPr>
        <p:spPr>
          <a:xfrm>
            <a:off x="1174751" y="7095465"/>
            <a:ext cx="16699486" cy="1134134"/>
          </a:xfrm>
        </p:spPr>
        <p:txBody>
          <a:bodyPr>
            <a:noAutofit/>
          </a:bodyPr>
          <a:lstStyle>
            <a:lvl1pPr marL="0" indent="0" algn="l">
              <a:buNone/>
              <a:defRPr sz="8600" b="0" i="0" spc="1200">
                <a:solidFill>
                  <a:schemeClr val="bg1"/>
                </a:solidFill>
                <a:latin typeface="Gilroy-Bold "/>
              </a:defRPr>
            </a:lvl1pPr>
          </a:lstStyle>
          <a:p>
            <a:pPr lvl="0"/>
            <a:r>
              <a:rPr lang="en-US"/>
              <a:t>TITLE</a:t>
            </a:r>
          </a:p>
        </p:txBody>
      </p:sp>
      <p:sp>
        <p:nvSpPr>
          <p:cNvPr id="8" name="Text Placeholder 7">
            <a:extLst>
              <a:ext uri="{FF2B5EF4-FFF2-40B4-BE49-F238E27FC236}">
                <a16:creationId xmlns:a16="http://schemas.microsoft.com/office/drawing/2014/main" id="{A6DD3C64-0596-F240-B067-B812D3759604}"/>
              </a:ext>
            </a:extLst>
          </p:cNvPr>
          <p:cNvSpPr>
            <a:spLocks noGrp="1"/>
          </p:cNvSpPr>
          <p:nvPr>
            <p:ph type="body" sz="quarter" idx="12" hasCustomPrompt="1"/>
          </p:nvPr>
        </p:nvSpPr>
        <p:spPr>
          <a:xfrm>
            <a:off x="1174751" y="6173355"/>
            <a:ext cx="16699486" cy="611622"/>
          </a:xfrm>
        </p:spPr>
        <p:txBody>
          <a:bodyPr>
            <a:noAutofit/>
          </a:bodyPr>
          <a:lstStyle>
            <a:lvl1pPr marL="0" indent="0" algn="l">
              <a:buNone/>
              <a:defRPr sz="2400" b="0" i="0" spc="1200">
                <a:solidFill>
                  <a:schemeClr val="bg1"/>
                </a:solidFill>
                <a:latin typeface="Gilroy-Regular "/>
              </a:defRPr>
            </a:lvl1pPr>
          </a:lstStyle>
          <a:p>
            <a:pPr lvl="0"/>
            <a:r>
              <a:rPr lang="en-US"/>
              <a:t>DATE</a:t>
            </a:r>
          </a:p>
        </p:txBody>
      </p:sp>
      <p:sp>
        <p:nvSpPr>
          <p:cNvPr id="7" name="Text Placeholder 7">
            <a:extLst>
              <a:ext uri="{FF2B5EF4-FFF2-40B4-BE49-F238E27FC236}">
                <a16:creationId xmlns:a16="http://schemas.microsoft.com/office/drawing/2014/main" id="{F6C3F53A-9E94-A045-A2AE-71F0911C242A}"/>
              </a:ext>
            </a:extLst>
          </p:cNvPr>
          <p:cNvSpPr>
            <a:spLocks noGrp="1"/>
          </p:cNvSpPr>
          <p:nvPr>
            <p:ph type="body" sz="quarter" idx="13" hasCustomPrompt="1"/>
          </p:nvPr>
        </p:nvSpPr>
        <p:spPr>
          <a:xfrm>
            <a:off x="1195299" y="8540087"/>
            <a:ext cx="16699486" cy="897830"/>
          </a:xfrm>
        </p:spPr>
        <p:txBody>
          <a:bodyPr>
            <a:noAutofit/>
          </a:bodyPr>
          <a:lstStyle>
            <a:lvl1pPr marL="0" indent="0" algn="l">
              <a:buNone/>
              <a:defRPr sz="4800" b="0" i="0" spc="1200">
                <a:solidFill>
                  <a:schemeClr val="bg1"/>
                </a:solidFill>
                <a:latin typeface="Gilroy-Bold "/>
              </a:defRPr>
            </a:lvl1pPr>
          </a:lstStyle>
          <a:p>
            <a:pPr lvl="0"/>
            <a:r>
              <a:rPr lang="en-US"/>
              <a:t>TITLE H2</a:t>
            </a:r>
          </a:p>
        </p:txBody>
      </p:sp>
      <p:sp>
        <p:nvSpPr>
          <p:cNvPr id="10" name="Text Placeholder 2">
            <a:extLst>
              <a:ext uri="{FF2B5EF4-FFF2-40B4-BE49-F238E27FC236}">
                <a16:creationId xmlns:a16="http://schemas.microsoft.com/office/drawing/2014/main" id="{C0BF331A-0DBC-FC4A-AF7B-022654C9A2D4}"/>
              </a:ext>
            </a:extLst>
          </p:cNvPr>
          <p:cNvSpPr>
            <a:spLocks noGrp="1"/>
          </p:cNvSpPr>
          <p:nvPr>
            <p:ph idx="14" hasCustomPrompt="1"/>
          </p:nvPr>
        </p:nvSpPr>
        <p:spPr>
          <a:xfrm>
            <a:off x="1174749" y="1920947"/>
            <a:ext cx="5483226" cy="2908230"/>
          </a:xfrm>
          <a:prstGeom prst="rect">
            <a:avLst/>
          </a:prstGeom>
        </p:spPr>
        <p:txBody>
          <a:bodyPr vert="horz" lIns="91440" tIns="45720" rIns="91440" bIns="45720" rtlCol="0">
            <a:normAutofit/>
          </a:bodyPr>
          <a:lstStyle>
            <a:lvl1pPr marL="0" indent="0">
              <a:buFont typeface="Arial" panose="020B0604020202020204" pitchFamily="34" charset="0"/>
              <a:buNone/>
              <a:defRPr sz="4400"/>
            </a:lvl1pPr>
          </a:lstStyle>
          <a:p>
            <a:pPr lvl="0"/>
            <a:r>
              <a:rPr lang="en-US"/>
              <a:t>Logo</a:t>
            </a:r>
          </a:p>
        </p:txBody>
      </p:sp>
    </p:spTree>
    <p:extLst>
      <p:ext uri="{BB962C8B-B14F-4D97-AF65-F5344CB8AC3E}">
        <p14:creationId xmlns:p14="http://schemas.microsoft.com/office/powerpoint/2010/main" val="3562713635"/>
      </p:ext>
    </p:extLst>
  </p:cSld>
  <p:clrMapOvr>
    <a:masterClrMapping/>
  </p:clrMapOvr>
  <p:transition spd="med"/>
  <p:extLst>
    <p:ext uri="{DCECCB84-F9BA-43D5-87BE-67443E8EF086}">
      <p15:sldGuideLst xmlns:p15="http://schemas.microsoft.com/office/powerpoint/2012/main">
        <p15:guide id="1" pos="370">
          <p15:clr>
            <a:srgbClr val="FBAE40"/>
          </p15:clr>
        </p15:guide>
        <p15:guide id="2" orient="horz" pos="2137">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title-content left">
    <p:spTree>
      <p:nvGrpSpPr>
        <p:cNvPr id="1" name=""/>
        <p:cNvGrpSpPr/>
        <p:nvPr/>
      </p:nvGrpSpPr>
      <p:grpSpPr>
        <a:xfrm>
          <a:off x="0" y="0"/>
          <a:ext cx="0" cy="0"/>
          <a:chOff x="0" y="0"/>
          <a:chExt cx="0" cy="0"/>
        </a:xfrm>
      </p:grpSpPr>
      <p:pic>
        <p:nvPicPr>
          <p:cNvPr id="13"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8" name="Picture Placeholder 3">
            <a:extLst>
              <a:ext uri="{FF2B5EF4-FFF2-40B4-BE49-F238E27FC236}">
                <a16:creationId xmlns:a16="http://schemas.microsoft.com/office/drawing/2014/main" id="{8F189C99-540D-714C-8A32-E69D641EEF21}"/>
              </a:ext>
            </a:extLst>
          </p:cNvPr>
          <p:cNvSpPr>
            <a:spLocks noGrp="1"/>
          </p:cNvSpPr>
          <p:nvPr>
            <p:ph type="pic" sz="quarter" idx="10"/>
          </p:nvPr>
        </p:nvSpPr>
        <p:spPr>
          <a:xfrm>
            <a:off x="12192000" y="-3"/>
            <a:ext cx="12192000" cy="13716002"/>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11" name="Title 1">
            <a:extLst>
              <a:ext uri="{FF2B5EF4-FFF2-40B4-BE49-F238E27FC236}">
                <a16:creationId xmlns:a16="http://schemas.microsoft.com/office/drawing/2014/main" id="{D1DB3C4D-0CA2-C94A-B227-A663E5D3B583}"/>
              </a:ext>
            </a:extLst>
          </p:cNvPr>
          <p:cNvSpPr>
            <a:spLocks noGrp="1"/>
          </p:cNvSpPr>
          <p:nvPr>
            <p:ph type="ctrTitle" hasCustomPrompt="1"/>
          </p:nvPr>
        </p:nvSpPr>
        <p:spPr>
          <a:xfrm>
            <a:off x="1151947" y="2836541"/>
            <a:ext cx="10435746" cy="1175362"/>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14" name="Group 232.png">
            <a:extLst>
              <a:ext uri="{FF2B5EF4-FFF2-40B4-BE49-F238E27FC236}">
                <a16:creationId xmlns:a16="http://schemas.microsoft.com/office/drawing/2014/main" id="{017171B6-3544-5741-8CC9-07FFCC77885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3508917" y="1359320"/>
            <a:ext cx="3961242" cy="2581692"/>
          </a:xfrm>
          <a:prstGeom prst="rect">
            <a:avLst/>
          </a:prstGeom>
          <a:ln w="12700">
            <a:miter lim="400000"/>
          </a:ln>
        </p:spPr>
      </p:pic>
      <p:pic>
        <p:nvPicPr>
          <p:cNvPr id="12" name="Picture 11">
            <a:extLst>
              <a:ext uri="{FF2B5EF4-FFF2-40B4-BE49-F238E27FC236}">
                <a16:creationId xmlns:a16="http://schemas.microsoft.com/office/drawing/2014/main" id="{64B6304E-3968-B149-8B71-62C6C05ED4F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21" name="Text Placeholder 2">
            <a:extLst>
              <a:ext uri="{FF2B5EF4-FFF2-40B4-BE49-F238E27FC236}">
                <a16:creationId xmlns:a16="http://schemas.microsoft.com/office/drawing/2014/main" id="{33923406-62A1-0848-A5AA-400AB8F0B84B}"/>
              </a:ext>
            </a:extLst>
          </p:cNvPr>
          <p:cNvSpPr>
            <a:spLocks noGrp="1"/>
          </p:cNvSpPr>
          <p:nvPr>
            <p:ph idx="11" hasCustomPrompt="1"/>
          </p:nvPr>
        </p:nvSpPr>
        <p:spPr>
          <a:xfrm>
            <a:off x="1151947" y="5108194"/>
            <a:ext cx="10435746" cy="841568"/>
          </a:xfrm>
          <a:prstGeom prst="rect">
            <a:avLst/>
          </a:prstGeom>
          <a:ln>
            <a:noFill/>
          </a:ln>
        </p:spPr>
        <p:txBody>
          <a:bodyPr vert="horz" lIns="91440" tIns="45720" rIns="91440" bIns="45720" rtlCol="0">
            <a:noAutofit/>
          </a:bodyPr>
          <a:lstStyle>
            <a:lvl1pPr>
              <a:defRPr sz="5200"/>
            </a:lvl1pPr>
          </a:lstStyle>
          <a:p>
            <a:pPr lvl="0"/>
            <a:r>
              <a:rPr lang="en-US"/>
              <a:t>Content</a:t>
            </a:r>
          </a:p>
        </p:txBody>
      </p:sp>
      <p:sp>
        <p:nvSpPr>
          <p:cNvPr id="22" name="Text Placeholder 2">
            <a:extLst>
              <a:ext uri="{FF2B5EF4-FFF2-40B4-BE49-F238E27FC236}">
                <a16:creationId xmlns:a16="http://schemas.microsoft.com/office/drawing/2014/main" id="{BDA6F66C-2630-5B45-9115-4EA91FEDC595}"/>
              </a:ext>
            </a:extLst>
          </p:cNvPr>
          <p:cNvSpPr>
            <a:spLocks noGrp="1"/>
          </p:cNvSpPr>
          <p:nvPr>
            <p:ph idx="12" hasCustomPrompt="1"/>
          </p:nvPr>
        </p:nvSpPr>
        <p:spPr>
          <a:xfrm>
            <a:off x="1151947" y="6844630"/>
            <a:ext cx="10435746" cy="841568"/>
          </a:xfrm>
          <a:prstGeom prst="rect">
            <a:avLst/>
          </a:prstGeom>
          <a:ln>
            <a:noFill/>
          </a:ln>
        </p:spPr>
        <p:txBody>
          <a:bodyPr vert="horz" lIns="91440" tIns="45720" rIns="91440" bIns="45720" rtlCol="0">
            <a:noAutofit/>
          </a:bodyPr>
          <a:lstStyle>
            <a:lvl1pPr>
              <a:defRPr sz="5200"/>
            </a:lvl1pPr>
          </a:lstStyle>
          <a:p>
            <a:pPr lvl="0"/>
            <a:r>
              <a:rPr lang="en-US"/>
              <a:t>Content</a:t>
            </a:r>
          </a:p>
        </p:txBody>
      </p:sp>
      <p:sp>
        <p:nvSpPr>
          <p:cNvPr id="23" name="Text Placeholder 2">
            <a:extLst>
              <a:ext uri="{FF2B5EF4-FFF2-40B4-BE49-F238E27FC236}">
                <a16:creationId xmlns:a16="http://schemas.microsoft.com/office/drawing/2014/main" id="{84FDBEF3-B356-4A4D-A467-1DA9ACD5CA1B}"/>
              </a:ext>
            </a:extLst>
          </p:cNvPr>
          <p:cNvSpPr>
            <a:spLocks noGrp="1"/>
          </p:cNvSpPr>
          <p:nvPr>
            <p:ph idx="13" hasCustomPrompt="1"/>
          </p:nvPr>
        </p:nvSpPr>
        <p:spPr>
          <a:xfrm>
            <a:off x="1151947" y="10391392"/>
            <a:ext cx="10435746" cy="841568"/>
          </a:xfrm>
          <a:prstGeom prst="rect">
            <a:avLst/>
          </a:prstGeom>
          <a:ln>
            <a:noFill/>
          </a:ln>
        </p:spPr>
        <p:txBody>
          <a:bodyPr vert="horz" lIns="91440" tIns="45720" rIns="91440" bIns="45720" rtlCol="0">
            <a:noAutofit/>
          </a:bodyPr>
          <a:lstStyle>
            <a:lvl1pPr>
              <a:defRPr sz="3600"/>
            </a:lvl1pPr>
          </a:lstStyle>
          <a:p>
            <a:pPr lvl="0"/>
            <a:r>
              <a:rPr lang="en-US"/>
              <a:t>Content</a:t>
            </a:r>
          </a:p>
        </p:txBody>
      </p:sp>
      <p:sp>
        <p:nvSpPr>
          <p:cNvPr id="15" name="Slide Number Placeholder 2"/>
          <p:cNvSpPr>
            <a:spLocks noGrp="1"/>
          </p:cNvSpPr>
          <p:nvPr>
            <p:ph type="sldNum" sz="quarter" idx="14"/>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3933741268"/>
      </p:ext>
    </p:extLst>
  </p:cSld>
  <p:clrMapOvr>
    <a:masterClrMapping/>
  </p:clrMapOvr>
  <p:transition spd="med"/>
  <p:extLst>
    <p:ext uri="{DCECCB84-F9BA-43D5-87BE-67443E8EF086}">
      <p15:sldGuideLst xmlns:p15="http://schemas.microsoft.com/office/powerpoint/2012/main">
        <p15:guide id="1"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pic>
        <p:nvPicPr>
          <p:cNvPr id="7"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8" name="Slide Number Placeholder 2"/>
          <p:cNvSpPr>
            <a:spLocks noGrp="1"/>
          </p:cNvSpPr>
          <p:nvPr>
            <p:ph type="sldNum" sz="quarter" idx="11"/>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1071084213"/>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udy template- testimonnial">
    <p:spTree>
      <p:nvGrpSpPr>
        <p:cNvPr id="1" name=""/>
        <p:cNvGrpSpPr/>
        <p:nvPr/>
      </p:nvGrpSpPr>
      <p:grpSpPr>
        <a:xfrm>
          <a:off x="0" y="0"/>
          <a:ext cx="0" cy="0"/>
          <a:chOff x="0" y="0"/>
          <a:chExt cx="0" cy="0"/>
        </a:xfrm>
      </p:grpSpPr>
      <p:pic>
        <p:nvPicPr>
          <p:cNvPr id="30"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8" name="Subtitle 2">
            <a:extLst>
              <a:ext uri="{FF2B5EF4-FFF2-40B4-BE49-F238E27FC236}">
                <a16:creationId xmlns:a16="http://schemas.microsoft.com/office/drawing/2014/main" id="{DFACB1F5-E894-F841-A7B7-4763843EC511}"/>
              </a:ext>
            </a:extLst>
          </p:cNvPr>
          <p:cNvSpPr>
            <a:spLocks noGrp="1"/>
          </p:cNvSpPr>
          <p:nvPr>
            <p:ph type="subTitle" idx="1" hasCustomPrompt="1"/>
          </p:nvPr>
        </p:nvSpPr>
        <p:spPr>
          <a:xfrm>
            <a:off x="882652" y="1639280"/>
            <a:ext cx="22615524" cy="898524"/>
          </a:xfrm>
          <a:noFill/>
          <a:ln>
            <a:noFill/>
            <a:prstDash val="sysDot"/>
          </a:ln>
        </p:spPr>
        <p:txBody>
          <a:bodyPr>
            <a:noAutofit/>
          </a:bodyPr>
          <a:lstStyle>
            <a:lvl1pPr marL="0" indent="0" algn="l">
              <a:buNone/>
              <a:defRPr sz="4000" b="0" i="0" spc="0">
                <a:gradFill>
                  <a:gsLst>
                    <a:gs pos="0">
                      <a:srgbClr val="4FA6DA"/>
                    </a:gs>
                    <a:gs pos="100000">
                      <a:srgbClr val="01617A"/>
                    </a:gs>
                  </a:gsLst>
                  <a:lin ang="5400000" scaled="1"/>
                </a:gradFill>
                <a:latin typeface="Gilroy-SemiBold ☞" pitchFamily="2" charset="77"/>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IN"/>
              <a:t>TAGLINE</a:t>
            </a:r>
          </a:p>
        </p:txBody>
      </p:sp>
      <p:sp>
        <p:nvSpPr>
          <p:cNvPr id="4" name="Picture Placeholder 3">
            <a:extLst>
              <a:ext uri="{FF2B5EF4-FFF2-40B4-BE49-F238E27FC236}">
                <a16:creationId xmlns:a16="http://schemas.microsoft.com/office/drawing/2014/main" id="{F930F8D7-B9A5-3E45-9F86-A3CBF98396BC}"/>
              </a:ext>
            </a:extLst>
          </p:cNvPr>
          <p:cNvSpPr>
            <a:spLocks noGrp="1"/>
          </p:cNvSpPr>
          <p:nvPr>
            <p:ph type="pic" sz="quarter" idx="10" hasCustomPrompt="1"/>
          </p:nvPr>
        </p:nvSpPr>
        <p:spPr>
          <a:xfrm>
            <a:off x="17151924" y="487581"/>
            <a:ext cx="3750592" cy="1011022"/>
          </a:xfrm>
          <a:solidFill>
            <a:schemeClr val="bg2">
              <a:lumMod val="75000"/>
            </a:schemeClr>
          </a:solidFill>
        </p:spPr>
        <p:txBody>
          <a:bodyPr>
            <a:normAutofit/>
          </a:bodyPr>
          <a:lstStyle>
            <a:lvl1pPr>
              <a:defRPr sz="4000" b="0" i="0">
                <a:latin typeface="Gilroy-Medium ☞" pitchFamily="2" charset="77"/>
              </a:defRPr>
            </a:lvl1pPr>
          </a:lstStyle>
          <a:p>
            <a:r>
              <a:rPr lang="en-US"/>
              <a:t>Client logo</a:t>
            </a:r>
          </a:p>
        </p:txBody>
      </p:sp>
      <p:sp>
        <p:nvSpPr>
          <p:cNvPr id="11" name="Line">
            <a:extLst>
              <a:ext uri="{FF2B5EF4-FFF2-40B4-BE49-F238E27FC236}">
                <a16:creationId xmlns:a16="http://schemas.microsoft.com/office/drawing/2014/main" id="{11E76B7F-2555-DB45-B4BF-21822217856C}"/>
              </a:ext>
            </a:extLst>
          </p:cNvPr>
          <p:cNvSpPr/>
          <p:nvPr userDrawn="1"/>
        </p:nvSpPr>
        <p:spPr>
          <a:xfrm flipV="1">
            <a:off x="12160832" y="2397121"/>
            <a:ext cx="0" cy="10626150"/>
          </a:xfrm>
          <a:prstGeom prst="line">
            <a:avLst/>
          </a:prstGeom>
          <a:ln w="6350">
            <a:solidFill>
              <a:srgbClr val="4F4F4F"/>
            </a:solidFill>
            <a:miter lim="400000"/>
          </a:ln>
        </p:spPr>
        <p:txBody>
          <a:bodyPr lIns="101600" tIns="101600" rIns="101600" bIns="101600"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sz="6400"/>
          </a:p>
        </p:txBody>
      </p:sp>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sp>
        <p:nvSpPr>
          <p:cNvPr id="15" name="Line">
            <a:extLst>
              <a:ext uri="{FF2B5EF4-FFF2-40B4-BE49-F238E27FC236}">
                <a16:creationId xmlns:a16="http://schemas.microsoft.com/office/drawing/2014/main" id="{8FE40F83-1675-8541-9ADF-C57CAD668F9B}"/>
              </a:ext>
            </a:extLst>
          </p:cNvPr>
          <p:cNvSpPr/>
          <p:nvPr userDrawn="1"/>
        </p:nvSpPr>
        <p:spPr>
          <a:xfrm flipH="1" flipV="1">
            <a:off x="12773889" y="7818998"/>
            <a:ext cx="10363202" cy="0"/>
          </a:xfrm>
          <a:prstGeom prst="line">
            <a:avLst/>
          </a:prstGeom>
          <a:ln w="6350">
            <a:solidFill>
              <a:srgbClr val="4F4F4F"/>
            </a:solidFill>
            <a:miter lim="400000"/>
          </a:ln>
        </p:spPr>
        <p:txBody>
          <a:bodyPr lIns="101600" tIns="101600" rIns="101600" bIns="101600"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sz="6400"/>
          </a:p>
        </p:txBody>
      </p:sp>
      <p:sp>
        <p:nvSpPr>
          <p:cNvPr id="16" name="Line">
            <a:extLst>
              <a:ext uri="{FF2B5EF4-FFF2-40B4-BE49-F238E27FC236}">
                <a16:creationId xmlns:a16="http://schemas.microsoft.com/office/drawing/2014/main" id="{56BF5051-E1FB-CA46-8813-92B85C621C2E}"/>
              </a:ext>
            </a:extLst>
          </p:cNvPr>
          <p:cNvSpPr/>
          <p:nvPr userDrawn="1"/>
        </p:nvSpPr>
        <p:spPr>
          <a:xfrm flipH="1" flipV="1">
            <a:off x="748143" y="7818998"/>
            <a:ext cx="10363202" cy="0"/>
          </a:xfrm>
          <a:prstGeom prst="line">
            <a:avLst/>
          </a:prstGeom>
          <a:ln w="6350">
            <a:solidFill>
              <a:srgbClr val="4F4F4F"/>
            </a:solidFill>
            <a:miter lim="400000"/>
          </a:ln>
        </p:spPr>
        <p:txBody>
          <a:bodyPr lIns="101600" tIns="101600" rIns="101600" bIns="101600"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sz="6400"/>
          </a:p>
        </p:txBody>
      </p:sp>
      <p:sp>
        <p:nvSpPr>
          <p:cNvPr id="17" name="Picture Placeholder 3">
            <a:extLst>
              <a:ext uri="{FF2B5EF4-FFF2-40B4-BE49-F238E27FC236}">
                <a16:creationId xmlns:a16="http://schemas.microsoft.com/office/drawing/2014/main" id="{F8E2233B-F5BA-514D-8F85-5FB0E2F1DD45}"/>
              </a:ext>
            </a:extLst>
          </p:cNvPr>
          <p:cNvSpPr>
            <a:spLocks noGrp="1"/>
          </p:cNvSpPr>
          <p:nvPr>
            <p:ph type="pic" sz="quarter" idx="11" hasCustomPrompt="1"/>
          </p:nvPr>
        </p:nvSpPr>
        <p:spPr>
          <a:xfrm>
            <a:off x="5657353" y="2587313"/>
            <a:ext cx="1324902" cy="1324902"/>
          </a:xfrm>
          <a:noFill/>
        </p:spPr>
        <p:txBody>
          <a:bodyPr>
            <a:normAutofit/>
          </a:bodyPr>
          <a:lstStyle>
            <a:lvl1pPr marL="0" indent="0">
              <a:buNone/>
              <a:defRPr sz="2800" b="0" i="0">
                <a:latin typeface="Gilroy-Medium ☞" pitchFamily="2" charset="77"/>
              </a:defRPr>
            </a:lvl1pPr>
          </a:lstStyle>
          <a:p>
            <a:r>
              <a:rPr lang="en-US"/>
              <a:t>Icon</a:t>
            </a:r>
          </a:p>
        </p:txBody>
      </p:sp>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17597983" y="2587313"/>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25" name="Picture Placeholder 3">
            <a:extLst>
              <a:ext uri="{FF2B5EF4-FFF2-40B4-BE49-F238E27FC236}">
                <a16:creationId xmlns:a16="http://schemas.microsoft.com/office/drawing/2014/main" id="{A7ED0A72-BFD0-3544-8E19-E0D89569F1A1}"/>
              </a:ext>
            </a:extLst>
          </p:cNvPr>
          <p:cNvSpPr>
            <a:spLocks noGrp="1"/>
          </p:cNvSpPr>
          <p:nvPr>
            <p:ph type="pic" sz="quarter" idx="13" hasCustomPrompt="1"/>
          </p:nvPr>
        </p:nvSpPr>
        <p:spPr>
          <a:xfrm>
            <a:off x="5657353" y="8258569"/>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pic>
        <p:nvPicPr>
          <p:cNvPr id="32" name="Image" descr="Image">
            <a:extLst>
              <a:ext uri="{FF2B5EF4-FFF2-40B4-BE49-F238E27FC236}">
                <a16:creationId xmlns:a16="http://schemas.microsoft.com/office/drawing/2014/main" id="{15740D0E-C0AD-6C4D-BDC5-33FE0A2FEB7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5764923" y="8222575"/>
            <a:ext cx="718442" cy="613590"/>
          </a:xfrm>
          <a:prstGeom prst="rect">
            <a:avLst/>
          </a:prstGeom>
          <a:ln w="12700">
            <a:miter lim="400000"/>
          </a:ln>
        </p:spPr>
      </p:pic>
      <p:sp>
        <p:nvSpPr>
          <p:cNvPr id="26" name="Oval 25">
            <a:extLst>
              <a:ext uri="{FF2B5EF4-FFF2-40B4-BE49-F238E27FC236}">
                <a16:creationId xmlns:a16="http://schemas.microsoft.com/office/drawing/2014/main" id="{3A21BA05-0B24-1A43-9B57-C58367249511}"/>
              </a:ext>
            </a:extLst>
          </p:cNvPr>
          <p:cNvSpPr/>
          <p:nvPr userDrawn="1"/>
        </p:nvSpPr>
        <p:spPr>
          <a:xfrm>
            <a:off x="12719903" y="8472309"/>
            <a:ext cx="2870966" cy="2870966"/>
          </a:xfrm>
          <a:prstGeom prst="ellipse">
            <a:avLst/>
          </a:prstGeom>
          <a:gradFill>
            <a:gsLst>
              <a:gs pos="0">
                <a:srgbClr val="F2CA04"/>
              </a:gs>
              <a:gs pos="100000">
                <a:srgbClr val="F2870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00"/>
          </a:p>
        </p:txBody>
      </p:sp>
      <p:sp>
        <p:nvSpPr>
          <p:cNvPr id="7" name="Picture Placeholder 6">
            <a:extLst>
              <a:ext uri="{FF2B5EF4-FFF2-40B4-BE49-F238E27FC236}">
                <a16:creationId xmlns:a16="http://schemas.microsoft.com/office/drawing/2014/main" id="{95DB5386-CF63-E141-9326-2DA618868925}"/>
              </a:ext>
            </a:extLst>
          </p:cNvPr>
          <p:cNvSpPr>
            <a:spLocks noGrp="1"/>
          </p:cNvSpPr>
          <p:nvPr>
            <p:ph type="pic" sz="quarter" idx="14"/>
          </p:nvPr>
        </p:nvSpPr>
        <p:spPr>
          <a:xfrm>
            <a:off x="12765208" y="8472306"/>
            <a:ext cx="2768600" cy="2870968"/>
          </a:xfrm>
          <a:ln>
            <a:noFill/>
          </a:ln>
        </p:spPr>
        <p:txBody>
          <a:bodyPr>
            <a:normAutofit/>
          </a:bodyPr>
          <a:lstStyle>
            <a:lvl1pPr>
              <a:defRPr sz="3200" b="0" i="0">
                <a:latin typeface="Gilroy-Medium ☞" pitchFamily="2" charset="77"/>
              </a:defRPr>
            </a:lvl1pPr>
          </a:lstStyle>
          <a:p>
            <a:r>
              <a:rPr lang="en-US"/>
              <a:t>Click icon to add picture</a:t>
            </a:r>
          </a:p>
        </p:txBody>
      </p:sp>
      <p:sp>
        <p:nvSpPr>
          <p:cNvPr id="31" name="Text Placeholder 2">
            <a:extLst>
              <a:ext uri="{FF2B5EF4-FFF2-40B4-BE49-F238E27FC236}">
                <a16:creationId xmlns:a16="http://schemas.microsoft.com/office/drawing/2014/main" id="{5FA654B3-D0E0-9643-8A6C-89B926F6C6AC}"/>
              </a:ext>
            </a:extLst>
          </p:cNvPr>
          <p:cNvSpPr>
            <a:spLocks noGrp="1"/>
          </p:cNvSpPr>
          <p:nvPr>
            <p:ph idx="15" hasCustomPrompt="1"/>
          </p:nvPr>
        </p:nvSpPr>
        <p:spPr>
          <a:xfrm>
            <a:off x="823490" y="5320932"/>
            <a:ext cx="10668148" cy="705156"/>
          </a:xfrm>
          <a:prstGeom prst="rect">
            <a:avLst/>
          </a:prstGeom>
          <a:ln>
            <a:noFill/>
          </a:ln>
        </p:spPr>
        <p:txBody>
          <a:bodyPr vert="horz" lIns="91440" tIns="45720" rIns="91440" bIns="45720" rtlCol="0">
            <a:noAutofit/>
          </a:bodyPr>
          <a:lstStyle>
            <a:lvl1pPr>
              <a:defRPr sz="3200"/>
            </a:lvl1pPr>
          </a:lstStyle>
          <a:p>
            <a:pPr lvl="0"/>
            <a:r>
              <a:rPr lang="en-US"/>
              <a:t>Content</a:t>
            </a:r>
          </a:p>
        </p:txBody>
      </p:sp>
      <p:sp>
        <p:nvSpPr>
          <p:cNvPr id="33" name="Text Placeholder 2">
            <a:extLst>
              <a:ext uri="{FF2B5EF4-FFF2-40B4-BE49-F238E27FC236}">
                <a16:creationId xmlns:a16="http://schemas.microsoft.com/office/drawing/2014/main" id="{9A03F329-0566-9F42-8599-DBF7C30B6FD8}"/>
              </a:ext>
            </a:extLst>
          </p:cNvPr>
          <p:cNvSpPr>
            <a:spLocks noGrp="1"/>
          </p:cNvSpPr>
          <p:nvPr>
            <p:ph idx="16" hasCustomPrompt="1"/>
          </p:nvPr>
        </p:nvSpPr>
        <p:spPr>
          <a:xfrm>
            <a:off x="823490" y="6569974"/>
            <a:ext cx="10668148" cy="705156"/>
          </a:xfrm>
          <a:prstGeom prst="rect">
            <a:avLst/>
          </a:prstGeom>
          <a:ln>
            <a:noFill/>
          </a:ln>
        </p:spPr>
        <p:txBody>
          <a:bodyPr vert="horz" lIns="91440" tIns="45720" rIns="91440" bIns="45720" rtlCol="0">
            <a:noAutofit/>
          </a:bodyPr>
          <a:lstStyle>
            <a:lvl1pPr>
              <a:defRPr sz="3200"/>
            </a:lvl1pPr>
          </a:lstStyle>
          <a:p>
            <a:pPr lvl="0"/>
            <a:r>
              <a:rPr lang="en-US"/>
              <a:t>Content</a:t>
            </a:r>
          </a:p>
        </p:txBody>
      </p:sp>
      <p:sp>
        <p:nvSpPr>
          <p:cNvPr id="34" name="Text Placeholder 2">
            <a:extLst>
              <a:ext uri="{FF2B5EF4-FFF2-40B4-BE49-F238E27FC236}">
                <a16:creationId xmlns:a16="http://schemas.microsoft.com/office/drawing/2014/main" id="{A2145470-558D-7C41-BE8B-C96A6C402D85}"/>
              </a:ext>
            </a:extLst>
          </p:cNvPr>
          <p:cNvSpPr>
            <a:spLocks noGrp="1"/>
          </p:cNvSpPr>
          <p:nvPr>
            <p:ph idx="17" hasCustomPrompt="1"/>
          </p:nvPr>
        </p:nvSpPr>
        <p:spPr>
          <a:xfrm>
            <a:off x="823490" y="11121898"/>
            <a:ext cx="10668148" cy="705156"/>
          </a:xfrm>
          <a:prstGeom prst="rect">
            <a:avLst/>
          </a:prstGeom>
          <a:ln>
            <a:noFill/>
          </a:ln>
        </p:spPr>
        <p:txBody>
          <a:bodyPr vert="horz" lIns="91440" tIns="45720" rIns="91440" bIns="45720" rtlCol="0">
            <a:noAutofit/>
          </a:bodyPr>
          <a:lstStyle>
            <a:lvl1pPr>
              <a:defRPr sz="3200"/>
            </a:lvl1pPr>
          </a:lstStyle>
          <a:p>
            <a:pPr lvl="0"/>
            <a:r>
              <a:rPr lang="en-US"/>
              <a:t>Content</a:t>
            </a:r>
          </a:p>
        </p:txBody>
      </p:sp>
      <p:sp>
        <p:nvSpPr>
          <p:cNvPr id="35" name="Text Placeholder 2">
            <a:extLst>
              <a:ext uri="{FF2B5EF4-FFF2-40B4-BE49-F238E27FC236}">
                <a16:creationId xmlns:a16="http://schemas.microsoft.com/office/drawing/2014/main" id="{AC7C51C8-AF1E-0549-BA64-1B33BF2150DE}"/>
              </a:ext>
            </a:extLst>
          </p:cNvPr>
          <p:cNvSpPr>
            <a:spLocks noGrp="1"/>
          </p:cNvSpPr>
          <p:nvPr>
            <p:ph idx="18" hasCustomPrompt="1"/>
          </p:nvPr>
        </p:nvSpPr>
        <p:spPr>
          <a:xfrm>
            <a:off x="823490" y="12370940"/>
            <a:ext cx="10668148" cy="705156"/>
          </a:xfrm>
          <a:prstGeom prst="rect">
            <a:avLst/>
          </a:prstGeom>
          <a:ln>
            <a:noFill/>
          </a:ln>
        </p:spPr>
        <p:txBody>
          <a:bodyPr vert="horz" lIns="91440" tIns="45720" rIns="91440" bIns="45720" rtlCol="0">
            <a:noAutofit/>
          </a:bodyPr>
          <a:lstStyle>
            <a:lvl1pPr>
              <a:defRPr sz="3200"/>
            </a:lvl1pPr>
          </a:lstStyle>
          <a:p>
            <a:pPr lvl="0"/>
            <a:r>
              <a:rPr lang="en-US"/>
              <a:t>Content</a:t>
            </a:r>
          </a:p>
        </p:txBody>
      </p:sp>
      <p:sp>
        <p:nvSpPr>
          <p:cNvPr id="44" name="Text Placeholder 2">
            <a:extLst>
              <a:ext uri="{FF2B5EF4-FFF2-40B4-BE49-F238E27FC236}">
                <a16:creationId xmlns:a16="http://schemas.microsoft.com/office/drawing/2014/main" id="{04076504-CA33-D544-863C-62EDAC3ACEFF}"/>
              </a:ext>
            </a:extLst>
          </p:cNvPr>
          <p:cNvSpPr>
            <a:spLocks noGrp="1"/>
          </p:cNvSpPr>
          <p:nvPr>
            <p:ph idx="19" hasCustomPrompt="1"/>
          </p:nvPr>
        </p:nvSpPr>
        <p:spPr>
          <a:xfrm>
            <a:off x="12812290" y="5339622"/>
            <a:ext cx="10668148" cy="705156"/>
          </a:xfrm>
          <a:prstGeom prst="rect">
            <a:avLst/>
          </a:prstGeom>
          <a:ln>
            <a:noFill/>
          </a:ln>
        </p:spPr>
        <p:txBody>
          <a:bodyPr vert="horz" lIns="91440" tIns="45720" rIns="91440" bIns="45720" rtlCol="0">
            <a:noAutofit/>
          </a:bodyPr>
          <a:lstStyle>
            <a:lvl1pPr>
              <a:defRPr sz="3200"/>
            </a:lvl1pPr>
          </a:lstStyle>
          <a:p>
            <a:pPr lvl="0"/>
            <a:r>
              <a:rPr lang="en-US"/>
              <a:t>Content</a:t>
            </a:r>
          </a:p>
        </p:txBody>
      </p:sp>
      <p:sp>
        <p:nvSpPr>
          <p:cNvPr id="45" name="Text Placeholder 2">
            <a:extLst>
              <a:ext uri="{FF2B5EF4-FFF2-40B4-BE49-F238E27FC236}">
                <a16:creationId xmlns:a16="http://schemas.microsoft.com/office/drawing/2014/main" id="{92F23E23-CB19-6E46-89F8-AC983BC71EC6}"/>
              </a:ext>
            </a:extLst>
          </p:cNvPr>
          <p:cNvSpPr>
            <a:spLocks noGrp="1"/>
          </p:cNvSpPr>
          <p:nvPr>
            <p:ph idx="20" hasCustomPrompt="1"/>
          </p:nvPr>
        </p:nvSpPr>
        <p:spPr>
          <a:xfrm>
            <a:off x="12812290" y="6588664"/>
            <a:ext cx="10668148" cy="705156"/>
          </a:xfrm>
          <a:prstGeom prst="rect">
            <a:avLst/>
          </a:prstGeom>
          <a:ln>
            <a:noFill/>
          </a:ln>
        </p:spPr>
        <p:txBody>
          <a:bodyPr vert="horz" lIns="91440" tIns="45720" rIns="91440" bIns="45720" rtlCol="0">
            <a:noAutofit/>
          </a:bodyPr>
          <a:lstStyle>
            <a:lvl1pPr>
              <a:defRPr sz="3200"/>
            </a:lvl1pPr>
          </a:lstStyle>
          <a:p>
            <a:pPr lvl="0"/>
            <a:r>
              <a:rPr lang="en-US"/>
              <a:t>Content</a:t>
            </a:r>
          </a:p>
        </p:txBody>
      </p:sp>
      <p:sp>
        <p:nvSpPr>
          <p:cNvPr id="46" name="Text Placeholder 2">
            <a:extLst>
              <a:ext uri="{FF2B5EF4-FFF2-40B4-BE49-F238E27FC236}">
                <a16:creationId xmlns:a16="http://schemas.microsoft.com/office/drawing/2014/main" id="{0EB22AC3-5A35-BF4B-B0DC-73ABB0C15AB4}"/>
              </a:ext>
            </a:extLst>
          </p:cNvPr>
          <p:cNvSpPr>
            <a:spLocks noGrp="1"/>
          </p:cNvSpPr>
          <p:nvPr>
            <p:ph idx="21" hasCustomPrompt="1"/>
          </p:nvPr>
        </p:nvSpPr>
        <p:spPr>
          <a:xfrm>
            <a:off x="16483363" y="9100955"/>
            <a:ext cx="6997074" cy="3132706"/>
          </a:xfrm>
          <a:prstGeom prst="rect">
            <a:avLst/>
          </a:prstGeom>
          <a:ln>
            <a:noFill/>
          </a:ln>
        </p:spPr>
        <p:txBody>
          <a:bodyPr vert="horz" lIns="91440" tIns="45720" rIns="91440" bIns="45720" rtlCol="0">
            <a:noAutofit/>
          </a:bodyPr>
          <a:lstStyle>
            <a:lvl1pPr>
              <a:defRPr sz="3200"/>
            </a:lvl1pPr>
          </a:lstStyle>
          <a:p>
            <a:pPr lvl="0"/>
            <a:r>
              <a:rPr lang="en-US"/>
              <a:t>Content</a:t>
            </a:r>
          </a:p>
        </p:txBody>
      </p:sp>
      <p:sp>
        <p:nvSpPr>
          <p:cNvPr id="47" name="Text Placeholder 2">
            <a:extLst>
              <a:ext uri="{FF2B5EF4-FFF2-40B4-BE49-F238E27FC236}">
                <a16:creationId xmlns:a16="http://schemas.microsoft.com/office/drawing/2014/main" id="{03700C65-092B-5946-9C93-2E0FE670CC34}"/>
              </a:ext>
            </a:extLst>
          </p:cNvPr>
          <p:cNvSpPr>
            <a:spLocks noGrp="1"/>
          </p:cNvSpPr>
          <p:nvPr>
            <p:ph idx="22" hasCustomPrompt="1"/>
          </p:nvPr>
        </p:nvSpPr>
        <p:spPr>
          <a:xfrm>
            <a:off x="12770346" y="11758710"/>
            <a:ext cx="2763464" cy="474952"/>
          </a:xfrm>
          <a:prstGeom prst="rect">
            <a:avLst/>
          </a:prstGeom>
          <a:ln>
            <a:noFill/>
          </a:ln>
        </p:spPr>
        <p:txBody>
          <a:bodyPr vert="horz" lIns="91440" tIns="45720" rIns="91440" bIns="45720" rtlCol="0">
            <a:noAutofit/>
          </a:bodyPr>
          <a:lstStyle>
            <a:lvl1pPr>
              <a:defRPr sz="3200"/>
            </a:lvl1pPr>
          </a:lstStyle>
          <a:p>
            <a:pPr lvl="0"/>
            <a:r>
              <a:rPr lang="en-US"/>
              <a:t>Name</a:t>
            </a:r>
          </a:p>
        </p:txBody>
      </p:sp>
      <p:sp>
        <p:nvSpPr>
          <p:cNvPr id="48" name="Text Placeholder 2">
            <a:extLst>
              <a:ext uri="{FF2B5EF4-FFF2-40B4-BE49-F238E27FC236}">
                <a16:creationId xmlns:a16="http://schemas.microsoft.com/office/drawing/2014/main" id="{2EFD6A7D-7EDB-5445-BF9C-D8A83124F34A}"/>
              </a:ext>
            </a:extLst>
          </p:cNvPr>
          <p:cNvSpPr>
            <a:spLocks noGrp="1"/>
          </p:cNvSpPr>
          <p:nvPr>
            <p:ph idx="23" hasCustomPrompt="1"/>
          </p:nvPr>
        </p:nvSpPr>
        <p:spPr>
          <a:xfrm>
            <a:off x="823490" y="4231040"/>
            <a:ext cx="10668148" cy="705156"/>
          </a:xfrm>
          <a:prstGeom prst="rect">
            <a:avLst/>
          </a:prstGeom>
          <a:ln>
            <a:noFill/>
          </a:ln>
        </p:spPr>
        <p:txBody>
          <a:bodyPr vert="horz" lIns="91440" tIns="45720" rIns="91440" bIns="45720" rtlCol="0">
            <a:noAutofit/>
          </a:bodyPr>
          <a:lstStyle>
            <a:lvl1pPr marL="0" indent="0" algn="ctr">
              <a:buFont typeface="Arial" panose="020B0604020202020204" pitchFamily="34" charset="0"/>
              <a:buNone/>
              <a:defRPr sz="3200" b="0" i="0" spc="1200">
                <a:latin typeface="Gilroy-SemiBold ☞" pitchFamily="2" charset="77"/>
              </a:defRPr>
            </a:lvl1pPr>
          </a:lstStyle>
          <a:p>
            <a:pPr lvl="0"/>
            <a:r>
              <a:rPr lang="en-US"/>
              <a:t>TITLE</a:t>
            </a:r>
          </a:p>
        </p:txBody>
      </p:sp>
      <p:sp>
        <p:nvSpPr>
          <p:cNvPr id="49" name="Text Placeholder 2">
            <a:extLst>
              <a:ext uri="{FF2B5EF4-FFF2-40B4-BE49-F238E27FC236}">
                <a16:creationId xmlns:a16="http://schemas.microsoft.com/office/drawing/2014/main" id="{0AD990F1-A8D5-CE4E-99D9-EEAAD6B64DB3}"/>
              </a:ext>
            </a:extLst>
          </p:cNvPr>
          <p:cNvSpPr>
            <a:spLocks noGrp="1"/>
          </p:cNvSpPr>
          <p:nvPr>
            <p:ph idx="24" hasCustomPrompt="1"/>
          </p:nvPr>
        </p:nvSpPr>
        <p:spPr>
          <a:xfrm>
            <a:off x="823490" y="9939114"/>
            <a:ext cx="10668148" cy="705156"/>
          </a:xfrm>
          <a:prstGeom prst="rect">
            <a:avLst/>
          </a:prstGeom>
          <a:ln>
            <a:noFill/>
          </a:ln>
        </p:spPr>
        <p:txBody>
          <a:bodyPr vert="horz" lIns="91440" tIns="45720" rIns="91440" bIns="45720" rtlCol="0">
            <a:noAutofit/>
          </a:bodyPr>
          <a:lstStyle>
            <a:lvl1pPr marL="0" indent="0" algn="ctr">
              <a:buFont typeface="Arial" panose="020B0604020202020204" pitchFamily="34" charset="0"/>
              <a:buNone/>
              <a:defRPr sz="3200" b="0" i="0" spc="1200">
                <a:latin typeface="Gilroy-SemiBold ☞" pitchFamily="2" charset="77"/>
              </a:defRPr>
            </a:lvl1pPr>
          </a:lstStyle>
          <a:p>
            <a:pPr lvl="0"/>
            <a:r>
              <a:rPr lang="en-US"/>
              <a:t>TITLE</a:t>
            </a:r>
          </a:p>
        </p:txBody>
      </p:sp>
      <p:sp>
        <p:nvSpPr>
          <p:cNvPr id="50" name="Text Placeholder 2">
            <a:extLst>
              <a:ext uri="{FF2B5EF4-FFF2-40B4-BE49-F238E27FC236}">
                <a16:creationId xmlns:a16="http://schemas.microsoft.com/office/drawing/2014/main" id="{CA7FECCA-2F91-EB4C-AAAE-AB9E1A8E78E2}"/>
              </a:ext>
            </a:extLst>
          </p:cNvPr>
          <p:cNvSpPr>
            <a:spLocks noGrp="1"/>
          </p:cNvSpPr>
          <p:nvPr>
            <p:ph idx="25" hasCustomPrompt="1"/>
          </p:nvPr>
        </p:nvSpPr>
        <p:spPr>
          <a:xfrm>
            <a:off x="12793816" y="4231040"/>
            <a:ext cx="10668148" cy="705156"/>
          </a:xfrm>
          <a:prstGeom prst="rect">
            <a:avLst/>
          </a:prstGeom>
          <a:ln>
            <a:noFill/>
          </a:ln>
        </p:spPr>
        <p:txBody>
          <a:bodyPr vert="horz" lIns="91440" tIns="45720" rIns="91440" bIns="45720" rtlCol="0">
            <a:noAutofit/>
          </a:bodyPr>
          <a:lstStyle>
            <a:lvl1pPr marL="0" indent="0" algn="ctr">
              <a:buFont typeface="Arial" panose="020B0604020202020204" pitchFamily="34" charset="0"/>
              <a:buNone/>
              <a:defRPr sz="3200" b="0" i="0" spc="1200">
                <a:latin typeface="Gilroy-SemiBold ☞" pitchFamily="2" charset="77"/>
              </a:defRPr>
            </a:lvl1pPr>
          </a:lstStyle>
          <a:p>
            <a:pPr lvl="0"/>
            <a:r>
              <a:rPr lang="en-US"/>
              <a:t>TITLE</a:t>
            </a:r>
          </a:p>
        </p:txBody>
      </p:sp>
      <p:sp>
        <p:nvSpPr>
          <p:cNvPr id="36" name="Slide Number Placeholder 2"/>
          <p:cNvSpPr>
            <a:spLocks noGrp="1"/>
          </p:cNvSpPr>
          <p:nvPr>
            <p:ph type="sldNum" sz="quarter" idx="26"/>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249060802"/>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guide id="3" pos="3840">
          <p15:clr>
            <a:srgbClr val="FBAE40"/>
          </p15:clr>
        </p15:guide>
        <p15:guide id="4" orient="horz" pos="21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se study template- diagram">
    <p:spTree>
      <p:nvGrpSpPr>
        <p:cNvPr id="1" name=""/>
        <p:cNvGrpSpPr/>
        <p:nvPr/>
      </p:nvGrpSpPr>
      <p:grpSpPr>
        <a:xfrm>
          <a:off x="0" y="0"/>
          <a:ext cx="0" cy="0"/>
          <a:chOff x="0" y="0"/>
          <a:chExt cx="0" cy="0"/>
        </a:xfrm>
      </p:grpSpPr>
      <p:pic>
        <p:nvPicPr>
          <p:cNvPr id="26"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8" name="Subtitle 2">
            <a:extLst>
              <a:ext uri="{FF2B5EF4-FFF2-40B4-BE49-F238E27FC236}">
                <a16:creationId xmlns:a16="http://schemas.microsoft.com/office/drawing/2014/main" id="{DFACB1F5-E894-F841-A7B7-4763843EC511}"/>
              </a:ext>
            </a:extLst>
          </p:cNvPr>
          <p:cNvSpPr>
            <a:spLocks noGrp="1"/>
          </p:cNvSpPr>
          <p:nvPr>
            <p:ph type="subTitle" idx="1" hasCustomPrompt="1"/>
          </p:nvPr>
        </p:nvSpPr>
        <p:spPr>
          <a:xfrm>
            <a:off x="882652" y="1639280"/>
            <a:ext cx="22615524" cy="898524"/>
          </a:xfrm>
          <a:noFill/>
          <a:ln>
            <a:noFill/>
            <a:prstDash val="sysDot"/>
          </a:ln>
        </p:spPr>
        <p:txBody>
          <a:bodyPr>
            <a:noAutofit/>
          </a:bodyPr>
          <a:lstStyle>
            <a:lvl1pPr marL="0" indent="0" algn="l">
              <a:buNone/>
              <a:defRPr sz="4000" b="0" i="0" spc="0">
                <a:gradFill>
                  <a:gsLst>
                    <a:gs pos="0">
                      <a:srgbClr val="4FA6DA"/>
                    </a:gs>
                    <a:gs pos="100000">
                      <a:srgbClr val="01617A"/>
                    </a:gs>
                  </a:gsLst>
                  <a:lin ang="5400000" scaled="1"/>
                </a:gradFill>
                <a:latin typeface="Gilroy-SemiBold ☞" pitchFamily="2" charset="77"/>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IN"/>
              <a:t>TAGLINE</a:t>
            </a:r>
          </a:p>
        </p:txBody>
      </p:sp>
      <p:sp>
        <p:nvSpPr>
          <p:cNvPr id="4" name="Picture Placeholder 3">
            <a:extLst>
              <a:ext uri="{FF2B5EF4-FFF2-40B4-BE49-F238E27FC236}">
                <a16:creationId xmlns:a16="http://schemas.microsoft.com/office/drawing/2014/main" id="{F930F8D7-B9A5-3E45-9F86-A3CBF98396BC}"/>
              </a:ext>
            </a:extLst>
          </p:cNvPr>
          <p:cNvSpPr>
            <a:spLocks noGrp="1"/>
          </p:cNvSpPr>
          <p:nvPr>
            <p:ph type="pic" sz="quarter" idx="10" hasCustomPrompt="1"/>
          </p:nvPr>
        </p:nvSpPr>
        <p:spPr>
          <a:xfrm>
            <a:off x="17151924" y="487581"/>
            <a:ext cx="3750592" cy="1011022"/>
          </a:xfrm>
          <a:solidFill>
            <a:schemeClr val="bg2">
              <a:lumMod val="75000"/>
            </a:schemeClr>
          </a:solidFill>
        </p:spPr>
        <p:txBody>
          <a:bodyPr>
            <a:normAutofit/>
          </a:bodyPr>
          <a:lstStyle>
            <a:lvl1pPr>
              <a:defRPr sz="4000" b="0" i="0">
                <a:latin typeface="Gilroy-Medium ☞" pitchFamily="2" charset="77"/>
              </a:defRPr>
            </a:lvl1pPr>
          </a:lstStyle>
          <a:p>
            <a:r>
              <a:rPr lang="en-US"/>
              <a:t>Client logo</a:t>
            </a:r>
          </a:p>
        </p:txBody>
      </p:sp>
      <p:sp>
        <p:nvSpPr>
          <p:cNvPr id="11" name="Line">
            <a:extLst>
              <a:ext uri="{FF2B5EF4-FFF2-40B4-BE49-F238E27FC236}">
                <a16:creationId xmlns:a16="http://schemas.microsoft.com/office/drawing/2014/main" id="{11E76B7F-2555-DB45-B4BF-21822217856C}"/>
              </a:ext>
            </a:extLst>
          </p:cNvPr>
          <p:cNvSpPr/>
          <p:nvPr userDrawn="1"/>
        </p:nvSpPr>
        <p:spPr>
          <a:xfrm flipV="1">
            <a:off x="12160832" y="2397121"/>
            <a:ext cx="0" cy="10626150"/>
          </a:xfrm>
          <a:prstGeom prst="line">
            <a:avLst/>
          </a:prstGeom>
          <a:ln w="6350">
            <a:solidFill>
              <a:srgbClr val="4F4F4F"/>
            </a:solidFill>
            <a:miter lim="400000"/>
          </a:ln>
        </p:spPr>
        <p:txBody>
          <a:bodyPr lIns="101600" tIns="101600" rIns="101600" bIns="101600"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sz="6400"/>
          </a:p>
        </p:txBody>
      </p:sp>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sp>
        <p:nvSpPr>
          <p:cNvPr id="15" name="Line">
            <a:extLst>
              <a:ext uri="{FF2B5EF4-FFF2-40B4-BE49-F238E27FC236}">
                <a16:creationId xmlns:a16="http://schemas.microsoft.com/office/drawing/2014/main" id="{8FE40F83-1675-8541-9ADF-C57CAD668F9B}"/>
              </a:ext>
            </a:extLst>
          </p:cNvPr>
          <p:cNvSpPr/>
          <p:nvPr userDrawn="1"/>
        </p:nvSpPr>
        <p:spPr>
          <a:xfrm flipH="1" flipV="1">
            <a:off x="12773889" y="7818998"/>
            <a:ext cx="10363202" cy="0"/>
          </a:xfrm>
          <a:prstGeom prst="line">
            <a:avLst/>
          </a:prstGeom>
          <a:ln w="6350">
            <a:solidFill>
              <a:srgbClr val="4F4F4F"/>
            </a:solidFill>
            <a:miter lim="400000"/>
          </a:ln>
        </p:spPr>
        <p:txBody>
          <a:bodyPr lIns="101600" tIns="101600" rIns="101600" bIns="101600"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sz="6400"/>
          </a:p>
        </p:txBody>
      </p:sp>
      <p:sp>
        <p:nvSpPr>
          <p:cNvPr id="16" name="Line">
            <a:extLst>
              <a:ext uri="{FF2B5EF4-FFF2-40B4-BE49-F238E27FC236}">
                <a16:creationId xmlns:a16="http://schemas.microsoft.com/office/drawing/2014/main" id="{56BF5051-E1FB-CA46-8813-92B85C621C2E}"/>
              </a:ext>
            </a:extLst>
          </p:cNvPr>
          <p:cNvSpPr/>
          <p:nvPr userDrawn="1"/>
        </p:nvSpPr>
        <p:spPr>
          <a:xfrm flipH="1" flipV="1">
            <a:off x="748143" y="7818998"/>
            <a:ext cx="10363202" cy="0"/>
          </a:xfrm>
          <a:prstGeom prst="line">
            <a:avLst/>
          </a:prstGeom>
          <a:ln w="6350">
            <a:solidFill>
              <a:srgbClr val="4F4F4F"/>
            </a:solidFill>
            <a:miter lim="400000"/>
          </a:ln>
        </p:spPr>
        <p:txBody>
          <a:bodyPr lIns="101600" tIns="101600" rIns="101600" bIns="101600"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sz="6400"/>
          </a:p>
        </p:txBody>
      </p:sp>
      <p:sp>
        <p:nvSpPr>
          <p:cNvPr id="17" name="Picture Placeholder 3">
            <a:extLst>
              <a:ext uri="{FF2B5EF4-FFF2-40B4-BE49-F238E27FC236}">
                <a16:creationId xmlns:a16="http://schemas.microsoft.com/office/drawing/2014/main" id="{F8E2233B-F5BA-514D-8F85-5FB0E2F1DD45}"/>
              </a:ext>
            </a:extLst>
          </p:cNvPr>
          <p:cNvSpPr>
            <a:spLocks noGrp="1"/>
          </p:cNvSpPr>
          <p:nvPr>
            <p:ph type="pic" sz="quarter" idx="11" hasCustomPrompt="1"/>
          </p:nvPr>
        </p:nvSpPr>
        <p:spPr>
          <a:xfrm>
            <a:off x="5560259" y="2587313"/>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17500889" y="2587313"/>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25" name="Picture Placeholder 3">
            <a:extLst>
              <a:ext uri="{FF2B5EF4-FFF2-40B4-BE49-F238E27FC236}">
                <a16:creationId xmlns:a16="http://schemas.microsoft.com/office/drawing/2014/main" id="{A7ED0A72-BFD0-3544-8E19-E0D89569F1A1}"/>
              </a:ext>
            </a:extLst>
          </p:cNvPr>
          <p:cNvSpPr>
            <a:spLocks noGrp="1"/>
          </p:cNvSpPr>
          <p:nvPr>
            <p:ph type="pic" sz="quarter" idx="13" hasCustomPrompt="1"/>
          </p:nvPr>
        </p:nvSpPr>
        <p:spPr>
          <a:xfrm>
            <a:off x="5560259" y="8258569"/>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35" name="Picture Placeholder 3">
            <a:extLst>
              <a:ext uri="{FF2B5EF4-FFF2-40B4-BE49-F238E27FC236}">
                <a16:creationId xmlns:a16="http://schemas.microsoft.com/office/drawing/2014/main" id="{0916EA19-EB6E-CF46-A96C-0652DFECE98A}"/>
              </a:ext>
            </a:extLst>
          </p:cNvPr>
          <p:cNvSpPr>
            <a:spLocks noGrp="1"/>
          </p:cNvSpPr>
          <p:nvPr>
            <p:ph type="pic" sz="quarter" idx="14"/>
          </p:nvPr>
        </p:nvSpPr>
        <p:spPr>
          <a:xfrm>
            <a:off x="12833049" y="8327474"/>
            <a:ext cx="10665126" cy="4431368"/>
          </a:xfrm>
          <a:solidFill>
            <a:schemeClr val="bg2">
              <a:lumMod val="75000"/>
            </a:schemeClr>
          </a:solidFill>
          <a:ln>
            <a:noFill/>
          </a:ln>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28" name="Text Placeholder 2">
            <a:extLst>
              <a:ext uri="{FF2B5EF4-FFF2-40B4-BE49-F238E27FC236}">
                <a16:creationId xmlns:a16="http://schemas.microsoft.com/office/drawing/2014/main" id="{5D348C01-5B04-0C47-923A-2C1A3D78B7FA}"/>
              </a:ext>
            </a:extLst>
          </p:cNvPr>
          <p:cNvSpPr>
            <a:spLocks noGrp="1"/>
          </p:cNvSpPr>
          <p:nvPr>
            <p:ph idx="15" hasCustomPrompt="1"/>
          </p:nvPr>
        </p:nvSpPr>
        <p:spPr>
          <a:xfrm>
            <a:off x="823490" y="5320932"/>
            <a:ext cx="10668148" cy="705156"/>
          </a:xfrm>
          <a:prstGeom prst="rect">
            <a:avLst/>
          </a:prstGeom>
          <a:ln>
            <a:noFill/>
          </a:ln>
        </p:spPr>
        <p:txBody>
          <a:bodyPr vert="horz" lIns="91440" tIns="45720" rIns="91440" bIns="45720" rtlCol="0">
            <a:noAutofit/>
          </a:bodyPr>
          <a:lstStyle>
            <a:lvl1pPr>
              <a:defRPr sz="3200"/>
            </a:lvl1pPr>
          </a:lstStyle>
          <a:p>
            <a:pPr lvl="0"/>
            <a:r>
              <a:rPr lang="en-US"/>
              <a:t>Content</a:t>
            </a:r>
          </a:p>
        </p:txBody>
      </p:sp>
      <p:sp>
        <p:nvSpPr>
          <p:cNvPr id="29" name="Text Placeholder 2">
            <a:extLst>
              <a:ext uri="{FF2B5EF4-FFF2-40B4-BE49-F238E27FC236}">
                <a16:creationId xmlns:a16="http://schemas.microsoft.com/office/drawing/2014/main" id="{02E1B4CE-D091-1C49-BCD3-CEEA820B9167}"/>
              </a:ext>
            </a:extLst>
          </p:cNvPr>
          <p:cNvSpPr>
            <a:spLocks noGrp="1"/>
          </p:cNvSpPr>
          <p:nvPr>
            <p:ph idx="16" hasCustomPrompt="1"/>
          </p:nvPr>
        </p:nvSpPr>
        <p:spPr>
          <a:xfrm>
            <a:off x="823490" y="6569974"/>
            <a:ext cx="10668148" cy="705156"/>
          </a:xfrm>
          <a:prstGeom prst="rect">
            <a:avLst/>
          </a:prstGeom>
          <a:ln>
            <a:noFill/>
          </a:ln>
        </p:spPr>
        <p:txBody>
          <a:bodyPr vert="horz" lIns="91440" tIns="45720" rIns="91440" bIns="45720" rtlCol="0">
            <a:noAutofit/>
          </a:bodyPr>
          <a:lstStyle>
            <a:lvl1pPr>
              <a:defRPr sz="3200"/>
            </a:lvl1pPr>
          </a:lstStyle>
          <a:p>
            <a:pPr lvl="0"/>
            <a:r>
              <a:rPr lang="en-US"/>
              <a:t>Content</a:t>
            </a:r>
          </a:p>
        </p:txBody>
      </p:sp>
      <p:sp>
        <p:nvSpPr>
          <p:cNvPr id="30" name="Text Placeholder 2">
            <a:extLst>
              <a:ext uri="{FF2B5EF4-FFF2-40B4-BE49-F238E27FC236}">
                <a16:creationId xmlns:a16="http://schemas.microsoft.com/office/drawing/2014/main" id="{33F96B6F-97F8-F041-B23F-31871321D2AC}"/>
              </a:ext>
            </a:extLst>
          </p:cNvPr>
          <p:cNvSpPr>
            <a:spLocks noGrp="1"/>
          </p:cNvSpPr>
          <p:nvPr>
            <p:ph idx="17" hasCustomPrompt="1"/>
          </p:nvPr>
        </p:nvSpPr>
        <p:spPr>
          <a:xfrm>
            <a:off x="823490" y="11121898"/>
            <a:ext cx="10668148" cy="705156"/>
          </a:xfrm>
          <a:prstGeom prst="rect">
            <a:avLst/>
          </a:prstGeom>
          <a:ln>
            <a:noFill/>
          </a:ln>
        </p:spPr>
        <p:txBody>
          <a:bodyPr vert="horz" lIns="91440" tIns="45720" rIns="91440" bIns="45720" rtlCol="0">
            <a:noAutofit/>
          </a:bodyPr>
          <a:lstStyle>
            <a:lvl1pPr>
              <a:defRPr sz="3200"/>
            </a:lvl1pPr>
          </a:lstStyle>
          <a:p>
            <a:pPr lvl="0"/>
            <a:r>
              <a:rPr lang="en-US"/>
              <a:t>Content</a:t>
            </a:r>
          </a:p>
        </p:txBody>
      </p:sp>
      <p:sp>
        <p:nvSpPr>
          <p:cNvPr id="31" name="Text Placeholder 2">
            <a:extLst>
              <a:ext uri="{FF2B5EF4-FFF2-40B4-BE49-F238E27FC236}">
                <a16:creationId xmlns:a16="http://schemas.microsoft.com/office/drawing/2014/main" id="{D0B68268-1C00-CE4C-B938-D887D291ADA8}"/>
              </a:ext>
            </a:extLst>
          </p:cNvPr>
          <p:cNvSpPr>
            <a:spLocks noGrp="1"/>
          </p:cNvSpPr>
          <p:nvPr>
            <p:ph idx="18" hasCustomPrompt="1"/>
          </p:nvPr>
        </p:nvSpPr>
        <p:spPr>
          <a:xfrm>
            <a:off x="823490" y="12370940"/>
            <a:ext cx="10668148" cy="705156"/>
          </a:xfrm>
          <a:prstGeom prst="rect">
            <a:avLst/>
          </a:prstGeom>
          <a:ln>
            <a:noFill/>
          </a:ln>
        </p:spPr>
        <p:txBody>
          <a:bodyPr vert="horz" lIns="91440" tIns="45720" rIns="91440" bIns="45720" rtlCol="0">
            <a:noAutofit/>
          </a:bodyPr>
          <a:lstStyle>
            <a:lvl1pPr>
              <a:defRPr sz="3200"/>
            </a:lvl1pPr>
          </a:lstStyle>
          <a:p>
            <a:pPr lvl="0"/>
            <a:r>
              <a:rPr lang="en-US"/>
              <a:t>Content</a:t>
            </a:r>
          </a:p>
        </p:txBody>
      </p:sp>
      <p:sp>
        <p:nvSpPr>
          <p:cNvPr id="32" name="Text Placeholder 2">
            <a:extLst>
              <a:ext uri="{FF2B5EF4-FFF2-40B4-BE49-F238E27FC236}">
                <a16:creationId xmlns:a16="http://schemas.microsoft.com/office/drawing/2014/main" id="{33E4DC46-1D4A-4C4E-B48F-5E70B7A966A5}"/>
              </a:ext>
            </a:extLst>
          </p:cNvPr>
          <p:cNvSpPr>
            <a:spLocks noGrp="1"/>
          </p:cNvSpPr>
          <p:nvPr>
            <p:ph idx="19" hasCustomPrompt="1"/>
          </p:nvPr>
        </p:nvSpPr>
        <p:spPr>
          <a:xfrm>
            <a:off x="12812290" y="5339622"/>
            <a:ext cx="10668148" cy="705156"/>
          </a:xfrm>
          <a:prstGeom prst="rect">
            <a:avLst/>
          </a:prstGeom>
          <a:ln>
            <a:noFill/>
          </a:ln>
        </p:spPr>
        <p:txBody>
          <a:bodyPr vert="horz" lIns="91440" tIns="45720" rIns="91440" bIns="45720" rtlCol="0">
            <a:noAutofit/>
          </a:bodyPr>
          <a:lstStyle>
            <a:lvl1pPr>
              <a:defRPr sz="3200"/>
            </a:lvl1pPr>
          </a:lstStyle>
          <a:p>
            <a:pPr lvl="0"/>
            <a:r>
              <a:rPr lang="en-US"/>
              <a:t>Content</a:t>
            </a:r>
          </a:p>
        </p:txBody>
      </p:sp>
      <p:sp>
        <p:nvSpPr>
          <p:cNvPr id="33" name="Text Placeholder 2">
            <a:extLst>
              <a:ext uri="{FF2B5EF4-FFF2-40B4-BE49-F238E27FC236}">
                <a16:creationId xmlns:a16="http://schemas.microsoft.com/office/drawing/2014/main" id="{899F7EEF-EAFF-3449-87BF-14A7E50F99D9}"/>
              </a:ext>
            </a:extLst>
          </p:cNvPr>
          <p:cNvSpPr>
            <a:spLocks noGrp="1"/>
          </p:cNvSpPr>
          <p:nvPr>
            <p:ph idx="20" hasCustomPrompt="1"/>
          </p:nvPr>
        </p:nvSpPr>
        <p:spPr>
          <a:xfrm>
            <a:off x="12812290" y="6588664"/>
            <a:ext cx="10668148" cy="705156"/>
          </a:xfrm>
          <a:prstGeom prst="rect">
            <a:avLst/>
          </a:prstGeom>
          <a:ln>
            <a:noFill/>
          </a:ln>
        </p:spPr>
        <p:txBody>
          <a:bodyPr vert="horz" lIns="91440" tIns="45720" rIns="91440" bIns="45720" rtlCol="0">
            <a:noAutofit/>
          </a:bodyPr>
          <a:lstStyle>
            <a:lvl1pPr>
              <a:defRPr sz="3200"/>
            </a:lvl1pPr>
          </a:lstStyle>
          <a:p>
            <a:pPr lvl="0"/>
            <a:r>
              <a:rPr lang="en-US"/>
              <a:t>Content</a:t>
            </a:r>
          </a:p>
        </p:txBody>
      </p:sp>
      <p:sp>
        <p:nvSpPr>
          <p:cNvPr id="34" name="Text Placeholder 2">
            <a:extLst>
              <a:ext uri="{FF2B5EF4-FFF2-40B4-BE49-F238E27FC236}">
                <a16:creationId xmlns:a16="http://schemas.microsoft.com/office/drawing/2014/main" id="{4EE8CB6C-D42C-724F-B63D-BBC9160BB737}"/>
              </a:ext>
            </a:extLst>
          </p:cNvPr>
          <p:cNvSpPr>
            <a:spLocks noGrp="1"/>
          </p:cNvSpPr>
          <p:nvPr>
            <p:ph idx="23" hasCustomPrompt="1"/>
          </p:nvPr>
        </p:nvSpPr>
        <p:spPr>
          <a:xfrm>
            <a:off x="823490" y="4231040"/>
            <a:ext cx="10668148" cy="705156"/>
          </a:xfrm>
          <a:prstGeom prst="rect">
            <a:avLst/>
          </a:prstGeom>
          <a:ln>
            <a:noFill/>
          </a:ln>
        </p:spPr>
        <p:txBody>
          <a:bodyPr vert="horz" lIns="91440" tIns="45720" rIns="91440" bIns="45720" rtlCol="0">
            <a:noAutofit/>
          </a:bodyPr>
          <a:lstStyle>
            <a:lvl1pPr marL="0" indent="0" algn="ctr">
              <a:buFont typeface="Arial" panose="020B0604020202020204" pitchFamily="34" charset="0"/>
              <a:buNone/>
              <a:defRPr sz="3200" b="0" i="0" spc="1200">
                <a:latin typeface="Gilroy-SemiBold ☞" pitchFamily="2" charset="77"/>
              </a:defRPr>
            </a:lvl1pPr>
          </a:lstStyle>
          <a:p>
            <a:pPr lvl="0"/>
            <a:r>
              <a:rPr lang="en-US"/>
              <a:t>TITLE</a:t>
            </a:r>
          </a:p>
        </p:txBody>
      </p:sp>
      <p:sp>
        <p:nvSpPr>
          <p:cNvPr id="42" name="Text Placeholder 2">
            <a:extLst>
              <a:ext uri="{FF2B5EF4-FFF2-40B4-BE49-F238E27FC236}">
                <a16:creationId xmlns:a16="http://schemas.microsoft.com/office/drawing/2014/main" id="{93D88E19-AAF4-9E4D-87BD-02E53905AF9F}"/>
              </a:ext>
            </a:extLst>
          </p:cNvPr>
          <p:cNvSpPr>
            <a:spLocks noGrp="1"/>
          </p:cNvSpPr>
          <p:nvPr>
            <p:ph idx="24" hasCustomPrompt="1"/>
          </p:nvPr>
        </p:nvSpPr>
        <p:spPr>
          <a:xfrm>
            <a:off x="823490" y="9939114"/>
            <a:ext cx="10668148" cy="705156"/>
          </a:xfrm>
          <a:prstGeom prst="rect">
            <a:avLst/>
          </a:prstGeom>
          <a:ln>
            <a:noFill/>
          </a:ln>
        </p:spPr>
        <p:txBody>
          <a:bodyPr vert="horz" lIns="91440" tIns="45720" rIns="91440" bIns="45720" rtlCol="0">
            <a:noAutofit/>
          </a:bodyPr>
          <a:lstStyle>
            <a:lvl1pPr marL="0" indent="0" algn="ctr">
              <a:buFont typeface="Arial" panose="020B0604020202020204" pitchFamily="34" charset="0"/>
              <a:buNone/>
              <a:defRPr sz="3200" b="0" i="0" spc="1200">
                <a:latin typeface="Gilroy-SemiBold ☞" pitchFamily="2" charset="77"/>
              </a:defRPr>
            </a:lvl1pPr>
          </a:lstStyle>
          <a:p>
            <a:pPr lvl="0"/>
            <a:r>
              <a:rPr lang="en-US"/>
              <a:t>TITLE</a:t>
            </a:r>
          </a:p>
        </p:txBody>
      </p:sp>
      <p:sp>
        <p:nvSpPr>
          <p:cNvPr id="43" name="Text Placeholder 2">
            <a:extLst>
              <a:ext uri="{FF2B5EF4-FFF2-40B4-BE49-F238E27FC236}">
                <a16:creationId xmlns:a16="http://schemas.microsoft.com/office/drawing/2014/main" id="{737D4947-7C9F-7F4D-A53A-1A0ECC715D41}"/>
              </a:ext>
            </a:extLst>
          </p:cNvPr>
          <p:cNvSpPr>
            <a:spLocks noGrp="1"/>
          </p:cNvSpPr>
          <p:nvPr>
            <p:ph idx="25" hasCustomPrompt="1"/>
          </p:nvPr>
        </p:nvSpPr>
        <p:spPr>
          <a:xfrm>
            <a:off x="12793816" y="4231040"/>
            <a:ext cx="10668148" cy="705156"/>
          </a:xfrm>
          <a:prstGeom prst="rect">
            <a:avLst/>
          </a:prstGeom>
          <a:ln>
            <a:noFill/>
          </a:ln>
        </p:spPr>
        <p:txBody>
          <a:bodyPr vert="horz" lIns="91440" tIns="45720" rIns="91440" bIns="45720" rtlCol="0">
            <a:noAutofit/>
          </a:bodyPr>
          <a:lstStyle>
            <a:lvl1pPr marL="0" indent="0" algn="ctr">
              <a:buFont typeface="Arial" panose="020B0604020202020204" pitchFamily="34" charset="0"/>
              <a:buNone/>
              <a:defRPr sz="3200" b="0" i="0" spc="1200">
                <a:latin typeface="Gilroy-SemiBold ☞" pitchFamily="2" charset="77"/>
              </a:defRPr>
            </a:lvl1pPr>
          </a:lstStyle>
          <a:p>
            <a:pPr lvl="0"/>
            <a:r>
              <a:rPr lang="en-US"/>
              <a:t>TITLE</a:t>
            </a:r>
          </a:p>
        </p:txBody>
      </p:sp>
      <p:sp>
        <p:nvSpPr>
          <p:cNvPr id="27" name="Slide Number Placeholder 2"/>
          <p:cNvSpPr>
            <a:spLocks noGrp="1"/>
          </p:cNvSpPr>
          <p:nvPr>
            <p:ph type="sldNum" sz="quarter" idx="26"/>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3329423731"/>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guide id="3" pos="3840">
          <p15:clr>
            <a:srgbClr val="FBAE40"/>
          </p15:clr>
        </p15:guide>
        <p15:guide id="4"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 Introduction">
    <p:spTree>
      <p:nvGrpSpPr>
        <p:cNvPr id="1" name=""/>
        <p:cNvGrpSpPr/>
        <p:nvPr/>
      </p:nvGrpSpPr>
      <p:grpSpPr>
        <a:xfrm>
          <a:off x="0" y="0"/>
          <a:ext cx="0" cy="0"/>
          <a:chOff x="0" y="0"/>
          <a:chExt cx="0" cy="0"/>
        </a:xfrm>
      </p:grpSpPr>
      <p:pic>
        <p:nvPicPr>
          <p:cNvPr id="18"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1" name="Subtitle 2">
            <a:extLst>
              <a:ext uri="{FF2B5EF4-FFF2-40B4-BE49-F238E27FC236}">
                <a16:creationId xmlns:a16="http://schemas.microsoft.com/office/drawing/2014/main" id="{B11145A4-10C2-A844-950C-99A8893219DD}"/>
              </a:ext>
            </a:extLst>
          </p:cNvPr>
          <p:cNvSpPr>
            <a:spLocks noGrp="1"/>
          </p:cNvSpPr>
          <p:nvPr>
            <p:ph type="subTitle" idx="1" hasCustomPrompt="1"/>
          </p:nvPr>
        </p:nvSpPr>
        <p:spPr>
          <a:xfrm>
            <a:off x="882652" y="1646632"/>
            <a:ext cx="22615524" cy="898524"/>
          </a:xfrm>
          <a:noFill/>
          <a:ln>
            <a:noFill/>
            <a:prstDash val="sysDot"/>
          </a:ln>
        </p:spPr>
        <p:txBody>
          <a:bodyPr>
            <a:noAutofit/>
          </a:bodyPr>
          <a:lstStyle>
            <a:lvl1pPr marL="0" indent="0" algn="l">
              <a:buNone/>
              <a:defRPr sz="4000" b="0" i="0" spc="0">
                <a:gradFill>
                  <a:gsLst>
                    <a:gs pos="0">
                      <a:srgbClr val="4FA6DA"/>
                    </a:gs>
                    <a:gs pos="100000">
                      <a:srgbClr val="01617A"/>
                    </a:gs>
                  </a:gsLst>
                  <a:lin ang="5400000" scaled="1"/>
                </a:gradFill>
                <a:latin typeface="Gilroy-SemiBold ☞" pitchFamily="2" charset="77"/>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IN"/>
              <a:t>TAGLINE</a:t>
            </a:r>
          </a:p>
        </p:txBody>
      </p:sp>
      <p:sp>
        <p:nvSpPr>
          <p:cNvPr id="17" name="Picture Placeholder 3">
            <a:extLst>
              <a:ext uri="{FF2B5EF4-FFF2-40B4-BE49-F238E27FC236}">
                <a16:creationId xmlns:a16="http://schemas.microsoft.com/office/drawing/2014/main" id="{4EB8C0DC-B4DE-6746-A55D-BF56766F3BDE}"/>
              </a:ext>
            </a:extLst>
          </p:cNvPr>
          <p:cNvSpPr>
            <a:spLocks noGrp="1"/>
          </p:cNvSpPr>
          <p:nvPr>
            <p:ph type="pic" sz="quarter" idx="12" hasCustomPrompt="1"/>
          </p:nvPr>
        </p:nvSpPr>
        <p:spPr>
          <a:xfrm>
            <a:off x="14352114" y="4227882"/>
            <a:ext cx="1187352" cy="1187352"/>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0" name="Picture Placeholder 3">
            <a:extLst>
              <a:ext uri="{FF2B5EF4-FFF2-40B4-BE49-F238E27FC236}">
                <a16:creationId xmlns:a16="http://schemas.microsoft.com/office/drawing/2014/main" id="{9135BCD9-05D0-CC4C-9077-4CC95880AEFC}"/>
              </a:ext>
            </a:extLst>
          </p:cNvPr>
          <p:cNvSpPr>
            <a:spLocks noGrp="1"/>
          </p:cNvSpPr>
          <p:nvPr>
            <p:ph type="pic" sz="quarter" idx="13" hasCustomPrompt="1"/>
          </p:nvPr>
        </p:nvSpPr>
        <p:spPr>
          <a:xfrm>
            <a:off x="14352114" y="6125500"/>
            <a:ext cx="1187352" cy="1187352"/>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2" name="Picture Placeholder 3">
            <a:extLst>
              <a:ext uri="{FF2B5EF4-FFF2-40B4-BE49-F238E27FC236}">
                <a16:creationId xmlns:a16="http://schemas.microsoft.com/office/drawing/2014/main" id="{26F0ED32-34A5-FA48-A340-72E0200F7EDC}"/>
              </a:ext>
            </a:extLst>
          </p:cNvPr>
          <p:cNvSpPr>
            <a:spLocks noGrp="1"/>
          </p:cNvSpPr>
          <p:nvPr>
            <p:ph type="pic" sz="quarter" idx="14" hasCustomPrompt="1"/>
          </p:nvPr>
        </p:nvSpPr>
        <p:spPr>
          <a:xfrm>
            <a:off x="14352114" y="8003468"/>
            <a:ext cx="1187352" cy="1187352"/>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 name="Rectangle 2">
            <a:extLst>
              <a:ext uri="{FF2B5EF4-FFF2-40B4-BE49-F238E27FC236}">
                <a16:creationId xmlns:a16="http://schemas.microsoft.com/office/drawing/2014/main" id="{D8C8858C-AADB-2749-A591-D83839B989AD}"/>
              </a:ext>
            </a:extLst>
          </p:cNvPr>
          <p:cNvSpPr/>
          <p:nvPr userDrawn="1"/>
        </p:nvSpPr>
        <p:spPr>
          <a:xfrm>
            <a:off x="15981909" y="11315342"/>
            <a:ext cx="5907386" cy="2308324"/>
          </a:xfrm>
          <a:prstGeom prst="rect">
            <a:avLst/>
          </a:prstGeom>
        </p:spPr>
        <p:txBody>
          <a:bodyPr wrap="none">
            <a:spAutoFit/>
          </a:bodyPr>
          <a:lstStyle/>
          <a:p>
            <a:r>
              <a:rPr lang="en-IN" sz="14400" cap="none">
                <a:solidFill>
                  <a:srgbClr val="4EA6D9">
                    <a:alpha val="16000"/>
                  </a:srgbClr>
                </a:solidFill>
                <a:latin typeface="Gilroy-BoldItalic ☞" pitchFamily="2" charset="77"/>
              </a:rPr>
              <a:t>Digital</a:t>
            </a:r>
            <a:endParaRPr lang="en-US" sz="14400"/>
          </a:p>
        </p:txBody>
      </p:sp>
      <p:sp>
        <p:nvSpPr>
          <p:cNvPr id="30" name="Text Placeholder 2">
            <a:extLst>
              <a:ext uri="{FF2B5EF4-FFF2-40B4-BE49-F238E27FC236}">
                <a16:creationId xmlns:a16="http://schemas.microsoft.com/office/drawing/2014/main" id="{13A39843-ECD2-E04A-8A77-D03A927AECA2}"/>
              </a:ext>
            </a:extLst>
          </p:cNvPr>
          <p:cNvSpPr>
            <a:spLocks noGrp="1"/>
          </p:cNvSpPr>
          <p:nvPr>
            <p:ph idx="15" hasCustomPrompt="1"/>
          </p:nvPr>
        </p:nvSpPr>
        <p:spPr>
          <a:xfrm>
            <a:off x="882653" y="4162882"/>
            <a:ext cx="9048746" cy="1674500"/>
          </a:xfrm>
          <a:prstGeom prst="rect">
            <a:avLst/>
          </a:prstGeom>
          <a:ln>
            <a:noFill/>
          </a:ln>
        </p:spPr>
        <p:txBody>
          <a:bodyPr vert="horz" lIns="91440" tIns="45720" rIns="91440" bIns="45720" rtlCol="0">
            <a:noAutofit/>
          </a:bodyPr>
          <a:lstStyle>
            <a:lvl1pPr>
              <a:defRPr sz="4400"/>
            </a:lvl1pPr>
          </a:lstStyle>
          <a:p>
            <a:pPr lvl="0"/>
            <a:r>
              <a:rPr lang="en-US"/>
              <a:t>Content</a:t>
            </a:r>
          </a:p>
        </p:txBody>
      </p:sp>
      <p:sp>
        <p:nvSpPr>
          <p:cNvPr id="31" name="Text Placeholder 2">
            <a:extLst>
              <a:ext uri="{FF2B5EF4-FFF2-40B4-BE49-F238E27FC236}">
                <a16:creationId xmlns:a16="http://schemas.microsoft.com/office/drawing/2014/main" id="{325C610A-75A1-6940-A72B-1885EB23F193}"/>
              </a:ext>
            </a:extLst>
          </p:cNvPr>
          <p:cNvSpPr>
            <a:spLocks noGrp="1"/>
          </p:cNvSpPr>
          <p:nvPr>
            <p:ph idx="16" hasCustomPrompt="1"/>
          </p:nvPr>
        </p:nvSpPr>
        <p:spPr>
          <a:xfrm>
            <a:off x="882653" y="6457170"/>
            <a:ext cx="9048746" cy="1674500"/>
          </a:xfrm>
          <a:prstGeom prst="rect">
            <a:avLst/>
          </a:prstGeom>
          <a:ln>
            <a:noFill/>
          </a:ln>
        </p:spPr>
        <p:txBody>
          <a:bodyPr vert="horz" lIns="91440" tIns="45720" rIns="91440" bIns="45720" rtlCol="0">
            <a:noAutofit/>
          </a:bodyPr>
          <a:lstStyle>
            <a:lvl1pPr>
              <a:defRPr sz="4400"/>
            </a:lvl1pPr>
          </a:lstStyle>
          <a:p>
            <a:pPr lvl="0"/>
            <a:r>
              <a:rPr lang="en-US"/>
              <a:t>Content</a:t>
            </a:r>
          </a:p>
        </p:txBody>
      </p:sp>
      <p:sp>
        <p:nvSpPr>
          <p:cNvPr id="32" name="Text Placeholder 2">
            <a:extLst>
              <a:ext uri="{FF2B5EF4-FFF2-40B4-BE49-F238E27FC236}">
                <a16:creationId xmlns:a16="http://schemas.microsoft.com/office/drawing/2014/main" id="{92490DB4-0411-C742-9C26-137ADE00B14F}"/>
              </a:ext>
            </a:extLst>
          </p:cNvPr>
          <p:cNvSpPr>
            <a:spLocks noGrp="1"/>
          </p:cNvSpPr>
          <p:nvPr>
            <p:ph idx="17" hasCustomPrompt="1"/>
          </p:nvPr>
        </p:nvSpPr>
        <p:spPr>
          <a:xfrm>
            <a:off x="882653" y="8751458"/>
            <a:ext cx="9048746" cy="1674500"/>
          </a:xfrm>
          <a:prstGeom prst="rect">
            <a:avLst/>
          </a:prstGeom>
          <a:ln>
            <a:noFill/>
          </a:ln>
        </p:spPr>
        <p:txBody>
          <a:bodyPr vert="horz" lIns="91440" tIns="45720" rIns="91440" bIns="45720" rtlCol="0">
            <a:noAutofit/>
          </a:bodyPr>
          <a:lstStyle>
            <a:lvl1pPr>
              <a:defRPr sz="4400"/>
            </a:lvl1pPr>
          </a:lstStyle>
          <a:p>
            <a:pPr lvl="0"/>
            <a:r>
              <a:rPr lang="en-US"/>
              <a:t>Content</a:t>
            </a:r>
          </a:p>
        </p:txBody>
      </p:sp>
      <p:sp>
        <p:nvSpPr>
          <p:cNvPr id="33" name="Text Placeholder 2">
            <a:extLst>
              <a:ext uri="{FF2B5EF4-FFF2-40B4-BE49-F238E27FC236}">
                <a16:creationId xmlns:a16="http://schemas.microsoft.com/office/drawing/2014/main" id="{B4CE44FB-F4B8-0340-A8A0-EB01C83231EA}"/>
              </a:ext>
            </a:extLst>
          </p:cNvPr>
          <p:cNvSpPr>
            <a:spLocks noGrp="1"/>
          </p:cNvSpPr>
          <p:nvPr>
            <p:ph idx="18" hasCustomPrompt="1"/>
          </p:nvPr>
        </p:nvSpPr>
        <p:spPr>
          <a:xfrm>
            <a:off x="15900982" y="4336783"/>
            <a:ext cx="7597196" cy="935590"/>
          </a:xfrm>
          <a:prstGeom prst="rect">
            <a:avLst/>
          </a:prstGeom>
          <a:ln>
            <a:noFill/>
          </a:ln>
        </p:spPr>
        <p:txBody>
          <a:bodyPr vert="horz" lIns="91440" tIns="45720" rIns="91440" bIns="45720" rtlCol="0">
            <a:noAutofit/>
          </a:bodyPr>
          <a:lstStyle>
            <a:lvl1pPr>
              <a:defRPr sz="4400"/>
            </a:lvl1pPr>
          </a:lstStyle>
          <a:p>
            <a:pPr lvl="0"/>
            <a:r>
              <a:rPr lang="en-US"/>
              <a:t>Content</a:t>
            </a:r>
          </a:p>
        </p:txBody>
      </p:sp>
      <p:sp>
        <p:nvSpPr>
          <p:cNvPr id="34" name="Text Placeholder 2">
            <a:extLst>
              <a:ext uri="{FF2B5EF4-FFF2-40B4-BE49-F238E27FC236}">
                <a16:creationId xmlns:a16="http://schemas.microsoft.com/office/drawing/2014/main" id="{5CD35670-DF20-CB48-B877-0FC043263702}"/>
              </a:ext>
            </a:extLst>
          </p:cNvPr>
          <p:cNvSpPr>
            <a:spLocks noGrp="1"/>
          </p:cNvSpPr>
          <p:nvPr>
            <p:ph idx="19" hasCustomPrompt="1"/>
          </p:nvPr>
        </p:nvSpPr>
        <p:spPr>
          <a:xfrm>
            <a:off x="15900982" y="6202529"/>
            <a:ext cx="7597196" cy="935590"/>
          </a:xfrm>
          <a:prstGeom prst="rect">
            <a:avLst/>
          </a:prstGeom>
          <a:ln>
            <a:noFill/>
          </a:ln>
        </p:spPr>
        <p:txBody>
          <a:bodyPr vert="horz" lIns="91440" tIns="45720" rIns="91440" bIns="45720" rtlCol="0">
            <a:noAutofit/>
          </a:bodyPr>
          <a:lstStyle>
            <a:lvl1pPr>
              <a:defRPr sz="4400"/>
            </a:lvl1pPr>
          </a:lstStyle>
          <a:p>
            <a:pPr lvl="0"/>
            <a:r>
              <a:rPr lang="en-US"/>
              <a:t>Content</a:t>
            </a:r>
          </a:p>
        </p:txBody>
      </p:sp>
      <p:sp>
        <p:nvSpPr>
          <p:cNvPr id="35" name="Text Placeholder 2">
            <a:extLst>
              <a:ext uri="{FF2B5EF4-FFF2-40B4-BE49-F238E27FC236}">
                <a16:creationId xmlns:a16="http://schemas.microsoft.com/office/drawing/2014/main" id="{ECE88B7B-3D86-5947-98F5-64E4E49A5DBA}"/>
              </a:ext>
            </a:extLst>
          </p:cNvPr>
          <p:cNvSpPr>
            <a:spLocks noGrp="1"/>
          </p:cNvSpPr>
          <p:nvPr>
            <p:ph idx="20" hasCustomPrompt="1"/>
          </p:nvPr>
        </p:nvSpPr>
        <p:spPr>
          <a:xfrm>
            <a:off x="15900982" y="8123693"/>
            <a:ext cx="7597196" cy="935590"/>
          </a:xfrm>
          <a:prstGeom prst="rect">
            <a:avLst/>
          </a:prstGeom>
          <a:ln>
            <a:noFill/>
          </a:ln>
        </p:spPr>
        <p:txBody>
          <a:bodyPr vert="horz" lIns="91440" tIns="45720" rIns="91440" bIns="45720" rtlCol="0">
            <a:noAutofit/>
          </a:bodyPr>
          <a:lstStyle>
            <a:lvl1pPr>
              <a:defRPr sz="4400"/>
            </a:lvl1pPr>
          </a:lstStyle>
          <a:p>
            <a:pPr lvl="0"/>
            <a:r>
              <a:rPr lang="en-US"/>
              <a:t>Content</a:t>
            </a:r>
          </a:p>
        </p:txBody>
      </p:sp>
      <p:sp>
        <p:nvSpPr>
          <p:cNvPr id="19" name="Slide Number Placeholder 2"/>
          <p:cNvSpPr>
            <a:spLocks noGrp="1"/>
          </p:cNvSpPr>
          <p:nvPr>
            <p:ph type="sldNum" sz="quarter" idx="11"/>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288170258"/>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guide id="3" pos="499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at we do- 3">
    <p:spTree>
      <p:nvGrpSpPr>
        <p:cNvPr id="1" name=""/>
        <p:cNvGrpSpPr/>
        <p:nvPr/>
      </p:nvGrpSpPr>
      <p:grpSpPr>
        <a:xfrm>
          <a:off x="0" y="0"/>
          <a:ext cx="0" cy="0"/>
          <a:chOff x="0" y="0"/>
          <a:chExt cx="0" cy="0"/>
        </a:xfrm>
      </p:grpSpPr>
      <p:pic>
        <p:nvPicPr>
          <p:cNvPr id="21"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pic>
        <p:nvPicPr>
          <p:cNvPr id="24" name="Image" descr="Image">
            <a:extLst>
              <a:ext uri="{FF2B5EF4-FFF2-40B4-BE49-F238E27FC236}">
                <a16:creationId xmlns:a16="http://schemas.microsoft.com/office/drawing/2014/main" id="{1D693F41-2E3D-7B4D-BCE9-4C729F30E757}"/>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305340" y="2425950"/>
            <a:ext cx="3153240" cy="10332892"/>
          </a:xfrm>
          <a:prstGeom prst="rect">
            <a:avLst/>
          </a:prstGeom>
          <a:ln w="12700">
            <a:miter lim="400000"/>
          </a:ln>
        </p:spPr>
      </p:pic>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4219515" y="369182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pic>
        <p:nvPicPr>
          <p:cNvPr id="27" name="Image" descr="Image">
            <a:extLst>
              <a:ext uri="{FF2B5EF4-FFF2-40B4-BE49-F238E27FC236}">
                <a16:creationId xmlns:a16="http://schemas.microsoft.com/office/drawing/2014/main" id="{438494EC-2361-5D46-910B-55D0584B6FD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21930" y="2425950"/>
            <a:ext cx="3153240" cy="10332892"/>
          </a:xfrm>
          <a:prstGeom prst="rect">
            <a:avLst/>
          </a:prstGeom>
          <a:ln w="12700">
            <a:miter lim="400000"/>
          </a:ln>
        </p:spPr>
      </p:pic>
      <p:sp>
        <p:nvSpPr>
          <p:cNvPr id="29" name="Picture Placeholder 3">
            <a:extLst>
              <a:ext uri="{FF2B5EF4-FFF2-40B4-BE49-F238E27FC236}">
                <a16:creationId xmlns:a16="http://schemas.microsoft.com/office/drawing/2014/main" id="{05E9F5E4-3902-C14D-990F-0CFEFA018533}"/>
              </a:ext>
            </a:extLst>
          </p:cNvPr>
          <p:cNvSpPr>
            <a:spLocks noGrp="1"/>
          </p:cNvSpPr>
          <p:nvPr>
            <p:ph type="pic" sz="quarter" idx="13" hasCustomPrompt="1"/>
          </p:nvPr>
        </p:nvSpPr>
        <p:spPr>
          <a:xfrm>
            <a:off x="11536099" y="369182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pic>
        <p:nvPicPr>
          <p:cNvPr id="35" name="Image" descr="Image">
            <a:extLst>
              <a:ext uri="{FF2B5EF4-FFF2-40B4-BE49-F238E27FC236}">
                <a16:creationId xmlns:a16="http://schemas.microsoft.com/office/drawing/2014/main" id="{E0BE511E-E83B-E944-B388-D6335A3DCF3B}"/>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008522" y="2425950"/>
            <a:ext cx="3153240" cy="10332892"/>
          </a:xfrm>
          <a:prstGeom prst="rect">
            <a:avLst/>
          </a:prstGeom>
          <a:ln w="12700">
            <a:noFill/>
            <a:miter lim="400000"/>
          </a:ln>
        </p:spPr>
      </p:pic>
      <p:sp>
        <p:nvSpPr>
          <p:cNvPr id="44" name="Picture Placeholder 3">
            <a:extLst>
              <a:ext uri="{FF2B5EF4-FFF2-40B4-BE49-F238E27FC236}">
                <a16:creationId xmlns:a16="http://schemas.microsoft.com/office/drawing/2014/main" id="{CFC907EB-C824-2E42-8776-877E3E99DE91}"/>
              </a:ext>
            </a:extLst>
          </p:cNvPr>
          <p:cNvSpPr>
            <a:spLocks noGrp="1"/>
          </p:cNvSpPr>
          <p:nvPr>
            <p:ph type="pic" sz="quarter" idx="14" hasCustomPrompt="1"/>
          </p:nvPr>
        </p:nvSpPr>
        <p:spPr>
          <a:xfrm>
            <a:off x="18922691" y="369182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3" name="TextBox 2">
            <a:extLst>
              <a:ext uri="{FF2B5EF4-FFF2-40B4-BE49-F238E27FC236}">
                <a16:creationId xmlns:a16="http://schemas.microsoft.com/office/drawing/2014/main" id="{E3821DF6-4E05-464A-ACD9-C5F8493844C2}"/>
              </a:ext>
            </a:extLst>
          </p:cNvPr>
          <p:cNvSpPr txBox="1"/>
          <p:nvPr userDrawn="1"/>
        </p:nvSpPr>
        <p:spPr>
          <a:xfrm>
            <a:off x="7526216" y="9612924"/>
            <a:ext cx="0" cy="0"/>
          </a:xfrm>
          <a:prstGeom prst="rect">
            <a:avLst/>
          </a:prstGeom>
          <a:noFill/>
        </p:spPr>
        <p:txBody>
          <a:bodyPr vert="horz" wrap="none" lIns="182880" tIns="91440" rIns="182880" bIns="91440" rtlCol="0">
            <a:noAutofit/>
          </a:bodyPr>
          <a:lstStyle/>
          <a:p>
            <a:pPr algn="l"/>
            <a:endParaRPr lang="en-US" sz="11200"/>
          </a:p>
        </p:txBody>
      </p:sp>
      <p:sp>
        <p:nvSpPr>
          <p:cNvPr id="22" name="Text Placeholder 2">
            <a:extLst>
              <a:ext uri="{FF2B5EF4-FFF2-40B4-BE49-F238E27FC236}">
                <a16:creationId xmlns:a16="http://schemas.microsoft.com/office/drawing/2014/main" id="{2C40AF36-2348-D845-92F0-752DA1256F2B}"/>
              </a:ext>
            </a:extLst>
          </p:cNvPr>
          <p:cNvSpPr>
            <a:spLocks noGrp="1"/>
          </p:cNvSpPr>
          <p:nvPr>
            <p:ph idx="17" hasCustomPrompt="1"/>
          </p:nvPr>
        </p:nvSpPr>
        <p:spPr>
          <a:xfrm>
            <a:off x="2551078" y="9308034"/>
            <a:ext cx="4661764" cy="2944668"/>
          </a:xfrm>
          <a:prstGeom prst="rect">
            <a:avLst/>
          </a:prstGeom>
          <a:ln>
            <a:noFill/>
          </a:ln>
        </p:spPr>
        <p:txBody>
          <a:bodyPr vert="horz" lIns="91440" tIns="45720" rIns="91440" bIns="45720" rtlCol="0">
            <a:noAutofit/>
          </a:bodyPr>
          <a:lstStyle>
            <a:lvl1pPr algn="ctr">
              <a:defRPr sz="4400"/>
            </a:lvl1pPr>
          </a:lstStyle>
          <a:p>
            <a:pPr lvl="0"/>
            <a:r>
              <a:rPr lang="en-US"/>
              <a:t>Content</a:t>
            </a:r>
          </a:p>
        </p:txBody>
      </p:sp>
      <p:sp>
        <p:nvSpPr>
          <p:cNvPr id="23" name="Text Placeholder 2">
            <a:extLst>
              <a:ext uri="{FF2B5EF4-FFF2-40B4-BE49-F238E27FC236}">
                <a16:creationId xmlns:a16="http://schemas.microsoft.com/office/drawing/2014/main" id="{BB3F78C5-0506-B84A-847E-733F3825A79B}"/>
              </a:ext>
            </a:extLst>
          </p:cNvPr>
          <p:cNvSpPr>
            <a:spLocks noGrp="1"/>
          </p:cNvSpPr>
          <p:nvPr>
            <p:ph idx="18" hasCustomPrompt="1"/>
          </p:nvPr>
        </p:nvSpPr>
        <p:spPr>
          <a:xfrm>
            <a:off x="9931398" y="9308034"/>
            <a:ext cx="4661764" cy="2944668"/>
          </a:xfrm>
          <a:prstGeom prst="rect">
            <a:avLst/>
          </a:prstGeom>
          <a:ln>
            <a:noFill/>
          </a:ln>
        </p:spPr>
        <p:txBody>
          <a:bodyPr vert="horz" lIns="91440" tIns="45720" rIns="91440" bIns="45720" rtlCol="0">
            <a:noAutofit/>
          </a:bodyPr>
          <a:lstStyle>
            <a:lvl1pPr algn="ctr">
              <a:defRPr sz="4400"/>
            </a:lvl1pPr>
          </a:lstStyle>
          <a:p>
            <a:pPr lvl="0"/>
            <a:r>
              <a:rPr lang="en-US"/>
              <a:t>Content</a:t>
            </a:r>
          </a:p>
        </p:txBody>
      </p:sp>
      <p:sp>
        <p:nvSpPr>
          <p:cNvPr id="26" name="Text Placeholder 2">
            <a:extLst>
              <a:ext uri="{FF2B5EF4-FFF2-40B4-BE49-F238E27FC236}">
                <a16:creationId xmlns:a16="http://schemas.microsoft.com/office/drawing/2014/main" id="{F4E0B3A9-3416-3B43-B31C-0CE85DEBCE0E}"/>
              </a:ext>
            </a:extLst>
          </p:cNvPr>
          <p:cNvSpPr>
            <a:spLocks noGrp="1"/>
          </p:cNvSpPr>
          <p:nvPr>
            <p:ph idx="19" hasCustomPrompt="1"/>
          </p:nvPr>
        </p:nvSpPr>
        <p:spPr>
          <a:xfrm>
            <a:off x="17254254" y="9308034"/>
            <a:ext cx="4661764" cy="2944668"/>
          </a:xfrm>
          <a:prstGeom prst="rect">
            <a:avLst/>
          </a:prstGeom>
        </p:spPr>
        <p:txBody>
          <a:bodyPr vert="horz" lIns="91440" tIns="45720" rIns="91440" bIns="45720" rtlCol="0">
            <a:noAutofit/>
          </a:bodyPr>
          <a:lstStyle>
            <a:lvl1pPr algn="ctr">
              <a:defRPr sz="4400"/>
            </a:lvl1pPr>
          </a:lstStyle>
          <a:p>
            <a:pPr lvl="0"/>
            <a:r>
              <a:rPr lang="en-US"/>
              <a:t>Content</a:t>
            </a:r>
          </a:p>
        </p:txBody>
      </p:sp>
      <p:sp>
        <p:nvSpPr>
          <p:cNvPr id="28" name="Text Placeholder 2">
            <a:extLst>
              <a:ext uri="{FF2B5EF4-FFF2-40B4-BE49-F238E27FC236}">
                <a16:creationId xmlns:a16="http://schemas.microsoft.com/office/drawing/2014/main" id="{96503F40-46F0-A54D-9A87-3CEA368451FF}"/>
              </a:ext>
            </a:extLst>
          </p:cNvPr>
          <p:cNvSpPr>
            <a:spLocks noGrp="1"/>
          </p:cNvSpPr>
          <p:nvPr>
            <p:ph idx="11" hasCustomPrompt="1"/>
          </p:nvPr>
        </p:nvSpPr>
        <p:spPr>
          <a:xfrm>
            <a:off x="2962257" y="7257432"/>
            <a:ext cx="3839406" cy="669928"/>
          </a:xfrm>
          <a:prstGeom prst="rect">
            <a:avLst/>
          </a:prstGeom>
          <a:noFill/>
          <a:ln>
            <a:noFill/>
          </a:ln>
        </p:spPr>
        <p:txBody>
          <a:bodyPr vert="horz" lIns="91440" tIns="45720" rIns="91440" bIns="45720" rtlCol="0">
            <a:normAutofit/>
          </a:bodyPr>
          <a:lstStyle>
            <a:lvl1pPr marL="0" indent="0" algn="ctr">
              <a:buFont typeface="Arial" panose="020B0604020202020204" pitchFamily="34" charset="0"/>
              <a:buNone/>
              <a:defRPr sz="4000" b="0" i="0">
                <a:gradFill>
                  <a:gsLst>
                    <a:gs pos="0">
                      <a:srgbClr val="F2CA04"/>
                    </a:gs>
                    <a:gs pos="100000">
                      <a:srgbClr val="F28705"/>
                    </a:gs>
                  </a:gsLst>
                  <a:lin ang="5400000" scaled="1"/>
                </a:gradFill>
                <a:latin typeface="Gilroy-Bold ☞" pitchFamily="2" charset="77"/>
              </a:defRPr>
            </a:lvl1pPr>
          </a:lstStyle>
          <a:p>
            <a:pPr lvl="0"/>
            <a:r>
              <a:rPr lang="en-US"/>
              <a:t>Title</a:t>
            </a:r>
          </a:p>
        </p:txBody>
      </p:sp>
      <p:sp>
        <p:nvSpPr>
          <p:cNvPr id="30" name="Text Placeholder 2">
            <a:extLst>
              <a:ext uri="{FF2B5EF4-FFF2-40B4-BE49-F238E27FC236}">
                <a16:creationId xmlns:a16="http://schemas.microsoft.com/office/drawing/2014/main" id="{9AB8C168-D18D-2B46-A170-030C0D8F6AF4}"/>
              </a:ext>
            </a:extLst>
          </p:cNvPr>
          <p:cNvSpPr>
            <a:spLocks noGrp="1"/>
          </p:cNvSpPr>
          <p:nvPr>
            <p:ph idx="20" hasCustomPrompt="1"/>
          </p:nvPr>
        </p:nvSpPr>
        <p:spPr>
          <a:xfrm>
            <a:off x="10278845" y="7257432"/>
            <a:ext cx="3839406" cy="669928"/>
          </a:xfrm>
          <a:prstGeom prst="rect">
            <a:avLst/>
          </a:prstGeom>
          <a:noFill/>
          <a:ln>
            <a:noFill/>
          </a:ln>
        </p:spPr>
        <p:txBody>
          <a:bodyPr vert="horz" lIns="91440" tIns="45720" rIns="91440" bIns="45720" rtlCol="0">
            <a:normAutofit/>
          </a:bodyPr>
          <a:lstStyle>
            <a:lvl1pPr marL="0" indent="0" algn="ctr">
              <a:buFont typeface="Arial" panose="020B0604020202020204" pitchFamily="34" charset="0"/>
              <a:buNone/>
              <a:defRPr sz="4000" b="0" i="0">
                <a:gradFill>
                  <a:gsLst>
                    <a:gs pos="0">
                      <a:srgbClr val="F2CA04"/>
                    </a:gs>
                    <a:gs pos="100000">
                      <a:srgbClr val="F28705"/>
                    </a:gs>
                  </a:gsLst>
                  <a:lin ang="5400000" scaled="1"/>
                </a:gradFill>
                <a:latin typeface="Gilroy-Bold ☞" pitchFamily="2" charset="77"/>
              </a:defRPr>
            </a:lvl1pPr>
          </a:lstStyle>
          <a:p>
            <a:pPr lvl="0"/>
            <a:r>
              <a:rPr lang="en-US"/>
              <a:t>Title</a:t>
            </a:r>
          </a:p>
        </p:txBody>
      </p:sp>
      <p:sp>
        <p:nvSpPr>
          <p:cNvPr id="32" name="Text Placeholder 2">
            <a:extLst>
              <a:ext uri="{FF2B5EF4-FFF2-40B4-BE49-F238E27FC236}">
                <a16:creationId xmlns:a16="http://schemas.microsoft.com/office/drawing/2014/main" id="{618C2E63-219D-FD46-94D3-0F5B73246724}"/>
              </a:ext>
            </a:extLst>
          </p:cNvPr>
          <p:cNvSpPr>
            <a:spLocks noGrp="1"/>
          </p:cNvSpPr>
          <p:nvPr>
            <p:ph idx="21" hasCustomPrompt="1"/>
          </p:nvPr>
        </p:nvSpPr>
        <p:spPr>
          <a:xfrm>
            <a:off x="17657655" y="7257432"/>
            <a:ext cx="3839406" cy="669928"/>
          </a:xfrm>
          <a:prstGeom prst="rect">
            <a:avLst/>
          </a:prstGeom>
          <a:noFill/>
          <a:ln>
            <a:noFill/>
          </a:ln>
        </p:spPr>
        <p:txBody>
          <a:bodyPr vert="horz" lIns="91440" tIns="45720" rIns="91440" bIns="45720" rtlCol="0">
            <a:normAutofit/>
          </a:bodyPr>
          <a:lstStyle>
            <a:lvl1pPr marL="0" indent="0" algn="ctr">
              <a:buFont typeface="Arial" panose="020B0604020202020204" pitchFamily="34" charset="0"/>
              <a:buNone/>
              <a:defRPr sz="4000" b="0" i="0">
                <a:gradFill>
                  <a:gsLst>
                    <a:gs pos="0">
                      <a:srgbClr val="F2CA04"/>
                    </a:gs>
                    <a:gs pos="100000">
                      <a:srgbClr val="F28705"/>
                    </a:gs>
                  </a:gsLst>
                  <a:lin ang="5400000" scaled="1"/>
                </a:gradFill>
                <a:latin typeface="Gilroy-Bold ☞" pitchFamily="2" charset="77"/>
              </a:defRPr>
            </a:lvl1pPr>
          </a:lstStyle>
          <a:p>
            <a:pPr lvl="0"/>
            <a:r>
              <a:rPr lang="en-US"/>
              <a:t>Title</a:t>
            </a:r>
          </a:p>
        </p:txBody>
      </p:sp>
      <p:sp>
        <p:nvSpPr>
          <p:cNvPr id="25" name="Slide Number Placeholder 2"/>
          <p:cNvSpPr>
            <a:spLocks noGrp="1"/>
          </p:cNvSpPr>
          <p:nvPr>
            <p:ph type="sldNum" sz="quarter" idx="22"/>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1477679418"/>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230">
          <p15:clr>
            <a:srgbClr val="FBAE40"/>
          </p15:clr>
        </p15:guide>
        <p15:guide id="3" pos="3840">
          <p15:clr>
            <a:srgbClr val="FBAE40"/>
          </p15:clr>
        </p15:guide>
        <p15:guide id="4" orient="horz" pos="313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at we do- 5">
    <p:spTree>
      <p:nvGrpSpPr>
        <p:cNvPr id="1" name=""/>
        <p:cNvGrpSpPr/>
        <p:nvPr/>
      </p:nvGrpSpPr>
      <p:grpSpPr>
        <a:xfrm>
          <a:off x="0" y="0"/>
          <a:ext cx="0" cy="0"/>
          <a:chOff x="0" y="0"/>
          <a:chExt cx="0" cy="0"/>
        </a:xfrm>
      </p:grpSpPr>
      <p:pic>
        <p:nvPicPr>
          <p:cNvPr id="29"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pic>
        <p:nvPicPr>
          <p:cNvPr id="37" name="Image" descr="Image">
            <a:extLst>
              <a:ext uri="{FF2B5EF4-FFF2-40B4-BE49-F238E27FC236}">
                <a16:creationId xmlns:a16="http://schemas.microsoft.com/office/drawing/2014/main" id="{1E0E3D38-7FCA-0D4D-9E75-8EFC28AD50C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0613735" y="2332070"/>
            <a:ext cx="2297186" cy="7527676"/>
          </a:xfrm>
          <a:prstGeom prst="rect">
            <a:avLst/>
          </a:prstGeom>
          <a:ln w="12700">
            <a:miter lim="400000"/>
          </a:ln>
        </p:spPr>
      </p:pic>
      <p:sp>
        <p:nvSpPr>
          <p:cNvPr id="38" name="Picture Placeholder 3">
            <a:extLst>
              <a:ext uri="{FF2B5EF4-FFF2-40B4-BE49-F238E27FC236}">
                <a16:creationId xmlns:a16="http://schemas.microsoft.com/office/drawing/2014/main" id="{04125857-9CC8-5E46-AF33-7129AE9FC38E}"/>
              </a:ext>
            </a:extLst>
          </p:cNvPr>
          <p:cNvSpPr>
            <a:spLocks noGrp="1"/>
          </p:cNvSpPr>
          <p:nvPr>
            <p:ph type="pic" sz="quarter" idx="15" hasCustomPrompt="1"/>
          </p:nvPr>
        </p:nvSpPr>
        <p:spPr>
          <a:xfrm>
            <a:off x="21152446" y="3340870"/>
            <a:ext cx="965212" cy="96521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pic>
        <p:nvPicPr>
          <p:cNvPr id="41" name="Image" descr="Image">
            <a:extLst>
              <a:ext uri="{FF2B5EF4-FFF2-40B4-BE49-F238E27FC236}">
                <a16:creationId xmlns:a16="http://schemas.microsoft.com/office/drawing/2014/main" id="{A49FBDDB-4DAC-A947-B3A6-97505AB3048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5811863" y="5683812"/>
            <a:ext cx="2297186" cy="7527676"/>
          </a:xfrm>
          <a:prstGeom prst="rect">
            <a:avLst/>
          </a:prstGeom>
          <a:ln w="12700">
            <a:miter lim="400000"/>
          </a:ln>
        </p:spPr>
      </p:pic>
      <p:sp>
        <p:nvSpPr>
          <p:cNvPr id="42" name="Picture Placeholder 3">
            <a:extLst>
              <a:ext uri="{FF2B5EF4-FFF2-40B4-BE49-F238E27FC236}">
                <a16:creationId xmlns:a16="http://schemas.microsoft.com/office/drawing/2014/main" id="{9893DC2E-8999-144E-821D-8285143BF494}"/>
              </a:ext>
            </a:extLst>
          </p:cNvPr>
          <p:cNvSpPr>
            <a:spLocks noGrp="1"/>
          </p:cNvSpPr>
          <p:nvPr>
            <p:ph type="pic" sz="quarter" idx="16" hasCustomPrompt="1"/>
          </p:nvPr>
        </p:nvSpPr>
        <p:spPr>
          <a:xfrm>
            <a:off x="16350574" y="6692612"/>
            <a:ext cx="965212" cy="96521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pic>
        <p:nvPicPr>
          <p:cNvPr id="24" name="Image" descr="Image">
            <a:extLst>
              <a:ext uri="{FF2B5EF4-FFF2-40B4-BE49-F238E27FC236}">
                <a16:creationId xmlns:a16="http://schemas.microsoft.com/office/drawing/2014/main" id="{1D693F41-2E3D-7B4D-BCE9-4C729F30E75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674381" y="2341346"/>
            <a:ext cx="2297186" cy="7527676"/>
          </a:xfrm>
          <a:prstGeom prst="rect">
            <a:avLst/>
          </a:prstGeom>
          <a:ln w="12700">
            <a:miter lim="400000"/>
          </a:ln>
        </p:spPr>
      </p:pic>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2213092" y="3350146"/>
            <a:ext cx="965212" cy="96521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pic>
        <p:nvPicPr>
          <p:cNvPr id="23" name="Image" descr="Image">
            <a:extLst>
              <a:ext uri="{FF2B5EF4-FFF2-40B4-BE49-F238E27FC236}">
                <a16:creationId xmlns:a16="http://schemas.microsoft.com/office/drawing/2014/main" id="{048E4242-672D-CF48-B2DA-178DD6513046}"/>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08119" y="5683812"/>
            <a:ext cx="2297186" cy="7527676"/>
          </a:xfrm>
          <a:prstGeom prst="rect">
            <a:avLst/>
          </a:prstGeom>
          <a:ln w="12700">
            <a:miter lim="400000"/>
          </a:ln>
        </p:spPr>
      </p:pic>
      <p:sp>
        <p:nvSpPr>
          <p:cNvPr id="26" name="Picture Placeholder 3">
            <a:extLst>
              <a:ext uri="{FF2B5EF4-FFF2-40B4-BE49-F238E27FC236}">
                <a16:creationId xmlns:a16="http://schemas.microsoft.com/office/drawing/2014/main" id="{063B7707-7DE5-5240-9318-DC52E4E6E88C}"/>
              </a:ext>
            </a:extLst>
          </p:cNvPr>
          <p:cNvSpPr>
            <a:spLocks noGrp="1"/>
          </p:cNvSpPr>
          <p:nvPr>
            <p:ph type="pic" sz="quarter" idx="13" hasCustomPrompt="1"/>
          </p:nvPr>
        </p:nvSpPr>
        <p:spPr>
          <a:xfrm>
            <a:off x="6746830" y="6692612"/>
            <a:ext cx="965212" cy="96521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pic>
        <p:nvPicPr>
          <p:cNvPr id="32" name="Image" descr="Image">
            <a:extLst>
              <a:ext uri="{FF2B5EF4-FFF2-40B4-BE49-F238E27FC236}">
                <a16:creationId xmlns:a16="http://schemas.microsoft.com/office/drawing/2014/main" id="{2E89EB55-2C8A-534D-AF6B-B7B7696A8F9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09991" y="2332070"/>
            <a:ext cx="2297186" cy="7527676"/>
          </a:xfrm>
          <a:prstGeom prst="rect">
            <a:avLst/>
          </a:prstGeom>
          <a:ln w="12700">
            <a:miter lim="400000"/>
          </a:ln>
        </p:spPr>
      </p:pic>
      <p:sp>
        <p:nvSpPr>
          <p:cNvPr id="33" name="Picture Placeholder 3">
            <a:extLst>
              <a:ext uri="{FF2B5EF4-FFF2-40B4-BE49-F238E27FC236}">
                <a16:creationId xmlns:a16="http://schemas.microsoft.com/office/drawing/2014/main" id="{C23F3EE1-2818-294B-A914-DF42F4B9FEBB}"/>
              </a:ext>
            </a:extLst>
          </p:cNvPr>
          <p:cNvSpPr>
            <a:spLocks noGrp="1"/>
          </p:cNvSpPr>
          <p:nvPr>
            <p:ph type="pic" sz="quarter" idx="14" hasCustomPrompt="1"/>
          </p:nvPr>
        </p:nvSpPr>
        <p:spPr>
          <a:xfrm>
            <a:off x="11548702" y="3340870"/>
            <a:ext cx="965212" cy="96521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3" name="TextBox 2">
            <a:extLst>
              <a:ext uri="{FF2B5EF4-FFF2-40B4-BE49-F238E27FC236}">
                <a16:creationId xmlns:a16="http://schemas.microsoft.com/office/drawing/2014/main" id="{FFB1ED0E-298D-B24D-A30B-7CBCBD25415E}"/>
              </a:ext>
            </a:extLst>
          </p:cNvPr>
          <p:cNvSpPr txBox="1"/>
          <p:nvPr userDrawn="1"/>
        </p:nvSpPr>
        <p:spPr>
          <a:xfrm>
            <a:off x="6286392" y="4641682"/>
            <a:ext cx="0" cy="0"/>
          </a:xfrm>
          <a:prstGeom prst="rect">
            <a:avLst/>
          </a:prstGeom>
          <a:noFill/>
        </p:spPr>
        <p:txBody>
          <a:bodyPr vert="horz" wrap="none" lIns="182880" tIns="91440" rIns="182880" bIns="91440" rtlCol="0">
            <a:noAutofit/>
          </a:bodyPr>
          <a:lstStyle/>
          <a:p>
            <a:pPr algn="l"/>
            <a:endParaRPr lang="en-US" sz="11200"/>
          </a:p>
        </p:txBody>
      </p:sp>
      <p:sp>
        <p:nvSpPr>
          <p:cNvPr id="31" name="Text Placeholder 2">
            <a:extLst>
              <a:ext uri="{FF2B5EF4-FFF2-40B4-BE49-F238E27FC236}">
                <a16:creationId xmlns:a16="http://schemas.microsoft.com/office/drawing/2014/main" id="{7B545539-5FAA-E848-A106-EE96F2635694}"/>
              </a:ext>
            </a:extLst>
          </p:cNvPr>
          <p:cNvSpPr>
            <a:spLocks noGrp="1"/>
          </p:cNvSpPr>
          <p:nvPr>
            <p:ph idx="19" hasCustomPrompt="1"/>
          </p:nvPr>
        </p:nvSpPr>
        <p:spPr>
          <a:xfrm>
            <a:off x="492090" y="7333064"/>
            <a:ext cx="4661764" cy="1683936"/>
          </a:xfrm>
          <a:prstGeom prst="rect">
            <a:avLst/>
          </a:prstGeom>
          <a:ln>
            <a:noFill/>
          </a:ln>
        </p:spPr>
        <p:txBody>
          <a:bodyPr vert="horz" lIns="91440" tIns="45720" rIns="91440" bIns="45720" rtlCol="0">
            <a:noAutofit/>
          </a:bodyPr>
          <a:lstStyle>
            <a:lvl1pPr algn="ctr">
              <a:defRPr sz="2800"/>
            </a:lvl1pPr>
          </a:lstStyle>
          <a:p>
            <a:pPr lvl="0"/>
            <a:r>
              <a:rPr lang="en-US"/>
              <a:t>Content</a:t>
            </a:r>
          </a:p>
        </p:txBody>
      </p:sp>
      <p:sp>
        <p:nvSpPr>
          <p:cNvPr id="35" name="Text Placeholder 2">
            <a:extLst>
              <a:ext uri="{FF2B5EF4-FFF2-40B4-BE49-F238E27FC236}">
                <a16:creationId xmlns:a16="http://schemas.microsoft.com/office/drawing/2014/main" id="{A1C0E369-8257-A84B-9B08-20E0C3BFA1B9}"/>
              </a:ext>
            </a:extLst>
          </p:cNvPr>
          <p:cNvSpPr>
            <a:spLocks noGrp="1"/>
          </p:cNvSpPr>
          <p:nvPr>
            <p:ph idx="20" hasCustomPrompt="1"/>
          </p:nvPr>
        </p:nvSpPr>
        <p:spPr>
          <a:xfrm>
            <a:off x="5036380" y="10972190"/>
            <a:ext cx="4661764" cy="1683936"/>
          </a:xfrm>
          <a:prstGeom prst="rect">
            <a:avLst/>
          </a:prstGeom>
          <a:ln>
            <a:noFill/>
          </a:ln>
        </p:spPr>
        <p:txBody>
          <a:bodyPr vert="horz" lIns="91440" tIns="45720" rIns="91440" bIns="45720" rtlCol="0">
            <a:noAutofit/>
          </a:bodyPr>
          <a:lstStyle>
            <a:lvl1pPr algn="ctr">
              <a:defRPr sz="2800"/>
            </a:lvl1pPr>
          </a:lstStyle>
          <a:p>
            <a:pPr lvl="0"/>
            <a:r>
              <a:rPr lang="en-US"/>
              <a:t>Content</a:t>
            </a:r>
          </a:p>
        </p:txBody>
      </p:sp>
      <p:sp>
        <p:nvSpPr>
          <p:cNvPr id="44" name="Text Placeholder 2">
            <a:extLst>
              <a:ext uri="{FF2B5EF4-FFF2-40B4-BE49-F238E27FC236}">
                <a16:creationId xmlns:a16="http://schemas.microsoft.com/office/drawing/2014/main" id="{B05D6EC7-522F-1547-91B6-2B06E1012541}"/>
              </a:ext>
            </a:extLst>
          </p:cNvPr>
          <p:cNvSpPr>
            <a:spLocks noGrp="1"/>
          </p:cNvSpPr>
          <p:nvPr>
            <p:ph idx="21" hasCustomPrompt="1"/>
          </p:nvPr>
        </p:nvSpPr>
        <p:spPr>
          <a:xfrm>
            <a:off x="9894708" y="7517790"/>
            <a:ext cx="4661764" cy="1683936"/>
          </a:xfrm>
          <a:prstGeom prst="rect">
            <a:avLst/>
          </a:prstGeom>
          <a:ln>
            <a:noFill/>
          </a:ln>
        </p:spPr>
        <p:txBody>
          <a:bodyPr vert="horz" lIns="91440" tIns="45720" rIns="91440" bIns="45720" rtlCol="0">
            <a:noAutofit/>
          </a:bodyPr>
          <a:lstStyle>
            <a:lvl1pPr algn="ctr">
              <a:defRPr sz="2800"/>
            </a:lvl1pPr>
          </a:lstStyle>
          <a:p>
            <a:pPr lvl="0"/>
            <a:r>
              <a:rPr lang="en-US"/>
              <a:t>Content</a:t>
            </a:r>
          </a:p>
        </p:txBody>
      </p:sp>
      <p:sp>
        <p:nvSpPr>
          <p:cNvPr id="45" name="Text Placeholder 2">
            <a:extLst>
              <a:ext uri="{FF2B5EF4-FFF2-40B4-BE49-F238E27FC236}">
                <a16:creationId xmlns:a16="http://schemas.microsoft.com/office/drawing/2014/main" id="{0C9EE5B1-D4AB-D54E-B3F8-177F34578F64}"/>
              </a:ext>
            </a:extLst>
          </p:cNvPr>
          <p:cNvSpPr>
            <a:spLocks noGrp="1"/>
          </p:cNvSpPr>
          <p:nvPr>
            <p:ph idx="22" hasCustomPrompt="1"/>
          </p:nvPr>
        </p:nvSpPr>
        <p:spPr>
          <a:xfrm>
            <a:off x="14679144" y="10898298"/>
            <a:ext cx="4661764" cy="1683936"/>
          </a:xfrm>
          <a:prstGeom prst="rect">
            <a:avLst/>
          </a:prstGeom>
          <a:ln>
            <a:noFill/>
          </a:ln>
        </p:spPr>
        <p:txBody>
          <a:bodyPr vert="horz" lIns="91440" tIns="45720" rIns="91440" bIns="45720" rtlCol="0">
            <a:noAutofit/>
          </a:bodyPr>
          <a:lstStyle>
            <a:lvl1pPr algn="ctr">
              <a:defRPr sz="2800"/>
            </a:lvl1pPr>
          </a:lstStyle>
          <a:p>
            <a:pPr lvl="0"/>
            <a:r>
              <a:rPr lang="en-US"/>
              <a:t>Content</a:t>
            </a:r>
          </a:p>
        </p:txBody>
      </p:sp>
      <p:sp>
        <p:nvSpPr>
          <p:cNvPr id="46" name="Text Placeholder 2">
            <a:extLst>
              <a:ext uri="{FF2B5EF4-FFF2-40B4-BE49-F238E27FC236}">
                <a16:creationId xmlns:a16="http://schemas.microsoft.com/office/drawing/2014/main" id="{F2077BD5-1D52-234B-8602-CB3609941FA7}"/>
              </a:ext>
            </a:extLst>
          </p:cNvPr>
          <p:cNvSpPr>
            <a:spLocks noGrp="1"/>
          </p:cNvSpPr>
          <p:nvPr>
            <p:ph idx="23" hasCustomPrompt="1"/>
          </p:nvPr>
        </p:nvSpPr>
        <p:spPr>
          <a:xfrm>
            <a:off x="19334270" y="7480842"/>
            <a:ext cx="4661764" cy="1683936"/>
          </a:xfrm>
          <a:prstGeom prst="rect">
            <a:avLst/>
          </a:prstGeom>
          <a:ln>
            <a:noFill/>
          </a:ln>
        </p:spPr>
        <p:txBody>
          <a:bodyPr vert="horz" lIns="91440" tIns="45720" rIns="91440" bIns="45720" rtlCol="0">
            <a:noAutofit/>
          </a:bodyPr>
          <a:lstStyle>
            <a:lvl1pPr algn="ctr">
              <a:defRPr sz="2800"/>
            </a:lvl1pPr>
          </a:lstStyle>
          <a:p>
            <a:pPr lvl="0"/>
            <a:r>
              <a:rPr lang="en-US"/>
              <a:t>Content</a:t>
            </a:r>
          </a:p>
        </p:txBody>
      </p:sp>
      <p:sp>
        <p:nvSpPr>
          <p:cNvPr id="47" name="Text Placeholder 2">
            <a:extLst>
              <a:ext uri="{FF2B5EF4-FFF2-40B4-BE49-F238E27FC236}">
                <a16:creationId xmlns:a16="http://schemas.microsoft.com/office/drawing/2014/main" id="{F4AC932B-80F5-8941-A6D7-19AC5BE501D7}"/>
              </a:ext>
            </a:extLst>
          </p:cNvPr>
          <p:cNvSpPr>
            <a:spLocks noGrp="1"/>
          </p:cNvSpPr>
          <p:nvPr>
            <p:ph idx="11" hasCustomPrompt="1"/>
          </p:nvPr>
        </p:nvSpPr>
        <p:spPr>
          <a:xfrm>
            <a:off x="882653" y="5900430"/>
            <a:ext cx="3839406" cy="669928"/>
          </a:xfrm>
          <a:prstGeom prst="rect">
            <a:avLst/>
          </a:prstGeom>
          <a:noFill/>
          <a:ln>
            <a:noFill/>
          </a:ln>
        </p:spPr>
        <p:txBody>
          <a:bodyPr vert="horz" lIns="91440" tIns="45720" rIns="91440" bIns="45720" rtlCol="0">
            <a:noAutofit/>
          </a:bodyPr>
          <a:lstStyle>
            <a:lvl1pPr marL="0" indent="0" algn="ctr">
              <a:buFont typeface="Arial" panose="020B0604020202020204" pitchFamily="34" charset="0"/>
              <a:buNone/>
              <a:defRPr sz="3600" b="0" i="0">
                <a:gradFill>
                  <a:gsLst>
                    <a:gs pos="0">
                      <a:srgbClr val="F2CA04"/>
                    </a:gs>
                    <a:gs pos="100000">
                      <a:srgbClr val="F28705"/>
                    </a:gs>
                  </a:gsLst>
                  <a:lin ang="5400000" scaled="1"/>
                </a:gradFill>
                <a:latin typeface="Gilroy-Bold ☞" pitchFamily="2" charset="77"/>
              </a:defRPr>
            </a:lvl1pPr>
          </a:lstStyle>
          <a:p>
            <a:pPr lvl="0"/>
            <a:r>
              <a:rPr lang="en-US"/>
              <a:t>Title</a:t>
            </a:r>
          </a:p>
        </p:txBody>
      </p:sp>
      <p:sp>
        <p:nvSpPr>
          <p:cNvPr id="48" name="Text Placeholder 2">
            <a:extLst>
              <a:ext uri="{FF2B5EF4-FFF2-40B4-BE49-F238E27FC236}">
                <a16:creationId xmlns:a16="http://schemas.microsoft.com/office/drawing/2014/main" id="{31FC4958-76D4-AB44-A605-0AED285DCD3C}"/>
              </a:ext>
            </a:extLst>
          </p:cNvPr>
          <p:cNvSpPr>
            <a:spLocks noGrp="1"/>
          </p:cNvSpPr>
          <p:nvPr>
            <p:ph idx="24" hasCustomPrompt="1"/>
          </p:nvPr>
        </p:nvSpPr>
        <p:spPr>
          <a:xfrm>
            <a:off x="10249075" y="5900430"/>
            <a:ext cx="3839406" cy="669928"/>
          </a:xfrm>
          <a:prstGeom prst="rect">
            <a:avLst/>
          </a:prstGeom>
          <a:noFill/>
          <a:ln>
            <a:noFill/>
          </a:ln>
        </p:spPr>
        <p:txBody>
          <a:bodyPr vert="horz" lIns="91440" tIns="45720" rIns="91440" bIns="45720" rtlCol="0">
            <a:noAutofit/>
          </a:bodyPr>
          <a:lstStyle>
            <a:lvl1pPr marL="0" indent="0" algn="ctr">
              <a:buFont typeface="Arial" panose="020B0604020202020204" pitchFamily="34" charset="0"/>
              <a:buNone/>
              <a:defRPr sz="3600" b="0" i="0">
                <a:gradFill>
                  <a:gsLst>
                    <a:gs pos="0">
                      <a:srgbClr val="F2CA04"/>
                    </a:gs>
                    <a:gs pos="100000">
                      <a:srgbClr val="F28705"/>
                    </a:gs>
                  </a:gsLst>
                  <a:lin ang="5400000" scaled="1"/>
                </a:gradFill>
                <a:latin typeface="Gilroy-Bold ☞" pitchFamily="2" charset="77"/>
              </a:defRPr>
            </a:lvl1pPr>
          </a:lstStyle>
          <a:p>
            <a:pPr lvl="0"/>
            <a:r>
              <a:rPr lang="en-US"/>
              <a:t>Title</a:t>
            </a:r>
          </a:p>
        </p:txBody>
      </p:sp>
      <p:sp>
        <p:nvSpPr>
          <p:cNvPr id="49" name="Text Placeholder 2">
            <a:extLst>
              <a:ext uri="{FF2B5EF4-FFF2-40B4-BE49-F238E27FC236}">
                <a16:creationId xmlns:a16="http://schemas.microsoft.com/office/drawing/2014/main" id="{D7777766-D145-6149-B22D-42257E806E35}"/>
              </a:ext>
            </a:extLst>
          </p:cNvPr>
          <p:cNvSpPr>
            <a:spLocks noGrp="1"/>
          </p:cNvSpPr>
          <p:nvPr>
            <p:ph idx="25" hasCustomPrompt="1"/>
          </p:nvPr>
        </p:nvSpPr>
        <p:spPr>
          <a:xfrm>
            <a:off x="19788491" y="5900430"/>
            <a:ext cx="3839406" cy="669928"/>
          </a:xfrm>
          <a:prstGeom prst="rect">
            <a:avLst/>
          </a:prstGeom>
          <a:noFill/>
          <a:ln>
            <a:noFill/>
          </a:ln>
        </p:spPr>
        <p:txBody>
          <a:bodyPr vert="horz" lIns="91440" tIns="45720" rIns="91440" bIns="45720" rtlCol="0">
            <a:noAutofit/>
          </a:bodyPr>
          <a:lstStyle>
            <a:lvl1pPr marL="0" indent="0" algn="ctr">
              <a:buFont typeface="Arial" panose="020B0604020202020204" pitchFamily="34" charset="0"/>
              <a:buNone/>
              <a:defRPr sz="3600" b="0" i="0">
                <a:gradFill>
                  <a:gsLst>
                    <a:gs pos="0">
                      <a:srgbClr val="F2CA04"/>
                    </a:gs>
                    <a:gs pos="100000">
                      <a:srgbClr val="F28705"/>
                    </a:gs>
                  </a:gsLst>
                  <a:lin ang="5400000" scaled="1"/>
                </a:gradFill>
                <a:latin typeface="Gilroy-Bold ☞" pitchFamily="2" charset="77"/>
              </a:defRPr>
            </a:lvl1pPr>
          </a:lstStyle>
          <a:p>
            <a:pPr lvl="0"/>
            <a:r>
              <a:rPr lang="en-US"/>
              <a:t>Title</a:t>
            </a:r>
          </a:p>
        </p:txBody>
      </p:sp>
      <p:sp>
        <p:nvSpPr>
          <p:cNvPr id="50" name="Text Placeholder 2">
            <a:extLst>
              <a:ext uri="{FF2B5EF4-FFF2-40B4-BE49-F238E27FC236}">
                <a16:creationId xmlns:a16="http://schemas.microsoft.com/office/drawing/2014/main" id="{334A9BE4-8925-2C46-A79C-5459158AA4F1}"/>
              </a:ext>
            </a:extLst>
          </p:cNvPr>
          <p:cNvSpPr>
            <a:spLocks noGrp="1"/>
          </p:cNvSpPr>
          <p:nvPr>
            <p:ph idx="26" hasCustomPrompt="1"/>
          </p:nvPr>
        </p:nvSpPr>
        <p:spPr>
          <a:xfrm>
            <a:off x="5407025" y="9335608"/>
            <a:ext cx="3839406" cy="669928"/>
          </a:xfrm>
          <a:prstGeom prst="rect">
            <a:avLst/>
          </a:prstGeom>
          <a:noFill/>
          <a:ln>
            <a:noFill/>
          </a:ln>
        </p:spPr>
        <p:txBody>
          <a:bodyPr vert="horz" lIns="91440" tIns="45720" rIns="91440" bIns="45720" rtlCol="0">
            <a:noAutofit/>
          </a:bodyPr>
          <a:lstStyle>
            <a:lvl1pPr marL="0" indent="0" algn="ctr">
              <a:buFont typeface="Arial" panose="020B0604020202020204" pitchFamily="34" charset="0"/>
              <a:buNone/>
              <a:defRPr sz="3600" b="0" i="0">
                <a:gradFill>
                  <a:gsLst>
                    <a:gs pos="0">
                      <a:srgbClr val="F2CA04"/>
                    </a:gs>
                    <a:gs pos="100000">
                      <a:srgbClr val="F28705"/>
                    </a:gs>
                  </a:gsLst>
                  <a:lin ang="5400000" scaled="1"/>
                </a:gradFill>
                <a:latin typeface="Gilroy-Bold ☞" pitchFamily="2" charset="77"/>
              </a:defRPr>
            </a:lvl1pPr>
          </a:lstStyle>
          <a:p>
            <a:pPr lvl="0"/>
            <a:r>
              <a:rPr lang="en-US"/>
              <a:t>Title</a:t>
            </a:r>
          </a:p>
        </p:txBody>
      </p:sp>
      <p:sp>
        <p:nvSpPr>
          <p:cNvPr id="51" name="Text Placeholder 2">
            <a:extLst>
              <a:ext uri="{FF2B5EF4-FFF2-40B4-BE49-F238E27FC236}">
                <a16:creationId xmlns:a16="http://schemas.microsoft.com/office/drawing/2014/main" id="{7CEEFF71-D2A4-664F-A6AA-3E1A99DF6433}"/>
              </a:ext>
            </a:extLst>
          </p:cNvPr>
          <p:cNvSpPr>
            <a:spLocks noGrp="1"/>
          </p:cNvSpPr>
          <p:nvPr>
            <p:ph idx="27" hasCustomPrompt="1"/>
          </p:nvPr>
        </p:nvSpPr>
        <p:spPr>
          <a:xfrm>
            <a:off x="14971155" y="9335608"/>
            <a:ext cx="3839406" cy="669928"/>
          </a:xfrm>
          <a:prstGeom prst="rect">
            <a:avLst/>
          </a:prstGeom>
          <a:noFill/>
          <a:ln>
            <a:noFill/>
          </a:ln>
        </p:spPr>
        <p:txBody>
          <a:bodyPr vert="horz" lIns="91440" tIns="45720" rIns="91440" bIns="45720" rtlCol="0">
            <a:noAutofit/>
          </a:bodyPr>
          <a:lstStyle>
            <a:lvl1pPr marL="0" indent="0" algn="ctr">
              <a:buFont typeface="Arial" panose="020B0604020202020204" pitchFamily="34" charset="0"/>
              <a:buNone/>
              <a:defRPr sz="3600" b="0" i="0">
                <a:gradFill>
                  <a:gsLst>
                    <a:gs pos="0">
                      <a:srgbClr val="F2CA04"/>
                    </a:gs>
                    <a:gs pos="100000">
                      <a:srgbClr val="F28705"/>
                    </a:gs>
                  </a:gsLst>
                  <a:lin ang="5400000" scaled="1"/>
                </a:gradFill>
                <a:latin typeface="Gilroy-Bold ☞" pitchFamily="2" charset="77"/>
              </a:defRPr>
            </a:lvl1pPr>
          </a:lstStyle>
          <a:p>
            <a:pPr lvl="0"/>
            <a:r>
              <a:rPr lang="en-US"/>
              <a:t>Title</a:t>
            </a:r>
          </a:p>
        </p:txBody>
      </p:sp>
      <p:sp>
        <p:nvSpPr>
          <p:cNvPr id="30" name="Slide Number Placeholder 2"/>
          <p:cNvSpPr>
            <a:spLocks noGrp="1"/>
          </p:cNvSpPr>
          <p:nvPr>
            <p:ph type="sldNum" sz="quarter" idx="28"/>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9633955"/>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230">
          <p15:clr>
            <a:srgbClr val="FBAE40"/>
          </p15:clr>
        </p15:guide>
        <p15:guide id="4" orient="horz" pos="2840">
          <p15:clr>
            <a:srgbClr val="FBAE40"/>
          </p15:clr>
        </p15:guide>
        <p15:guide id="5" pos="39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fferentiator- 3">
    <p:spTree>
      <p:nvGrpSpPr>
        <p:cNvPr id="1" name=""/>
        <p:cNvGrpSpPr/>
        <p:nvPr/>
      </p:nvGrpSpPr>
      <p:grpSpPr>
        <a:xfrm>
          <a:off x="0" y="0"/>
          <a:ext cx="0" cy="0"/>
          <a:chOff x="0" y="0"/>
          <a:chExt cx="0" cy="0"/>
        </a:xfrm>
      </p:grpSpPr>
      <p:pic>
        <p:nvPicPr>
          <p:cNvPr id="35" name="Image" descr="Image">
            <a:extLst>
              <a:ext uri="{FF2B5EF4-FFF2-40B4-BE49-F238E27FC236}">
                <a16:creationId xmlns:a16="http://schemas.microsoft.com/office/drawing/2014/main" id="{F9B303E1-EEF2-A046-AB70-88F45516D1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374581" y="2432305"/>
            <a:ext cx="9634838" cy="8339530"/>
          </a:xfrm>
          <a:prstGeom prst="rect">
            <a:avLst/>
          </a:prstGeom>
          <a:ln w="12700">
            <a:miter lim="400000"/>
          </a:ln>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sp>
        <p:nvSpPr>
          <p:cNvPr id="3" name="TextBox 2">
            <a:extLst>
              <a:ext uri="{FF2B5EF4-FFF2-40B4-BE49-F238E27FC236}">
                <a16:creationId xmlns:a16="http://schemas.microsoft.com/office/drawing/2014/main" id="{E3821DF6-4E05-464A-ACD9-C5F8493844C2}"/>
              </a:ext>
            </a:extLst>
          </p:cNvPr>
          <p:cNvSpPr txBox="1"/>
          <p:nvPr userDrawn="1"/>
        </p:nvSpPr>
        <p:spPr>
          <a:xfrm>
            <a:off x="7526216" y="9612924"/>
            <a:ext cx="0" cy="0"/>
          </a:xfrm>
          <a:prstGeom prst="rect">
            <a:avLst/>
          </a:prstGeom>
          <a:noFill/>
        </p:spPr>
        <p:txBody>
          <a:bodyPr vert="horz" wrap="none" lIns="182880" tIns="91440" rIns="182880" bIns="91440" rtlCol="0">
            <a:noAutofit/>
          </a:bodyPr>
          <a:lstStyle/>
          <a:p>
            <a:pPr algn="l"/>
            <a:endParaRPr lang="en-US" sz="11200"/>
          </a:p>
        </p:txBody>
      </p:sp>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14111643" y="5146763"/>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2" name="Picture Placeholder 3">
            <a:extLst>
              <a:ext uri="{FF2B5EF4-FFF2-40B4-BE49-F238E27FC236}">
                <a16:creationId xmlns:a16="http://schemas.microsoft.com/office/drawing/2014/main" id="{FB588BE6-6BBB-2143-A0F2-EA3134691940}"/>
              </a:ext>
            </a:extLst>
          </p:cNvPr>
          <p:cNvSpPr>
            <a:spLocks noGrp="1"/>
          </p:cNvSpPr>
          <p:nvPr>
            <p:ph type="pic" sz="quarter" idx="17" hasCustomPrompt="1"/>
          </p:nvPr>
        </p:nvSpPr>
        <p:spPr>
          <a:xfrm>
            <a:off x="9521287" y="5146763"/>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pic>
        <p:nvPicPr>
          <p:cNvPr id="33" name="Picture 32">
            <a:extLst>
              <a:ext uri="{FF2B5EF4-FFF2-40B4-BE49-F238E27FC236}">
                <a16:creationId xmlns:a16="http://schemas.microsoft.com/office/drawing/2014/main" id="{3E0117CD-7B3B-AC46-9D45-08156A7671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1603" y="5896717"/>
            <a:ext cx="3380794" cy="1761822"/>
          </a:xfrm>
          <a:prstGeom prst="rect">
            <a:avLst/>
          </a:prstGeom>
        </p:spPr>
      </p:pic>
      <p:sp>
        <p:nvSpPr>
          <p:cNvPr id="44" name="Picture Placeholder 3">
            <a:extLst>
              <a:ext uri="{FF2B5EF4-FFF2-40B4-BE49-F238E27FC236}">
                <a16:creationId xmlns:a16="http://schemas.microsoft.com/office/drawing/2014/main" id="{2926F3A8-2894-484B-B789-477284D295D6}"/>
              </a:ext>
            </a:extLst>
          </p:cNvPr>
          <p:cNvSpPr>
            <a:spLocks noGrp="1"/>
          </p:cNvSpPr>
          <p:nvPr>
            <p:ph type="pic" sz="quarter" idx="18" hasCustomPrompt="1"/>
          </p:nvPr>
        </p:nvSpPr>
        <p:spPr>
          <a:xfrm>
            <a:off x="11811503" y="8974045"/>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1" name="Text Placeholder 2">
            <a:extLst>
              <a:ext uri="{FF2B5EF4-FFF2-40B4-BE49-F238E27FC236}">
                <a16:creationId xmlns:a16="http://schemas.microsoft.com/office/drawing/2014/main" id="{37059BF4-A860-8649-A11D-AB2B7B0A0FFB}"/>
              </a:ext>
            </a:extLst>
          </p:cNvPr>
          <p:cNvSpPr>
            <a:spLocks noGrp="1"/>
          </p:cNvSpPr>
          <p:nvPr>
            <p:ph idx="19" hasCustomPrompt="1"/>
          </p:nvPr>
        </p:nvSpPr>
        <p:spPr>
          <a:xfrm>
            <a:off x="4300902" y="4658084"/>
            <a:ext cx="3839408" cy="1683936"/>
          </a:xfrm>
          <a:prstGeom prst="rect">
            <a:avLst/>
          </a:prstGeom>
          <a:ln>
            <a:noFill/>
          </a:ln>
        </p:spPr>
        <p:txBody>
          <a:bodyPr vert="horz" lIns="91440" tIns="45720" rIns="91440" bIns="45720" rtlCol="0">
            <a:noAutofit/>
          </a:bodyPr>
          <a:lstStyle>
            <a:lvl1pPr algn="r">
              <a:defRPr sz="3200"/>
            </a:lvl1pPr>
          </a:lstStyle>
          <a:p>
            <a:pPr lvl="0"/>
            <a:r>
              <a:rPr lang="en-US"/>
              <a:t>Content</a:t>
            </a:r>
          </a:p>
        </p:txBody>
      </p:sp>
      <p:sp>
        <p:nvSpPr>
          <p:cNvPr id="22" name="Text Placeholder 2">
            <a:extLst>
              <a:ext uri="{FF2B5EF4-FFF2-40B4-BE49-F238E27FC236}">
                <a16:creationId xmlns:a16="http://schemas.microsoft.com/office/drawing/2014/main" id="{2C6039A2-C2F2-8449-9B56-1F29E58AAED0}"/>
              </a:ext>
            </a:extLst>
          </p:cNvPr>
          <p:cNvSpPr>
            <a:spLocks noGrp="1"/>
          </p:cNvSpPr>
          <p:nvPr>
            <p:ph idx="11" hasCustomPrompt="1"/>
          </p:nvPr>
        </p:nvSpPr>
        <p:spPr>
          <a:xfrm>
            <a:off x="4300903" y="3619364"/>
            <a:ext cx="3839406" cy="669928"/>
          </a:xfrm>
          <a:prstGeom prst="rect">
            <a:avLst/>
          </a:prstGeom>
          <a:noFill/>
          <a:ln>
            <a:noFill/>
          </a:ln>
        </p:spPr>
        <p:txBody>
          <a:bodyPr vert="horz" lIns="91440" tIns="45720" rIns="91440" bIns="45720" rtlCol="0">
            <a:noAutofit/>
          </a:bodyPr>
          <a:lstStyle>
            <a:lvl1pPr marL="0" indent="0" algn="r">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23" name="Text Placeholder 2">
            <a:extLst>
              <a:ext uri="{FF2B5EF4-FFF2-40B4-BE49-F238E27FC236}">
                <a16:creationId xmlns:a16="http://schemas.microsoft.com/office/drawing/2014/main" id="{72877A9E-5044-CA4B-BA82-9D7566BD5853}"/>
              </a:ext>
            </a:extLst>
          </p:cNvPr>
          <p:cNvSpPr>
            <a:spLocks noGrp="1"/>
          </p:cNvSpPr>
          <p:nvPr>
            <p:ph idx="20" hasCustomPrompt="1"/>
          </p:nvPr>
        </p:nvSpPr>
        <p:spPr>
          <a:xfrm>
            <a:off x="16286956" y="4658084"/>
            <a:ext cx="3839408" cy="1683936"/>
          </a:xfrm>
          <a:prstGeom prst="rect">
            <a:avLst/>
          </a:prstGeom>
          <a:ln>
            <a:noFill/>
          </a:ln>
        </p:spPr>
        <p:txBody>
          <a:bodyPr vert="horz" lIns="91440" tIns="45720" rIns="91440" bIns="45720" rtlCol="0">
            <a:noAutofit/>
          </a:bodyPr>
          <a:lstStyle>
            <a:lvl1pPr algn="l">
              <a:defRPr sz="3200"/>
            </a:lvl1pPr>
          </a:lstStyle>
          <a:p>
            <a:pPr lvl="0"/>
            <a:r>
              <a:rPr lang="en-US"/>
              <a:t>Content</a:t>
            </a:r>
          </a:p>
        </p:txBody>
      </p:sp>
      <p:sp>
        <p:nvSpPr>
          <p:cNvPr id="24" name="Text Placeholder 2">
            <a:extLst>
              <a:ext uri="{FF2B5EF4-FFF2-40B4-BE49-F238E27FC236}">
                <a16:creationId xmlns:a16="http://schemas.microsoft.com/office/drawing/2014/main" id="{4567EE8B-FE83-6846-ACAD-D57916181EAF}"/>
              </a:ext>
            </a:extLst>
          </p:cNvPr>
          <p:cNvSpPr>
            <a:spLocks noGrp="1"/>
          </p:cNvSpPr>
          <p:nvPr>
            <p:ph idx="21" hasCustomPrompt="1"/>
          </p:nvPr>
        </p:nvSpPr>
        <p:spPr>
          <a:xfrm>
            <a:off x="16286957" y="3619364"/>
            <a:ext cx="3839406" cy="669928"/>
          </a:xfrm>
          <a:prstGeom prst="rect">
            <a:avLst/>
          </a:prstGeom>
          <a:noFill/>
          <a:ln>
            <a:noFill/>
          </a:ln>
        </p:spPr>
        <p:txBody>
          <a:bodyPr vert="horz" lIns="91440" tIns="45720" rIns="91440" bIns="45720" rtlCol="0">
            <a:noAutofit/>
          </a:bodyPr>
          <a:lstStyle>
            <a:lvl1pPr marL="0" indent="0" algn="l">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27" name="Text Placeholder 2">
            <a:extLst>
              <a:ext uri="{FF2B5EF4-FFF2-40B4-BE49-F238E27FC236}">
                <a16:creationId xmlns:a16="http://schemas.microsoft.com/office/drawing/2014/main" id="{57B026EC-187E-2747-81C4-996A4BF72D84}"/>
              </a:ext>
            </a:extLst>
          </p:cNvPr>
          <p:cNvSpPr>
            <a:spLocks noGrp="1"/>
          </p:cNvSpPr>
          <p:nvPr>
            <p:ph idx="22" hasCustomPrompt="1"/>
          </p:nvPr>
        </p:nvSpPr>
        <p:spPr>
          <a:xfrm>
            <a:off x="10272356" y="12005868"/>
            <a:ext cx="3839408" cy="1683936"/>
          </a:xfrm>
          <a:prstGeom prst="rect">
            <a:avLst/>
          </a:prstGeom>
          <a:ln>
            <a:noFill/>
          </a:ln>
        </p:spPr>
        <p:txBody>
          <a:bodyPr vert="horz" lIns="91440" tIns="45720" rIns="91440" bIns="45720" rtlCol="0">
            <a:noAutofit/>
          </a:bodyPr>
          <a:lstStyle>
            <a:lvl1pPr algn="ctr">
              <a:defRPr sz="3200"/>
            </a:lvl1pPr>
          </a:lstStyle>
          <a:p>
            <a:pPr lvl="0"/>
            <a:r>
              <a:rPr lang="en-US"/>
              <a:t>Content</a:t>
            </a:r>
          </a:p>
        </p:txBody>
      </p:sp>
      <p:sp>
        <p:nvSpPr>
          <p:cNvPr id="28" name="Text Placeholder 2">
            <a:extLst>
              <a:ext uri="{FF2B5EF4-FFF2-40B4-BE49-F238E27FC236}">
                <a16:creationId xmlns:a16="http://schemas.microsoft.com/office/drawing/2014/main" id="{7827D09D-C453-3142-9997-37C77D8700B9}"/>
              </a:ext>
            </a:extLst>
          </p:cNvPr>
          <p:cNvSpPr>
            <a:spLocks noGrp="1"/>
          </p:cNvSpPr>
          <p:nvPr>
            <p:ph idx="23" hasCustomPrompt="1"/>
          </p:nvPr>
        </p:nvSpPr>
        <p:spPr>
          <a:xfrm>
            <a:off x="10272357" y="10967148"/>
            <a:ext cx="3839406" cy="669928"/>
          </a:xfrm>
          <a:prstGeom prst="rect">
            <a:avLst/>
          </a:prstGeom>
          <a:noFill/>
          <a:ln>
            <a:noFill/>
          </a:ln>
        </p:spPr>
        <p:txBody>
          <a:bodyPr vert="horz" lIns="91440" tIns="45720" rIns="91440" bIns="45720" rtlCol="0">
            <a:noAutofit/>
          </a:bodyPr>
          <a:lstStyle>
            <a:lvl1pPr marL="0" indent="0" algn="ctr">
              <a:buFont typeface="Arial" panose="020B0604020202020204" pitchFamily="34" charset="0"/>
              <a:buNone/>
              <a:defRPr sz="4000" b="0" i="0">
                <a:solidFill>
                  <a:srgbClr val="4F4F4F"/>
                </a:solidFill>
                <a:latin typeface="Gilroy-Bold ☞" pitchFamily="2" charset="77"/>
              </a:defRPr>
            </a:lvl1pPr>
          </a:lstStyle>
          <a:p>
            <a:pPr lvl="0"/>
            <a:r>
              <a:rPr lang="en-US"/>
              <a:t>Title</a:t>
            </a:r>
          </a:p>
        </p:txBody>
      </p:sp>
      <p:pic>
        <p:nvPicPr>
          <p:cNvPr id="20"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4"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5" name="Slide Number Placeholder 2"/>
          <p:cNvSpPr>
            <a:spLocks noGrp="1"/>
          </p:cNvSpPr>
          <p:nvPr>
            <p:ph type="sldNum" sz="quarter" idx="24"/>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3575047278"/>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39">
          <p15:clr>
            <a:srgbClr val="FBAE40"/>
          </p15:clr>
        </p15:guide>
        <p15:guide id="3" pos="3840">
          <p15:clr>
            <a:srgbClr val="FBAE40"/>
          </p15:clr>
        </p15:guide>
        <p15:guide id="4" orient="horz" pos="3385">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fferentiator- 4">
    <p:spTree>
      <p:nvGrpSpPr>
        <p:cNvPr id="1" name=""/>
        <p:cNvGrpSpPr/>
        <p:nvPr/>
      </p:nvGrpSpPr>
      <p:grpSpPr>
        <a:xfrm>
          <a:off x="0" y="0"/>
          <a:ext cx="0" cy="0"/>
          <a:chOff x="0" y="0"/>
          <a:chExt cx="0" cy="0"/>
        </a:xfrm>
      </p:grpSpPr>
      <p:pic>
        <p:nvPicPr>
          <p:cNvPr id="23"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pic>
        <p:nvPicPr>
          <p:cNvPr id="21" name="Image" descr="Image">
            <a:extLst>
              <a:ext uri="{FF2B5EF4-FFF2-40B4-BE49-F238E27FC236}">
                <a16:creationId xmlns:a16="http://schemas.microsoft.com/office/drawing/2014/main" id="{68D9F68A-A16E-3046-95E2-F3909D31C12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051946" y="2"/>
            <a:ext cx="14280104" cy="14280104"/>
          </a:xfrm>
          <a:prstGeom prst="rect">
            <a:avLst/>
          </a:prstGeom>
          <a:ln w="12700">
            <a:miter lim="400000"/>
          </a:ln>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sp>
        <p:nvSpPr>
          <p:cNvPr id="3" name="TextBox 2">
            <a:extLst>
              <a:ext uri="{FF2B5EF4-FFF2-40B4-BE49-F238E27FC236}">
                <a16:creationId xmlns:a16="http://schemas.microsoft.com/office/drawing/2014/main" id="{E3821DF6-4E05-464A-ACD9-C5F8493844C2}"/>
              </a:ext>
            </a:extLst>
          </p:cNvPr>
          <p:cNvSpPr txBox="1"/>
          <p:nvPr userDrawn="1"/>
        </p:nvSpPr>
        <p:spPr>
          <a:xfrm>
            <a:off x="7526216" y="9612924"/>
            <a:ext cx="0" cy="0"/>
          </a:xfrm>
          <a:prstGeom prst="rect">
            <a:avLst/>
          </a:prstGeom>
          <a:noFill/>
        </p:spPr>
        <p:txBody>
          <a:bodyPr vert="horz" wrap="none" lIns="182880" tIns="91440" rIns="182880" bIns="91440" rtlCol="0">
            <a:noAutofit/>
          </a:bodyPr>
          <a:lstStyle/>
          <a:p>
            <a:pPr algn="l"/>
            <a:endParaRPr lang="en-US" sz="11200"/>
          </a:p>
        </p:txBody>
      </p:sp>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14643797" y="4424563"/>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2" name="Picture Placeholder 3">
            <a:extLst>
              <a:ext uri="{FF2B5EF4-FFF2-40B4-BE49-F238E27FC236}">
                <a16:creationId xmlns:a16="http://schemas.microsoft.com/office/drawing/2014/main" id="{FB588BE6-6BBB-2143-A0F2-EA3134691940}"/>
              </a:ext>
            </a:extLst>
          </p:cNvPr>
          <p:cNvSpPr>
            <a:spLocks noGrp="1"/>
          </p:cNvSpPr>
          <p:nvPr>
            <p:ph type="pic" sz="quarter" idx="17" hasCustomPrompt="1"/>
          </p:nvPr>
        </p:nvSpPr>
        <p:spPr>
          <a:xfrm>
            <a:off x="9180329" y="4458171"/>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pic>
        <p:nvPicPr>
          <p:cNvPr id="33" name="Picture 32">
            <a:extLst>
              <a:ext uri="{FF2B5EF4-FFF2-40B4-BE49-F238E27FC236}">
                <a16:creationId xmlns:a16="http://schemas.microsoft.com/office/drawing/2014/main" id="{3E0117CD-7B3B-AC46-9D45-08156A76719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1603" y="5896717"/>
            <a:ext cx="3380794" cy="1761822"/>
          </a:xfrm>
          <a:prstGeom prst="rect">
            <a:avLst/>
          </a:prstGeom>
        </p:spPr>
      </p:pic>
      <p:sp>
        <p:nvSpPr>
          <p:cNvPr id="31" name="Picture Placeholder 3">
            <a:extLst>
              <a:ext uri="{FF2B5EF4-FFF2-40B4-BE49-F238E27FC236}">
                <a16:creationId xmlns:a16="http://schemas.microsoft.com/office/drawing/2014/main" id="{DCD78362-FC4C-EE43-B268-9172D6EDB450}"/>
              </a:ext>
            </a:extLst>
          </p:cNvPr>
          <p:cNvSpPr>
            <a:spLocks noGrp="1"/>
          </p:cNvSpPr>
          <p:nvPr>
            <p:ph type="pic" sz="quarter" idx="18" hasCustomPrompt="1"/>
          </p:nvPr>
        </p:nvSpPr>
        <p:spPr>
          <a:xfrm>
            <a:off x="14643797" y="9156819"/>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7" name="Picture Placeholder 3">
            <a:extLst>
              <a:ext uri="{FF2B5EF4-FFF2-40B4-BE49-F238E27FC236}">
                <a16:creationId xmlns:a16="http://schemas.microsoft.com/office/drawing/2014/main" id="{7F78A241-B58F-794A-93F6-6B02D192878E}"/>
              </a:ext>
            </a:extLst>
          </p:cNvPr>
          <p:cNvSpPr>
            <a:spLocks noGrp="1"/>
          </p:cNvSpPr>
          <p:nvPr>
            <p:ph type="pic" sz="quarter" idx="19" hasCustomPrompt="1"/>
          </p:nvPr>
        </p:nvSpPr>
        <p:spPr>
          <a:xfrm>
            <a:off x="9180329" y="9190427"/>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4" name="Text Placeholder 2">
            <a:extLst>
              <a:ext uri="{FF2B5EF4-FFF2-40B4-BE49-F238E27FC236}">
                <a16:creationId xmlns:a16="http://schemas.microsoft.com/office/drawing/2014/main" id="{9ABF5CC8-1C65-3144-B120-F87F15233B9B}"/>
              </a:ext>
            </a:extLst>
          </p:cNvPr>
          <p:cNvSpPr>
            <a:spLocks noGrp="1"/>
          </p:cNvSpPr>
          <p:nvPr>
            <p:ph idx="20" hasCustomPrompt="1"/>
          </p:nvPr>
        </p:nvSpPr>
        <p:spPr>
          <a:xfrm>
            <a:off x="4300902" y="4658084"/>
            <a:ext cx="3839408" cy="1683936"/>
          </a:xfrm>
          <a:prstGeom prst="rect">
            <a:avLst/>
          </a:prstGeom>
          <a:ln>
            <a:noFill/>
          </a:ln>
        </p:spPr>
        <p:txBody>
          <a:bodyPr vert="horz" lIns="91440" tIns="45720" rIns="91440" bIns="45720" rtlCol="0">
            <a:noAutofit/>
          </a:bodyPr>
          <a:lstStyle>
            <a:lvl1pPr algn="r">
              <a:defRPr sz="3200"/>
            </a:lvl1pPr>
          </a:lstStyle>
          <a:p>
            <a:pPr lvl="0"/>
            <a:r>
              <a:rPr lang="en-US"/>
              <a:t>Content</a:t>
            </a:r>
          </a:p>
        </p:txBody>
      </p:sp>
      <p:sp>
        <p:nvSpPr>
          <p:cNvPr id="25" name="Text Placeholder 2">
            <a:extLst>
              <a:ext uri="{FF2B5EF4-FFF2-40B4-BE49-F238E27FC236}">
                <a16:creationId xmlns:a16="http://schemas.microsoft.com/office/drawing/2014/main" id="{F0DB101C-73C9-214F-A9F6-DA78866BE563}"/>
              </a:ext>
            </a:extLst>
          </p:cNvPr>
          <p:cNvSpPr>
            <a:spLocks noGrp="1"/>
          </p:cNvSpPr>
          <p:nvPr>
            <p:ph idx="11" hasCustomPrompt="1"/>
          </p:nvPr>
        </p:nvSpPr>
        <p:spPr>
          <a:xfrm>
            <a:off x="4300903" y="3619364"/>
            <a:ext cx="3839406" cy="669928"/>
          </a:xfrm>
          <a:prstGeom prst="rect">
            <a:avLst/>
          </a:prstGeom>
          <a:noFill/>
          <a:ln>
            <a:noFill/>
          </a:ln>
        </p:spPr>
        <p:txBody>
          <a:bodyPr vert="horz" lIns="91440" tIns="45720" rIns="91440" bIns="45720" rtlCol="0">
            <a:noAutofit/>
          </a:bodyPr>
          <a:lstStyle>
            <a:lvl1pPr marL="0" indent="0" algn="r">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26" name="Text Placeholder 2">
            <a:extLst>
              <a:ext uri="{FF2B5EF4-FFF2-40B4-BE49-F238E27FC236}">
                <a16:creationId xmlns:a16="http://schemas.microsoft.com/office/drawing/2014/main" id="{50A53F04-E58E-2648-BF63-D790AADCFA83}"/>
              </a:ext>
            </a:extLst>
          </p:cNvPr>
          <p:cNvSpPr>
            <a:spLocks noGrp="1"/>
          </p:cNvSpPr>
          <p:nvPr>
            <p:ph idx="21" hasCustomPrompt="1"/>
          </p:nvPr>
        </p:nvSpPr>
        <p:spPr>
          <a:xfrm>
            <a:off x="16286956" y="4658084"/>
            <a:ext cx="3839408" cy="1683936"/>
          </a:xfrm>
          <a:prstGeom prst="rect">
            <a:avLst/>
          </a:prstGeom>
          <a:ln>
            <a:noFill/>
          </a:ln>
        </p:spPr>
        <p:txBody>
          <a:bodyPr vert="horz" lIns="91440" tIns="45720" rIns="91440" bIns="45720" rtlCol="0">
            <a:noAutofit/>
          </a:bodyPr>
          <a:lstStyle>
            <a:lvl1pPr algn="l">
              <a:defRPr sz="3200"/>
            </a:lvl1pPr>
          </a:lstStyle>
          <a:p>
            <a:pPr lvl="0"/>
            <a:r>
              <a:rPr lang="en-US"/>
              <a:t>Content</a:t>
            </a:r>
          </a:p>
        </p:txBody>
      </p:sp>
      <p:sp>
        <p:nvSpPr>
          <p:cNvPr id="28" name="Text Placeholder 2">
            <a:extLst>
              <a:ext uri="{FF2B5EF4-FFF2-40B4-BE49-F238E27FC236}">
                <a16:creationId xmlns:a16="http://schemas.microsoft.com/office/drawing/2014/main" id="{9EE83548-04A4-F34B-8705-D1EA59AB94FE}"/>
              </a:ext>
            </a:extLst>
          </p:cNvPr>
          <p:cNvSpPr>
            <a:spLocks noGrp="1"/>
          </p:cNvSpPr>
          <p:nvPr>
            <p:ph idx="22" hasCustomPrompt="1"/>
          </p:nvPr>
        </p:nvSpPr>
        <p:spPr>
          <a:xfrm>
            <a:off x="16286957" y="3619364"/>
            <a:ext cx="3839406" cy="669928"/>
          </a:xfrm>
          <a:prstGeom prst="rect">
            <a:avLst/>
          </a:prstGeom>
          <a:noFill/>
          <a:ln>
            <a:noFill/>
          </a:ln>
        </p:spPr>
        <p:txBody>
          <a:bodyPr vert="horz" lIns="91440" tIns="45720" rIns="91440" bIns="45720" rtlCol="0">
            <a:noAutofit/>
          </a:bodyPr>
          <a:lstStyle>
            <a:lvl1pPr marL="0" indent="0" algn="l">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29" name="Text Placeholder 2">
            <a:extLst>
              <a:ext uri="{FF2B5EF4-FFF2-40B4-BE49-F238E27FC236}">
                <a16:creationId xmlns:a16="http://schemas.microsoft.com/office/drawing/2014/main" id="{A0DA0830-7C60-E043-92BC-F59227D0C56E}"/>
              </a:ext>
            </a:extLst>
          </p:cNvPr>
          <p:cNvSpPr>
            <a:spLocks noGrp="1"/>
          </p:cNvSpPr>
          <p:nvPr>
            <p:ph idx="23" hasCustomPrompt="1"/>
          </p:nvPr>
        </p:nvSpPr>
        <p:spPr>
          <a:xfrm>
            <a:off x="4300902" y="10887434"/>
            <a:ext cx="3839408" cy="1683936"/>
          </a:xfrm>
          <a:prstGeom prst="rect">
            <a:avLst/>
          </a:prstGeom>
          <a:ln>
            <a:noFill/>
          </a:ln>
        </p:spPr>
        <p:txBody>
          <a:bodyPr vert="horz" lIns="91440" tIns="45720" rIns="91440" bIns="45720" rtlCol="0">
            <a:noAutofit/>
          </a:bodyPr>
          <a:lstStyle>
            <a:lvl1pPr algn="r">
              <a:defRPr sz="3200"/>
            </a:lvl1pPr>
          </a:lstStyle>
          <a:p>
            <a:pPr lvl="0"/>
            <a:r>
              <a:rPr lang="en-US"/>
              <a:t>Content</a:t>
            </a:r>
          </a:p>
        </p:txBody>
      </p:sp>
      <p:sp>
        <p:nvSpPr>
          <p:cNvPr id="34" name="Text Placeholder 2">
            <a:extLst>
              <a:ext uri="{FF2B5EF4-FFF2-40B4-BE49-F238E27FC236}">
                <a16:creationId xmlns:a16="http://schemas.microsoft.com/office/drawing/2014/main" id="{7C69F3E4-5898-A844-A26F-76729E2EA859}"/>
              </a:ext>
            </a:extLst>
          </p:cNvPr>
          <p:cNvSpPr>
            <a:spLocks noGrp="1"/>
          </p:cNvSpPr>
          <p:nvPr>
            <p:ph idx="24" hasCustomPrompt="1"/>
          </p:nvPr>
        </p:nvSpPr>
        <p:spPr>
          <a:xfrm>
            <a:off x="4300903" y="9848714"/>
            <a:ext cx="3839406" cy="669928"/>
          </a:xfrm>
          <a:prstGeom prst="rect">
            <a:avLst/>
          </a:prstGeom>
          <a:noFill/>
          <a:ln>
            <a:noFill/>
          </a:ln>
        </p:spPr>
        <p:txBody>
          <a:bodyPr vert="horz" lIns="91440" tIns="45720" rIns="91440" bIns="45720" rtlCol="0">
            <a:noAutofit/>
          </a:bodyPr>
          <a:lstStyle>
            <a:lvl1pPr marL="0" indent="0" algn="r">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35" name="Text Placeholder 2">
            <a:extLst>
              <a:ext uri="{FF2B5EF4-FFF2-40B4-BE49-F238E27FC236}">
                <a16:creationId xmlns:a16="http://schemas.microsoft.com/office/drawing/2014/main" id="{EB6653B8-2909-694F-B34E-7E083644337B}"/>
              </a:ext>
            </a:extLst>
          </p:cNvPr>
          <p:cNvSpPr>
            <a:spLocks noGrp="1"/>
          </p:cNvSpPr>
          <p:nvPr>
            <p:ph idx="25" hasCustomPrompt="1"/>
          </p:nvPr>
        </p:nvSpPr>
        <p:spPr>
          <a:xfrm>
            <a:off x="16286956" y="10887434"/>
            <a:ext cx="3839408" cy="1683936"/>
          </a:xfrm>
          <a:prstGeom prst="rect">
            <a:avLst/>
          </a:prstGeom>
          <a:ln>
            <a:noFill/>
          </a:ln>
        </p:spPr>
        <p:txBody>
          <a:bodyPr vert="horz" lIns="91440" tIns="45720" rIns="91440" bIns="45720" rtlCol="0">
            <a:noAutofit/>
          </a:bodyPr>
          <a:lstStyle>
            <a:lvl1pPr algn="l">
              <a:defRPr sz="3200"/>
            </a:lvl1pPr>
          </a:lstStyle>
          <a:p>
            <a:pPr lvl="0"/>
            <a:r>
              <a:rPr lang="en-US"/>
              <a:t>Content</a:t>
            </a:r>
          </a:p>
        </p:txBody>
      </p:sp>
      <p:sp>
        <p:nvSpPr>
          <p:cNvPr id="36" name="Text Placeholder 2">
            <a:extLst>
              <a:ext uri="{FF2B5EF4-FFF2-40B4-BE49-F238E27FC236}">
                <a16:creationId xmlns:a16="http://schemas.microsoft.com/office/drawing/2014/main" id="{B2BCD738-7092-9D43-965A-EEC800389999}"/>
              </a:ext>
            </a:extLst>
          </p:cNvPr>
          <p:cNvSpPr>
            <a:spLocks noGrp="1"/>
          </p:cNvSpPr>
          <p:nvPr>
            <p:ph idx="26" hasCustomPrompt="1"/>
          </p:nvPr>
        </p:nvSpPr>
        <p:spPr>
          <a:xfrm>
            <a:off x="16286957" y="9848714"/>
            <a:ext cx="3839406" cy="669928"/>
          </a:xfrm>
          <a:prstGeom prst="rect">
            <a:avLst/>
          </a:prstGeom>
          <a:noFill/>
          <a:ln>
            <a:noFill/>
          </a:ln>
        </p:spPr>
        <p:txBody>
          <a:bodyPr vert="horz" lIns="91440" tIns="45720" rIns="91440" bIns="45720" rtlCol="0">
            <a:noAutofit/>
          </a:bodyPr>
          <a:lstStyle>
            <a:lvl1pPr marL="0" indent="0" algn="l">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27" name="Slide Number Placeholder 2"/>
          <p:cNvSpPr>
            <a:spLocks noGrp="1"/>
          </p:cNvSpPr>
          <p:nvPr>
            <p:ph type="sldNum" sz="quarter" idx="27"/>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2488148592"/>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39">
          <p15:clr>
            <a:srgbClr val="FBAE40"/>
          </p15:clr>
        </p15:guide>
        <p15:guide id="3" pos="2570">
          <p15:clr>
            <a:srgbClr val="FBAE40"/>
          </p15:clr>
        </p15:guide>
        <p15:guide id="4" orient="horz" pos="338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fferentiator- 5">
    <p:spTree>
      <p:nvGrpSpPr>
        <p:cNvPr id="1" name=""/>
        <p:cNvGrpSpPr/>
        <p:nvPr/>
      </p:nvGrpSpPr>
      <p:grpSpPr>
        <a:xfrm>
          <a:off x="0" y="0"/>
          <a:ext cx="0" cy="0"/>
          <a:chOff x="0" y="0"/>
          <a:chExt cx="0" cy="0"/>
        </a:xfrm>
      </p:grpSpPr>
      <p:pic>
        <p:nvPicPr>
          <p:cNvPr id="35"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pic>
        <p:nvPicPr>
          <p:cNvPr id="31" name="Image" descr="Image">
            <a:extLst>
              <a:ext uri="{FF2B5EF4-FFF2-40B4-BE49-F238E27FC236}">
                <a16:creationId xmlns:a16="http://schemas.microsoft.com/office/drawing/2014/main" id="{41B42FB2-CA94-5C4C-B30F-472CCC968BC6}"/>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723001" y="3117273"/>
            <a:ext cx="6937998" cy="7202286"/>
          </a:xfrm>
          <a:prstGeom prst="rect">
            <a:avLst/>
          </a:prstGeom>
          <a:ln w="12700">
            <a:miter lim="400000"/>
          </a:ln>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sp>
        <p:nvSpPr>
          <p:cNvPr id="3" name="TextBox 2">
            <a:extLst>
              <a:ext uri="{FF2B5EF4-FFF2-40B4-BE49-F238E27FC236}">
                <a16:creationId xmlns:a16="http://schemas.microsoft.com/office/drawing/2014/main" id="{E3821DF6-4E05-464A-ACD9-C5F8493844C2}"/>
              </a:ext>
            </a:extLst>
          </p:cNvPr>
          <p:cNvSpPr txBox="1"/>
          <p:nvPr userDrawn="1"/>
        </p:nvSpPr>
        <p:spPr>
          <a:xfrm>
            <a:off x="7526216" y="9612924"/>
            <a:ext cx="0" cy="0"/>
          </a:xfrm>
          <a:prstGeom prst="rect">
            <a:avLst/>
          </a:prstGeom>
          <a:noFill/>
        </p:spPr>
        <p:txBody>
          <a:bodyPr vert="horz" wrap="none" lIns="182880" tIns="91440" rIns="182880" bIns="91440" rtlCol="0">
            <a:noAutofit/>
          </a:bodyPr>
          <a:lstStyle/>
          <a:p>
            <a:pPr algn="l"/>
            <a:endParaRPr lang="en-US" sz="11200"/>
          </a:p>
        </p:txBody>
      </p:sp>
      <p:sp>
        <p:nvSpPr>
          <p:cNvPr id="23" name="Picture Placeholder 3">
            <a:extLst>
              <a:ext uri="{FF2B5EF4-FFF2-40B4-BE49-F238E27FC236}">
                <a16:creationId xmlns:a16="http://schemas.microsoft.com/office/drawing/2014/main" id="{8EF8731C-BB64-B648-898A-F24B25F00CBA}"/>
              </a:ext>
            </a:extLst>
          </p:cNvPr>
          <p:cNvSpPr>
            <a:spLocks noGrp="1"/>
          </p:cNvSpPr>
          <p:nvPr>
            <p:ph type="pic" sz="quarter" idx="13" hasCustomPrompt="1"/>
          </p:nvPr>
        </p:nvSpPr>
        <p:spPr>
          <a:xfrm>
            <a:off x="11816465" y="8789243"/>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6" name="Picture Placeholder 3">
            <a:extLst>
              <a:ext uri="{FF2B5EF4-FFF2-40B4-BE49-F238E27FC236}">
                <a16:creationId xmlns:a16="http://schemas.microsoft.com/office/drawing/2014/main" id="{D7492D78-EF93-9F4E-9710-661C5D17A4D4}"/>
              </a:ext>
            </a:extLst>
          </p:cNvPr>
          <p:cNvSpPr>
            <a:spLocks noGrp="1"/>
          </p:cNvSpPr>
          <p:nvPr>
            <p:ph type="pic" sz="quarter" idx="14" hasCustomPrompt="1"/>
          </p:nvPr>
        </p:nvSpPr>
        <p:spPr>
          <a:xfrm>
            <a:off x="9235703" y="6980135"/>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8" name="Picture Placeholder 3">
            <a:extLst>
              <a:ext uri="{FF2B5EF4-FFF2-40B4-BE49-F238E27FC236}">
                <a16:creationId xmlns:a16="http://schemas.microsoft.com/office/drawing/2014/main" id="{22F587AD-CC2E-C44B-9044-2B7C6C52F9FF}"/>
              </a:ext>
            </a:extLst>
          </p:cNvPr>
          <p:cNvSpPr>
            <a:spLocks noGrp="1"/>
          </p:cNvSpPr>
          <p:nvPr>
            <p:ph type="pic" sz="quarter" idx="15" hasCustomPrompt="1"/>
          </p:nvPr>
        </p:nvSpPr>
        <p:spPr>
          <a:xfrm>
            <a:off x="14416923" y="6980133"/>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0" name="Picture Placeholder 3">
            <a:extLst>
              <a:ext uri="{FF2B5EF4-FFF2-40B4-BE49-F238E27FC236}">
                <a16:creationId xmlns:a16="http://schemas.microsoft.com/office/drawing/2014/main" id="{EF0751ED-8370-B841-88AF-40CB13F295F2}"/>
              </a:ext>
            </a:extLst>
          </p:cNvPr>
          <p:cNvSpPr>
            <a:spLocks noGrp="1"/>
          </p:cNvSpPr>
          <p:nvPr>
            <p:ph type="pic" sz="quarter" idx="16" hasCustomPrompt="1"/>
          </p:nvPr>
        </p:nvSpPr>
        <p:spPr>
          <a:xfrm>
            <a:off x="13506861" y="3905251"/>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2" name="Picture Placeholder 3">
            <a:extLst>
              <a:ext uri="{FF2B5EF4-FFF2-40B4-BE49-F238E27FC236}">
                <a16:creationId xmlns:a16="http://schemas.microsoft.com/office/drawing/2014/main" id="{FB588BE6-6BBB-2143-A0F2-EA3134691940}"/>
              </a:ext>
            </a:extLst>
          </p:cNvPr>
          <p:cNvSpPr>
            <a:spLocks noGrp="1"/>
          </p:cNvSpPr>
          <p:nvPr>
            <p:ph type="pic" sz="quarter" idx="17" hasCustomPrompt="1"/>
          </p:nvPr>
        </p:nvSpPr>
        <p:spPr>
          <a:xfrm>
            <a:off x="10144423" y="3986069"/>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pic>
        <p:nvPicPr>
          <p:cNvPr id="33" name="Picture 32">
            <a:extLst>
              <a:ext uri="{FF2B5EF4-FFF2-40B4-BE49-F238E27FC236}">
                <a16:creationId xmlns:a16="http://schemas.microsoft.com/office/drawing/2014/main" id="{3E0117CD-7B3B-AC46-9D45-08156A76719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1603" y="5437709"/>
            <a:ext cx="3380794" cy="1761822"/>
          </a:xfrm>
          <a:prstGeom prst="rect">
            <a:avLst/>
          </a:prstGeom>
        </p:spPr>
      </p:pic>
      <p:sp>
        <p:nvSpPr>
          <p:cNvPr id="27" name="Text Placeholder 2">
            <a:extLst>
              <a:ext uri="{FF2B5EF4-FFF2-40B4-BE49-F238E27FC236}">
                <a16:creationId xmlns:a16="http://schemas.microsoft.com/office/drawing/2014/main" id="{D5D1CAA3-EDF8-6D48-8017-105D91BE9AC9}"/>
              </a:ext>
            </a:extLst>
          </p:cNvPr>
          <p:cNvSpPr>
            <a:spLocks noGrp="1"/>
          </p:cNvSpPr>
          <p:nvPr>
            <p:ph idx="20" hasCustomPrompt="1"/>
          </p:nvPr>
        </p:nvSpPr>
        <p:spPr>
          <a:xfrm>
            <a:off x="4605070" y="3484584"/>
            <a:ext cx="3839408" cy="1683936"/>
          </a:xfrm>
          <a:prstGeom prst="rect">
            <a:avLst/>
          </a:prstGeom>
          <a:ln>
            <a:noFill/>
          </a:ln>
        </p:spPr>
        <p:txBody>
          <a:bodyPr vert="horz" lIns="91440" tIns="45720" rIns="91440" bIns="45720" rtlCol="0">
            <a:noAutofit/>
          </a:bodyPr>
          <a:lstStyle>
            <a:lvl1pPr algn="r">
              <a:defRPr sz="3200"/>
            </a:lvl1pPr>
          </a:lstStyle>
          <a:p>
            <a:pPr lvl="0"/>
            <a:r>
              <a:rPr lang="en-US"/>
              <a:t>Content</a:t>
            </a:r>
          </a:p>
        </p:txBody>
      </p:sp>
      <p:sp>
        <p:nvSpPr>
          <p:cNvPr id="29" name="Text Placeholder 2">
            <a:extLst>
              <a:ext uri="{FF2B5EF4-FFF2-40B4-BE49-F238E27FC236}">
                <a16:creationId xmlns:a16="http://schemas.microsoft.com/office/drawing/2014/main" id="{2CF95D5F-3DB0-E44E-A0E6-9ED331A70847}"/>
              </a:ext>
            </a:extLst>
          </p:cNvPr>
          <p:cNvSpPr>
            <a:spLocks noGrp="1"/>
          </p:cNvSpPr>
          <p:nvPr>
            <p:ph idx="11" hasCustomPrompt="1"/>
          </p:nvPr>
        </p:nvSpPr>
        <p:spPr>
          <a:xfrm>
            <a:off x="4605071" y="2445864"/>
            <a:ext cx="3839406" cy="669928"/>
          </a:xfrm>
          <a:prstGeom prst="rect">
            <a:avLst/>
          </a:prstGeom>
          <a:noFill/>
          <a:ln>
            <a:noFill/>
          </a:ln>
        </p:spPr>
        <p:txBody>
          <a:bodyPr vert="horz" lIns="91440" tIns="45720" rIns="91440" bIns="45720" rtlCol="0">
            <a:noAutofit/>
          </a:bodyPr>
          <a:lstStyle>
            <a:lvl1pPr marL="0" indent="0" algn="r">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34" name="Text Placeholder 2">
            <a:extLst>
              <a:ext uri="{FF2B5EF4-FFF2-40B4-BE49-F238E27FC236}">
                <a16:creationId xmlns:a16="http://schemas.microsoft.com/office/drawing/2014/main" id="{A4002198-759A-9D4A-B6FB-F86AB34C2A7F}"/>
              </a:ext>
            </a:extLst>
          </p:cNvPr>
          <p:cNvSpPr>
            <a:spLocks noGrp="1"/>
          </p:cNvSpPr>
          <p:nvPr>
            <p:ph idx="21" hasCustomPrompt="1"/>
          </p:nvPr>
        </p:nvSpPr>
        <p:spPr>
          <a:xfrm>
            <a:off x="4724332" y="8950346"/>
            <a:ext cx="3839408" cy="1683936"/>
          </a:xfrm>
          <a:prstGeom prst="rect">
            <a:avLst/>
          </a:prstGeom>
          <a:ln>
            <a:noFill/>
          </a:ln>
        </p:spPr>
        <p:txBody>
          <a:bodyPr vert="horz" lIns="91440" tIns="45720" rIns="91440" bIns="45720" rtlCol="0">
            <a:noAutofit/>
          </a:bodyPr>
          <a:lstStyle>
            <a:lvl1pPr algn="r">
              <a:defRPr sz="3200"/>
            </a:lvl1pPr>
          </a:lstStyle>
          <a:p>
            <a:pPr lvl="0"/>
            <a:r>
              <a:rPr lang="en-US"/>
              <a:t>Content</a:t>
            </a:r>
          </a:p>
        </p:txBody>
      </p:sp>
      <p:sp>
        <p:nvSpPr>
          <p:cNvPr id="37" name="Text Placeholder 2">
            <a:extLst>
              <a:ext uri="{FF2B5EF4-FFF2-40B4-BE49-F238E27FC236}">
                <a16:creationId xmlns:a16="http://schemas.microsoft.com/office/drawing/2014/main" id="{78B5E70B-C17C-1046-8CF6-116AE99A51B1}"/>
              </a:ext>
            </a:extLst>
          </p:cNvPr>
          <p:cNvSpPr>
            <a:spLocks noGrp="1"/>
          </p:cNvSpPr>
          <p:nvPr>
            <p:ph idx="22" hasCustomPrompt="1"/>
          </p:nvPr>
        </p:nvSpPr>
        <p:spPr>
          <a:xfrm>
            <a:off x="4724333" y="7911626"/>
            <a:ext cx="3839406" cy="669928"/>
          </a:xfrm>
          <a:prstGeom prst="rect">
            <a:avLst/>
          </a:prstGeom>
          <a:noFill/>
          <a:ln>
            <a:noFill/>
          </a:ln>
        </p:spPr>
        <p:txBody>
          <a:bodyPr vert="horz" lIns="91440" tIns="45720" rIns="91440" bIns="45720" rtlCol="0">
            <a:noAutofit/>
          </a:bodyPr>
          <a:lstStyle>
            <a:lvl1pPr marL="0" indent="0" algn="r">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39" name="Text Placeholder 2">
            <a:extLst>
              <a:ext uri="{FF2B5EF4-FFF2-40B4-BE49-F238E27FC236}">
                <a16:creationId xmlns:a16="http://schemas.microsoft.com/office/drawing/2014/main" id="{5D0CBF03-9C01-C043-9CD5-D39AB6B571F8}"/>
              </a:ext>
            </a:extLst>
          </p:cNvPr>
          <p:cNvSpPr>
            <a:spLocks noGrp="1"/>
          </p:cNvSpPr>
          <p:nvPr>
            <p:ph idx="23" hasCustomPrompt="1"/>
          </p:nvPr>
        </p:nvSpPr>
        <p:spPr>
          <a:xfrm>
            <a:off x="16196698" y="3484584"/>
            <a:ext cx="3839408" cy="1683936"/>
          </a:xfrm>
          <a:prstGeom prst="rect">
            <a:avLst/>
          </a:prstGeom>
          <a:ln>
            <a:noFill/>
          </a:ln>
        </p:spPr>
        <p:txBody>
          <a:bodyPr vert="horz" lIns="91440" tIns="45720" rIns="91440" bIns="45720" rtlCol="0">
            <a:noAutofit/>
          </a:bodyPr>
          <a:lstStyle>
            <a:lvl1pPr algn="l">
              <a:defRPr sz="3200"/>
            </a:lvl1pPr>
          </a:lstStyle>
          <a:p>
            <a:pPr lvl="0"/>
            <a:r>
              <a:rPr lang="en-US"/>
              <a:t>Content</a:t>
            </a:r>
          </a:p>
        </p:txBody>
      </p:sp>
      <p:sp>
        <p:nvSpPr>
          <p:cNvPr id="41" name="Text Placeholder 2">
            <a:extLst>
              <a:ext uri="{FF2B5EF4-FFF2-40B4-BE49-F238E27FC236}">
                <a16:creationId xmlns:a16="http://schemas.microsoft.com/office/drawing/2014/main" id="{4F26DADE-240F-4347-97B2-5623EF3DF63E}"/>
              </a:ext>
            </a:extLst>
          </p:cNvPr>
          <p:cNvSpPr>
            <a:spLocks noGrp="1"/>
          </p:cNvSpPr>
          <p:nvPr>
            <p:ph idx="24" hasCustomPrompt="1"/>
          </p:nvPr>
        </p:nvSpPr>
        <p:spPr>
          <a:xfrm>
            <a:off x="16196699" y="2445864"/>
            <a:ext cx="3839406" cy="669928"/>
          </a:xfrm>
          <a:prstGeom prst="rect">
            <a:avLst/>
          </a:prstGeom>
          <a:noFill/>
          <a:ln>
            <a:noFill/>
          </a:ln>
        </p:spPr>
        <p:txBody>
          <a:bodyPr vert="horz" lIns="91440" tIns="45720" rIns="91440" bIns="45720" rtlCol="0">
            <a:noAutofit/>
          </a:bodyPr>
          <a:lstStyle>
            <a:lvl1pPr marL="0" indent="0" algn="l">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43" name="Text Placeholder 2">
            <a:extLst>
              <a:ext uri="{FF2B5EF4-FFF2-40B4-BE49-F238E27FC236}">
                <a16:creationId xmlns:a16="http://schemas.microsoft.com/office/drawing/2014/main" id="{849F16E2-5ADC-964D-8A83-A9848EC5E47D}"/>
              </a:ext>
            </a:extLst>
          </p:cNvPr>
          <p:cNvSpPr>
            <a:spLocks noGrp="1"/>
          </p:cNvSpPr>
          <p:nvPr>
            <p:ph idx="25" hasCustomPrompt="1"/>
          </p:nvPr>
        </p:nvSpPr>
        <p:spPr>
          <a:xfrm>
            <a:off x="16196698" y="8950346"/>
            <a:ext cx="3839408" cy="1683936"/>
          </a:xfrm>
          <a:prstGeom prst="rect">
            <a:avLst/>
          </a:prstGeom>
          <a:ln>
            <a:noFill/>
          </a:ln>
        </p:spPr>
        <p:txBody>
          <a:bodyPr vert="horz" lIns="91440" tIns="45720" rIns="91440" bIns="45720" rtlCol="0">
            <a:noAutofit/>
          </a:bodyPr>
          <a:lstStyle>
            <a:lvl1pPr algn="l">
              <a:defRPr sz="3200"/>
            </a:lvl1pPr>
          </a:lstStyle>
          <a:p>
            <a:pPr lvl="0"/>
            <a:r>
              <a:rPr lang="en-US"/>
              <a:t>Content</a:t>
            </a:r>
          </a:p>
        </p:txBody>
      </p:sp>
      <p:sp>
        <p:nvSpPr>
          <p:cNvPr id="49" name="Text Placeholder 2">
            <a:extLst>
              <a:ext uri="{FF2B5EF4-FFF2-40B4-BE49-F238E27FC236}">
                <a16:creationId xmlns:a16="http://schemas.microsoft.com/office/drawing/2014/main" id="{C8350500-B780-1748-8E24-756997F92510}"/>
              </a:ext>
            </a:extLst>
          </p:cNvPr>
          <p:cNvSpPr>
            <a:spLocks noGrp="1"/>
          </p:cNvSpPr>
          <p:nvPr>
            <p:ph idx="26" hasCustomPrompt="1"/>
          </p:nvPr>
        </p:nvSpPr>
        <p:spPr>
          <a:xfrm>
            <a:off x="16196699" y="7911626"/>
            <a:ext cx="3839406" cy="669928"/>
          </a:xfrm>
          <a:prstGeom prst="rect">
            <a:avLst/>
          </a:prstGeom>
          <a:noFill/>
          <a:ln>
            <a:noFill/>
          </a:ln>
        </p:spPr>
        <p:txBody>
          <a:bodyPr vert="horz" lIns="91440" tIns="45720" rIns="91440" bIns="45720" rtlCol="0">
            <a:noAutofit/>
          </a:bodyPr>
          <a:lstStyle>
            <a:lvl1pPr marL="0" indent="0" algn="l">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50" name="Text Placeholder 2">
            <a:extLst>
              <a:ext uri="{FF2B5EF4-FFF2-40B4-BE49-F238E27FC236}">
                <a16:creationId xmlns:a16="http://schemas.microsoft.com/office/drawing/2014/main" id="{640BA859-E9C2-AC48-8598-33FB8FBB79CE}"/>
              </a:ext>
            </a:extLst>
          </p:cNvPr>
          <p:cNvSpPr>
            <a:spLocks noGrp="1"/>
          </p:cNvSpPr>
          <p:nvPr>
            <p:ph idx="27" hasCustomPrompt="1"/>
          </p:nvPr>
        </p:nvSpPr>
        <p:spPr>
          <a:xfrm>
            <a:off x="10310246" y="11742760"/>
            <a:ext cx="3839408" cy="1683936"/>
          </a:xfrm>
          <a:prstGeom prst="rect">
            <a:avLst/>
          </a:prstGeom>
          <a:ln>
            <a:noFill/>
          </a:ln>
        </p:spPr>
        <p:txBody>
          <a:bodyPr vert="horz" lIns="91440" tIns="45720" rIns="91440" bIns="45720" rtlCol="0">
            <a:noAutofit/>
          </a:bodyPr>
          <a:lstStyle>
            <a:lvl1pPr algn="ctr">
              <a:defRPr sz="3200"/>
            </a:lvl1pPr>
          </a:lstStyle>
          <a:p>
            <a:pPr lvl="0"/>
            <a:r>
              <a:rPr lang="en-US"/>
              <a:t>Content</a:t>
            </a:r>
          </a:p>
        </p:txBody>
      </p:sp>
      <p:sp>
        <p:nvSpPr>
          <p:cNvPr id="51" name="Text Placeholder 2">
            <a:extLst>
              <a:ext uri="{FF2B5EF4-FFF2-40B4-BE49-F238E27FC236}">
                <a16:creationId xmlns:a16="http://schemas.microsoft.com/office/drawing/2014/main" id="{7B571F5A-0865-E946-B373-70BA0AACA213}"/>
              </a:ext>
            </a:extLst>
          </p:cNvPr>
          <p:cNvSpPr>
            <a:spLocks noGrp="1"/>
          </p:cNvSpPr>
          <p:nvPr>
            <p:ph idx="28" hasCustomPrompt="1"/>
          </p:nvPr>
        </p:nvSpPr>
        <p:spPr>
          <a:xfrm>
            <a:off x="10310247" y="10704040"/>
            <a:ext cx="3839406" cy="669928"/>
          </a:xfrm>
          <a:prstGeom prst="rect">
            <a:avLst/>
          </a:prstGeom>
          <a:noFill/>
          <a:ln>
            <a:noFill/>
          </a:ln>
        </p:spPr>
        <p:txBody>
          <a:bodyPr vert="horz" lIns="91440" tIns="45720" rIns="91440" bIns="45720" rtlCol="0">
            <a:noAutofit/>
          </a:bodyPr>
          <a:lstStyle>
            <a:lvl1pPr marL="0" indent="0" algn="ctr">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36" name="Slide Number Placeholder 2"/>
          <p:cNvSpPr>
            <a:spLocks noGrp="1"/>
          </p:cNvSpPr>
          <p:nvPr>
            <p:ph type="sldNum" sz="quarter" idx="29"/>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2278192323"/>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230">
          <p15:clr>
            <a:srgbClr val="FBAE40"/>
          </p15:clr>
        </p15:guide>
        <p15:guide id="3" pos="3840">
          <p15:clr>
            <a:srgbClr val="FBAE40"/>
          </p15:clr>
        </p15:guide>
        <p15:guide id="4" orient="horz" pos="313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hierarchy">
    <p:spTree>
      <p:nvGrpSpPr>
        <p:cNvPr id="1" name=""/>
        <p:cNvGrpSpPr/>
        <p:nvPr/>
      </p:nvGrpSpPr>
      <p:grpSpPr>
        <a:xfrm>
          <a:off x="0" y="0"/>
          <a:ext cx="0" cy="0"/>
          <a:chOff x="0" y="0"/>
          <a:chExt cx="0" cy="0"/>
        </a:xfrm>
      </p:grpSpPr>
      <p:pic>
        <p:nvPicPr>
          <p:cNvPr id="14"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24" name="TextBox 23">
            <a:extLst>
              <a:ext uri="{FF2B5EF4-FFF2-40B4-BE49-F238E27FC236}">
                <a16:creationId xmlns:a16="http://schemas.microsoft.com/office/drawing/2014/main" id="{A0484DE4-F6E8-C444-B6CA-B2C12AA3443F}"/>
              </a:ext>
            </a:extLst>
          </p:cNvPr>
          <p:cNvSpPr txBox="1"/>
          <p:nvPr userDrawn="1"/>
        </p:nvSpPr>
        <p:spPr>
          <a:xfrm>
            <a:off x="19451782" y="14939158"/>
            <a:ext cx="0" cy="0"/>
          </a:xfrm>
          <a:prstGeom prst="rect">
            <a:avLst/>
          </a:prstGeom>
          <a:noFill/>
        </p:spPr>
        <p:txBody>
          <a:bodyPr vert="horz" wrap="none" lIns="182880" tIns="91440" rIns="182880" bIns="91440" rtlCol="0">
            <a:noAutofit/>
          </a:bodyPr>
          <a:lstStyle/>
          <a:p>
            <a:pPr algn="l"/>
            <a:endParaRPr lang="en-US" sz="11200"/>
          </a:p>
        </p:txBody>
      </p:sp>
      <p:sp>
        <p:nvSpPr>
          <p:cNvPr id="15" name="Title 1">
            <a:extLst>
              <a:ext uri="{FF2B5EF4-FFF2-40B4-BE49-F238E27FC236}">
                <a16:creationId xmlns:a16="http://schemas.microsoft.com/office/drawing/2014/main" id="{4F7FC0F2-0859-1546-86AE-D149EFD647A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sp>
        <p:nvSpPr>
          <p:cNvPr id="16" name="Subtitle 2">
            <a:extLst>
              <a:ext uri="{FF2B5EF4-FFF2-40B4-BE49-F238E27FC236}">
                <a16:creationId xmlns:a16="http://schemas.microsoft.com/office/drawing/2014/main" id="{E8291BA4-EEC2-614A-BE3F-CBEBDAFEE179}"/>
              </a:ext>
            </a:extLst>
          </p:cNvPr>
          <p:cNvSpPr>
            <a:spLocks noGrp="1"/>
          </p:cNvSpPr>
          <p:nvPr>
            <p:ph type="subTitle" idx="1" hasCustomPrompt="1"/>
          </p:nvPr>
        </p:nvSpPr>
        <p:spPr>
          <a:xfrm>
            <a:off x="882652" y="1639280"/>
            <a:ext cx="22615524" cy="898524"/>
          </a:xfrm>
          <a:noFill/>
          <a:ln>
            <a:noFill/>
            <a:prstDash val="sysDot"/>
          </a:ln>
        </p:spPr>
        <p:txBody>
          <a:bodyPr>
            <a:noAutofit/>
          </a:bodyPr>
          <a:lstStyle>
            <a:lvl1pPr marL="0" indent="0" algn="l">
              <a:buNone/>
              <a:defRPr sz="4000" b="0" i="0" spc="0">
                <a:gradFill>
                  <a:gsLst>
                    <a:gs pos="0">
                      <a:srgbClr val="4FA6DA"/>
                    </a:gs>
                    <a:gs pos="100000">
                      <a:srgbClr val="01617A"/>
                    </a:gs>
                  </a:gsLst>
                  <a:lin ang="5400000" scaled="1"/>
                </a:gradFill>
                <a:latin typeface="Gilroy-SemiBold ☞" pitchFamily="2" charset="77"/>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IN"/>
              <a:t>TAGLINE</a:t>
            </a:r>
          </a:p>
        </p:txBody>
      </p:sp>
      <p:sp>
        <p:nvSpPr>
          <p:cNvPr id="11" name="Text Placeholder 2">
            <a:extLst>
              <a:ext uri="{FF2B5EF4-FFF2-40B4-BE49-F238E27FC236}">
                <a16:creationId xmlns:a16="http://schemas.microsoft.com/office/drawing/2014/main" id="{E7503354-D19F-CE4B-8314-7887D4CDB434}"/>
              </a:ext>
            </a:extLst>
          </p:cNvPr>
          <p:cNvSpPr>
            <a:spLocks noGrp="1"/>
          </p:cNvSpPr>
          <p:nvPr>
            <p:ph idx="10" hasCustomPrompt="1"/>
          </p:nvPr>
        </p:nvSpPr>
        <p:spPr>
          <a:xfrm>
            <a:off x="882652" y="3651250"/>
            <a:ext cx="22615524" cy="8702676"/>
          </a:xfrm>
          <a:prstGeom prst="rect">
            <a:avLst/>
          </a:prstGeom>
          <a:ln>
            <a:noFill/>
          </a:ln>
        </p:spPr>
        <p:txBody>
          <a:bodyPr vert="horz" lIns="91440" tIns="45720" rIns="91440" bIns="45720" rtlCol="0">
            <a:normAutofit/>
          </a:bodyPr>
          <a:lstStyle/>
          <a:p>
            <a:pPr lvl="0"/>
            <a:r>
              <a:rPr lang="en-US"/>
              <a:t>Content</a:t>
            </a:r>
          </a:p>
          <a:p>
            <a:pPr lvl="1"/>
            <a:r>
              <a:rPr lang="en-US"/>
              <a:t>Content</a:t>
            </a:r>
          </a:p>
          <a:p>
            <a:pPr lvl="2"/>
            <a:r>
              <a:rPr lang="en-US"/>
              <a:t>Content</a:t>
            </a:r>
          </a:p>
          <a:p>
            <a:pPr lvl="3"/>
            <a:r>
              <a:rPr lang="en-US"/>
              <a:t>Content</a:t>
            </a:r>
          </a:p>
        </p:txBody>
      </p:sp>
      <p:sp>
        <p:nvSpPr>
          <p:cNvPr id="3" name="Slide Number Placeholder 2"/>
          <p:cNvSpPr>
            <a:spLocks noGrp="1"/>
          </p:cNvSpPr>
          <p:nvPr>
            <p:ph type="sldNum" sz="quarter" idx="11"/>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3593023003"/>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4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fferentiator- 6">
    <p:spTree>
      <p:nvGrpSpPr>
        <p:cNvPr id="1" name=""/>
        <p:cNvGrpSpPr/>
        <p:nvPr/>
      </p:nvGrpSpPr>
      <p:grpSpPr>
        <a:xfrm>
          <a:off x="0" y="0"/>
          <a:ext cx="0" cy="0"/>
          <a:chOff x="0" y="0"/>
          <a:chExt cx="0" cy="0"/>
        </a:xfrm>
      </p:grpSpPr>
      <p:pic>
        <p:nvPicPr>
          <p:cNvPr id="29"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sp>
        <p:nvSpPr>
          <p:cNvPr id="3" name="TextBox 2">
            <a:extLst>
              <a:ext uri="{FF2B5EF4-FFF2-40B4-BE49-F238E27FC236}">
                <a16:creationId xmlns:a16="http://schemas.microsoft.com/office/drawing/2014/main" id="{E3821DF6-4E05-464A-ACD9-C5F8493844C2}"/>
              </a:ext>
            </a:extLst>
          </p:cNvPr>
          <p:cNvSpPr txBox="1"/>
          <p:nvPr userDrawn="1"/>
        </p:nvSpPr>
        <p:spPr>
          <a:xfrm>
            <a:off x="7526216" y="9612924"/>
            <a:ext cx="0" cy="0"/>
          </a:xfrm>
          <a:prstGeom prst="rect">
            <a:avLst/>
          </a:prstGeom>
          <a:noFill/>
        </p:spPr>
        <p:txBody>
          <a:bodyPr vert="horz" wrap="none" lIns="182880" tIns="91440" rIns="182880" bIns="91440" rtlCol="0">
            <a:noAutofit/>
          </a:bodyPr>
          <a:lstStyle/>
          <a:p>
            <a:pPr algn="l"/>
            <a:endParaRPr lang="en-US" sz="11200"/>
          </a:p>
        </p:txBody>
      </p:sp>
      <p:pic>
        <p:nvPicPr>
          <p:cNvPr id="22" name="Image" descr="Image">
            <a:extLst>
              <a:ext uri="{FF2B5EF4-FFF2-40B4-BE49-F238E27FC236}">
                <a16:creationId xmlns:a16="http://schemas.microsoft.com/office/drawing/2014/main" id="{2639C7E2-1831-B84D-B36C-89D528291C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188473" y="2766647"/>
            <a:ext cx="8007054" cy="8954782"/>
          </a:xfrm>
          <a:prstGeom prst="rect">
            <a:avLst/>
          </a:prstGeom>
          <a:ln w="12700">
            <a:miter lim="400000"/>
          </a:ln>
        </p:spPr>
      </p:pic>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11816465" y="3905251"/>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3" name="Picture Placeholder 3">
            <a:extLst>
              <a:ext uri="{FF2B5EF4-FFF2-40B4-BE49-F238E27FC236}">
                <a16:creationId xmlns:a16="http://schemas.microsoft.com/office/drawing/2014/main" id="{8EF8731C-BB64-B648-898A-F24B25F00CBA}"/>
              </a:ext>
            </a:extLst>
          </p:cNvPr>
          <p:cNvSpPr>
            <a:spLocks noGrp="1"/>
          </p:cNvSpPr>
          <p:nvPr>
            <p:ph type="pic" sz="quarter" idx="13" hasCustomPrompt="1"/>
          </p:nvPr>
        </p:nvSpPr>
        <p:spPr>
          <a:xfrm>
            <a:off x="11816465" y="9643321"/>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6" name="Picture Placeholder 3">
            <a:extLst>
              <a:ext uri="{FF2B5EF4-FFF2-40B4-BE49-F238E27FC236}">
                <a16:creationId xmlns:a16="http://schemas.microsoft.com/office/drawing/2014/main" id="{D7492D78-EF93-9F4E-9710-661C5D17A4D4}"/>
              </a:ext>
            </a:extLst>
          </p:cNvPr>
          <p:cNvSpPr>
            <a:spLocks noGrp="1"/>
          </p:cNvSpPr>
          <p:nvPr>
            <p:ph type="pic" sz="quarter" idx="14" hasCustomPrompt="1"/>
          </p:nvPr>
        </p:nvSpPr>
        <p:spPr>
          <a:xfrm>
            <a:off x="9249435" y="8217191"/>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8" name="Picture Placeholder 3">
            <a:extLst>
              <a:ext uri="{FF2B5EF4-FFF2-40B4-BE49-F238E27FC236}">
                <a16:creationId xmlns:a16="http://schemas.microsoft.com/office/drawing/2014/main" id="{22F587AD-CC2E-C44B-9044-2B7C6C52F9FF}"/>
              </a:ext>
            </a:extLst>
          </p:cNvPr>
          <p:cNvSpPr>
            <a:spLocks noGrp="1"/>
          </p:cNvSpPr>
          <p:nvPr>
            <p:ph type="pic" sz="quarter" idx="15" hasCustomPrompt="1"/>
          </p:nvPr>
        </p:nvSpPr>
        <p:spPr>
          <a:xfrm>
            <a:off x="14282829" y="8217191"/>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0" name="Picture Placeholder 3">
            <a:extLst>
              <a:ext uri="{FF2B5EF4-FFF2-40B4-BE49-F238E27FC236}">
                <a16:creationId xmlns:a16="http://schemas.microsoft.com/office/drawing/2014/main" id="{EF0751ED-8370-B841-88AF-40CB13F295F2}"/>
              </a:ext>
            </a:extLst>
          </p:cNvPr>
          <p:cNvSpPr>
            <a:spLocks noGrp="1"/>
          </p:cNvSpPr>
          <p:nvPr>
            <p:ph type="pic" sz="quarter" idx="16" hasCustomPrompt="1"/>
          </p:nvPr>
        </p:nvSpPr>
        <p:spPr>
          <a:xfrm>
            <a:off x="14282829" y="5348155"/>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2" name="Picture Placeholder 3">
            <a:extLst>
              <a:ext uri="{FF2B5EF4-FFF2-40B4-BE49-F238E27FC236}">
                <a16:creationId xmlns:a16="http://schemas.microsoft.com/office/drawing/2014/main" id="{FB588BE6-6BBB-2143-A0F2-EA3134691940}"/>
              </a:ext>
            </a:extLst>
          </p:cNvPr>
          <p:cNvSpPr>
            <a:spLocks noGrp="1"/>
          </p:cNvSpPr>
          <p:nvPr>
            <p:ph type="pic" sz="quarter" idx="17" hasCustomPrompt="1"/>
          </p:nvPr>
        </p:nvSpPr>
        <p:spPr>
          <a:xfrm>
            <a:off x="9249435" y="5348155"/>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pic>
        <p:nvPicPr>
          <p:cNvPr id="33" name="Picture 32">
            <a:extLst>
              <a:ext uri="{FF2B5EF4-FFF2-40B4-BE49-F238E27FC236}">
                <a16:creationId xmlns:a16="http://schemas.microsoft.com/office/drawing/2014/main" id="{3E0117CD-7B3B-AC46-9D45-08156A7671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1603" y="6099225"/>
            <a:ext cx="3380794" cy="1761822"/>
          </a:xfrm>
          <a:prstGeom prst="rect">
            <a:avLst/>
          </a:prstGeom>
        </p:spPr>
      </p:pic>
      <p:sp>
        <p:nvSpPr>
          <p:cNvPr id="31" name="Text Placeholder 2">
            <a:extLst>
              <a:ext uri="{FF2B5EF4-FFF2-40B4-BE49-F238E27FC236}">
                <a16:creationId xmlns:a16="http://schemas.microsoft.com/office/drawing/2014/main" id="{A239669C-A4BD-B843-A7A1-45500374BE7C}"/>
              </a:ext>
            </a:extLst>
          </p:cNvPr>
          <p:cNvSpPr>
            <a:spLocks noGrp="1"/>
          </p:cNvSpPr>
          <p:nvPr>
            <p:ph idx="20" hasCustomPrompt="1"/>
          </p:nvPr>
        </p:nvSpPr>
        <p:spPr>
          <a:xfrm>
            <a:off x="4605070" y="4856656"/>
            <a:ext cx="3839408" cy="1683936"/>
          </a:xfrm>
          <a:prstGeom prst="rect">
            <a:avLst/>
          </a:prstGeom>
          <a:ln>
            <a:noFill/>
          </a:ln>
        </p:spPr>
        <p:txBody>
          <a:bodyPr vert="horz" lIns="91440" tIns="45720" rIns="91440" bIns="45720" rtlCol="0">
            <a:noAutofit/>
          </a:bodyPr>
          <a:lstStyle>
            <a:lvl1pPr algn="r">
              <a:defRPr sz="3200"/>
            </a:lvl1pPr>
          </a:lstStyle>
          <a:p>
            <a:pPr lvl="0"/>
            <a:r>
              <a:rPr lang="en-US"/>
              <a:t>Content</a:t>
            </a:r>
          </a:p>
        </p:txBody>
      </p:sp>
      <p:sp>
        <p:nvSpPr>
          <p:cNvPr id="35" name="Text Placeholder 2">
            <a:extLst>
              <a:ext uri="{FF2B5EF4-FFF2-40B4-BE49-F238E27FC236}">
                <a16:creationId xmlns:a16="http://schemas.microsoft.com/office/drawing/2014/main" id="{6697F791-F59C-9446-A1F4-48AAC9D68CE0}"/>
              </a:ext>
            </a:extLst>
          </p:cNvPr>
          <p:cNvSpPr>
            <a:spLocks noGrp="1"/>
          </p:cNvSpPr>
          <p:nvPr>
            <p:ph idx="11" hasCustomPrompt="1"/>
          </p:nvPr>
        </p:nvSpPr>
        <p:spPr>
          <a:xfrm>
            <a:off x="4605071" y="3817936"/>
            <a:ext cx="3839406" cy="669928"/>
          </a:xfrm>
          <a:prstGeom prst="rect">
            <a:avLst/>
          </a:prstGeom>
          <a:noFill/>
          <a:ln>
            <a:noFill/>
          </a:ln>
        </p:spPr>
        <p:txBody>
          <a:bodyPr vert="horz" lIns="91440" tIns="45720" rIns="91440" bIns="45720" rtlCol="0">
            <a:noAutofit/>
          </a:bodyPr>
          <a:lstStyle>
            <a:lvl1pPr marL="0" indent="0" algn="r">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44" name="Text Placeholder 2">
            <a:extLst>
              <a:ext uri="{FF2B5EF4-FFF2-40B4-BE49-F238E27FC236}">
                <a16:creationId xmlns:a16="http://schemas.microsoft.com/office/drawing/2014/main" id="{E93D7321-F5DD-C445-8AA3-11F7AD33F1AD}"/>
              </a:ext>
            </a:extLst>
          </p:cNvPr>
          <p:cNvSpPr>
            <a:spLocks noGrp="1"/>
          </p:cNvSpPr>
          <p:nvPr>
            <p:ph idx="21" hasCustomPrompt="1"/>
          </p:nvPr>
        </p:nvSpPr>
        <p:spPr>
          <a:xfrm>
            <a:off x="4724332" y="10322418"/>
            <a:ext cx="3839408" cy="1683936"/>
          </a:xfrm>
          <a:prstGeom prst="rect">
            <a:avLst/>
          </a:prstGeom>
          <a:ln>
            <a:noFill/>
          </a:ln>
        </p:spPr>
        <p:txBody>
          <a:bodyPr vert="horz" lIns="91440" tIns="45720" rIns="91440" bIns="45720" rtlCol="0">
            <a:noAutofit/>
          </a:bodyPr>
          <a:lstStyle>
            <a:lvl1pPr algn="r">
              <a:defRPr sz="3200"/>
            </a:lvl1pPr>
          </a:lstStyle>
          <a:p>
            <a:pPr lvl="0"/>
            <a:r>
              <a:rPr lang="en-US"/>
              <a:t>Content</a:t>
            </a:r>
          </a:p>
        </p:txBody>
      </p:sp>
      <p:sp>
        <p:nvSpPr>
          <p:cNvPr id="45" name="Text Placeholder 2">
            <a:extLst>
              <a:ext uri="{FF2B5EF4-FFF2-40B4-BE49-F238E27FC236}">
                <a16:creationId xmlns:a16="http://schemas.microsoft.com/office/drawing/2014/main" id="{606B6560-C71C-0447-8829-C84B34EC556F}"/>
              </a:ext>
            </a:extLst>
          </p:cNvPr>
          <p:cNvSpPr>
            <a:spLocks noGrp="1"/>
          </p:cNvSpPr>
          <p:nvPr>
            <p:ph idx="22" hasCustomPrompt="1"/>
          </p:nvPr>
        </p:nvSpPr>
        <p:spPr>
          <a:xfrm>
            <a:off x="4724333" y="9283698"/>
            <a:ext cx="3839406" cy="669928"/>
          </a:xfrm>
          <a:prstGeom prst="rect">
            <a:avLst/>
          </a:prstGeom>
          <a:noFill/>
          <a:ln>
            <a:noFill/>
          </a:ln>
        </p:spPr>
        <p:txBody>
          <a:bodyPr vert="horz" lIns="91440" tIns="45720" rIns="91440" bIns="45720" rtlCol="0">
            <a:noAutofit/>
          </a:bodyPr>
          <a:lstStyle>
            <a:lvl1pPr marL="0" indent="0" algn="r">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46" name="Text Placeholder 2">
            <a:extLst>
              <a:ext uri="{FF2B5EF4-FFF2-40B4-BE49-F238E27FC236}">
                <a16:creationId xmlns:a16="http://schemas.microsoft.com/office/drawing/2014/main" id="{07D97F11-35D4-FD4B-82CD-A738593407E0}"/>
              </a:ext>
            </a:extLst>
          </p:cNvPr>
          <p:cNvSpPr>
            <a:spLocks noGrp="1"/>
          </p:cNvSpPr>
          <p:nvPr>
            <p:ph idx="23" hasCustomPrompt="1"/>
          </p:nvPr>
        </p:nvSpPr>
        <p:spPr>
          <a:xfrm>
            <a:off x="16149370" y="4856656"/>
            <a:ext cx="3839408" cy="1683936"/>
          </a:xfrm>
          <a:prstGeom prst="rect">
            <a:avLst/>
          </a:prstGeom>
          <a:ln>
            <a:noFill/>
          </a:ln>
        </p:spPr>
        <p:txBody>
          <a:bodyPr vert="horz" lIns="91440" tIns="45720" rIns="91440" bIns="45720" rtlCol="0">
            <a:noAutofit/>
          </a:bodyPr>
          <a:lstStyle>
            <a:lvl1pPr algn="l">
              <a:defRPr sz="3200"/>
            </a:lvl1pPr>
          </a:lstStyle>
          <a:p>
            <a:pPr lvl="0"/>
            <a:r>
              <a:rPr lang="en-US"/>
              <a:t>Content</a:t>
            </a:r>
          </a:p>
        </p:txBody>
      </p:sp>
      <p:sp>
        <p:nvSpPr>
          <p:cNvPr id="47" name="Text Placeholder 2">
            <a:extLst>
              <a:ext uri="{FF2B5EF4-FFF2-40B4-BE49-F238E27FC236}">
                <a16:creationId xmlns:a16="http://schemas.microsoft.com/office/drawing/2014/main" id="{2FE56095-F01F-9345-B502-06B7BF4294D9}"/>
              </a:ext>
            </a:extLst>
          </p:cNvPr>
          <p:cNvSpPr>
            <a:spLocks noGrp="1"/>
          </p:cNvSpPr>
          <p:nvPr>
            <p:ph idx="24" hasCustomPrompt="1"/>
          </p:nvPr>
        </p:nvSpPr>
        <p:spPr>
          <a:xfrm>
            <a:off x="16149371" y="3817936"/>
            <a:ext cx="3839406" cy="669928"/>
          </a:xfrm>
          <a:prstGeom prst="rect">
            <a:avLst/>
          </a:prstGeom>
          <a:noFill/>
          <a:ln>
            <a:noFill/>
          </a:ln>
        </p:spPr>
        <p:txBody>
          <a:bodyPr vert="horz" lIns="91440" tIns="45720" rIns="91440" bIns="45720" rtlCol="0">
            <a:noAutofit/>
          </a:bodyPr>
          <a:lstStyle>
            <a:lvl1pPr marL="0" indent="0" algn="l">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49" name="Text Placeholder 2">
            <a:extLst>
              <a:ext uri="{FF2B5EF4-FFF2-40B4-BE49-F238E27FC236}">
                <a16:creationId xmlns:a16="http://schemas.microsoft.com/office/drawing/2014/main" id="{F52CB4A2-148A-5F4A-A47F-09DB5204B17F}"/>
              </a:ext>
            </a:extLst>
          </p:cNvPr>
          <p:cNvSpPr>
            <a:spLocks noGrp="1"/>
          </p:cNvSpPr>
          <p:nvPr>
            <p:ph idx="25" hasCustomPrompt="1"/>
          </p:nvPr>
        </p:nvSpPr>
        <p:spPr>
          <a:xfrm>
            <a:off x="16268632" y="10322418"/>
            <a:ext cx="3839408" cy="1683936"/>
          </a:xfrm>
          <a:prstGeom prst="rect">
            <a:avLst/>
          </a:prstGeom>
          <a:ln>
            <a:noFill/>
          </a:ln>
        </p:spPr>
        <p:txBody>
          <a:bodyPr vert="horz" lIns="91440" tIns="45720" rIns="91440" bIns="45720" rtlCol="0">
            <a:noAutofit/>
          </a:bodyPr>
          <a:lstStyle>
            <a:lvl1pPr algn="l">
              <a:defRPr sz="3200"/>
            </a:lvl1pPr>
          </a:lstStyle>
          <a:p>
            <a:pPr lvl="0"/>
            <a:r>
              <a:rPr lang="en-US"/>
              <a:t>Content</a:t>
            </a:r>
          </a:p>
        </p:txBody>
      </p:sp>
      <p:sp>
        <p:nvSpPr>
          <p:cNvPr id="50" name="Text Placeholder 2">
            <a:extLst>
              <a:ext uri="{FF2B5EF4-FFF2-40B4-BE49-F238E27FC236}">
                <a16:creationId xmlns:a16="http://schemas.microsoft.com/office/drawing/2014/main" id="{A6837B3D-F357-E14B-895F-DA0F4F1645A6}"/>
              </a:ext>
            </a:extLst>
          </p:cNvPr>
          <p:cNvSpPr>
            <a:spLocks noGrp="1"/>
          </p:cNvSpPr>
          <p:nvPr>
            <p:ph idx="26" hasCustomPrompt="1"/>
          </p:nvPr>
        </p:nvSpPr>
        <p:spPr>
          <a:xfrm>
            <a:off x="16268633" y="9283698"/>
            <a:ext cx="3839406" cy="669928"/>
          </a:xfrm>
          <a:prstGeom prst="rect">
            <a:avLst/>
          </a:prstGeom>
          <a:noFill/>
          <a:ln>
            <a:noFill/>
          </a:ln>
        </p:spPr>
        <p:txBody>
          <a:bodyPr vert="horz" lIns="91440" tIns="45720" rIns="91440" bIns="45720" rtlCol="0">
            <a:noAutofit/>
          </a:bodyPr>
          <a:lstStyle>
            <a:lvl1pPr marL="0" indent="0" algn="l">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51" name="Text Placeholder 2">
            <a:extLst>
              <a:ext uri="{FF2B5EF4-FFF2-40B4-BE49-F238E27FC236}">
                <a16:creationId xmlns:a16="http://schemas.microsoft.com/office/drawing/2014/main" id="{C03FCD41-36AE-514C-8949-1311954B5362}"/>
              </a:ext>
            </a:extLst>
          </p:cNvPr>
          <p:cNvSpPr>
            <a:spLocks noGrp="1"/>
          </p:cNvSpPr>
          <p:nvPr>
            <p:ph idx="27" hasCustomPrompt="1"/>
          </p:nvPr>
        </p:nvSpPr>
        <p:spPr>
          <a:xfrm>
            <a:off x="10325032" y="11865468"/>
            <a:ext cx="3839408" cy="1683936"/>
          </a:xfrm>
          <a:prstGeom prst="rect">
            <a:avLst/>
          </a:prstGeom>
          <a:ln>
            <a:noFill/>
          </a:ln>
        </p:spPr>
        <p:txBody>
          <a:bodyPr vert="horz" lIns="91440" tIns="45720" rIns="91440" bIns="45720" rtlCol="0">
            <a:noAutofit/>
          </a:bodyPr>
          <a:lstStyle>
            <a:lvl1pPr algn="ctr">
              <a:defRPr sz="3200"/>
            </a:lvl1pPr>
          </a:lstStyle>
          <a:p>
            <a:pPr lvl="0"/>
            <a:r>
              <a:rPr lang="en-US"/>
              <a:t>Content</a:t>
            </a:r>
          </a:p>
        </p:txBody>
      </p:sp>
      <p:sp>
        <p:nvSpPr>
          <p:cNvPr id="52" name="Text Placeholder 2">
            <a:extLst>
              <a:ext uri="{FF2B5EF4-FFF2-40B4-BE49-F238E27FC236}">
                <a16:creationId xmlns:a16="http://schemas.microsoft.com/office/drawing/2014/main" id="{3FF1461E-E1DA-0E4F-B5EB-B7BE60CB7781}"/>
              </a:ext>
            </a:extLst>
          </p:cNvPr>
          <p:cNvSpPr>
            <a:spLocks noGrp="1"/>
          </p:cNvSpPr>
          <p:nvPr>
            <p:ph idx="28" hasCustomPrompt="1"/>
          </p:nvPr>
        </p:nvSpPr>
        <p:spPr>
          <a:xfrm>
            <a:off x="10325033" y="10826748"/>
            <a:ext cx="3839406" cy="669928"/>
          </a:xfrm>
          <a:prstGeom prst="rect">
            <a:avLst/>
          </a:prstGeom>
          <a:noFill/>
          <a:ln>
            <a:noFill/>
          </a:ln>
        </p:spPr>
        <p:txBody>
          <a:bodyPr vert="horz" lIns="91440" tIns="45720" rIns="91440" bIns="45720" rtlCol="0">
            <a:noAutofit/>
          </a:bodyPr>
          <a:lstStyle>
            <a:lvl1pPr marL="0" indent="0" algn="ctr">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53" name="Text Placeholder 2">
            <a:extLst>
              <a:ext uri="{FF2B5EF4-FFF2-40B4-BE49-F238E27FC236}">
                <a16:creationId xmlns:a16="http://schemas.microsoft.com/office/drawing/2014/main" id="{8AD02605-FC58-F946-8A2B-C036FD6043CA}"/>
              </a:ext>
            </a:extLst>
          </p:cNvPr>
          <p:cNvSpPr>
            <a:spLocks noGrp="1"/>
          </p:cNvSpPr>
          <p:nvPr>
            <p:ph idx="29" hasCustomPrompt="1"/>
          </p:nvPr>
        </p:nvSpPr>
        <p:spPr>
          <a:xfrm>
            <a:off x="10325032" y="1749918"/>
            <a:ext cx="3839408" cy="1683936"/>
          </a:xfrm>
          <a:prstGeom prst="rect">
            <a:avLst/>
          </a:prstGeom>
          <a:ln>
            <a:noFill/>
          </a:ln>
        </p:spPr>
        <p:txBody>
          <a:bodyPr vert="horz" lIns="91440" tIns="45720" rIns="91440" bIns="45720" rtlCol="0">
            <a:noAutofit/>
          </a:bodyPr>
          <a:lstStyle>
            <a:lvl1pPr algn="ctr">
              <a:defRPr sz="3200"/>
            </a:lvl1pPr>
          </a:lstStyle>
          <a:p>
            <a:pPr lvl="0"/>
            <a:r>
              <a:rPr lang="en-US"/>
              <a:t>Content</a:t>
            </a:r>
          </a:p>
        </p:txBody>
      </p:sp>
      <p:sp>
        <p:nvSpPr>
          <p:cNvPr id="54" name="Text Placeholder 2">
            <a:extLst>
              <a:ext uri="{FF2B5EF4-FFF2-40B4-BE49-F238E27FC236}">
                <a16:creationId xmlns:a16="http://schemas.microsoft.com/office/drawing/2014/main" id="{CBC8CCB6-E02B-9F45-9F52-AAB06C64D79F}"/>
              </a:ext>
            </a:extLst>
          </p:cNvPr>
          <p:cNvSpPr>
            <a:spLocks noGrp="1"/>
          </p:cNvSpPr>
          <p:nvPr>
            <p:ph idx="30" hasCustomPrompt="1"/>
          </p:nvPr>
        </p:nvSpPr>
        <p:spPr>
          <a:xfrm>
            <a:off x="10325033" y="711198"/>
            <a:ext cx="3839406" cy="669928"/>
          </a:xfrm>
          <a:prstGeom prst="rect">
            <a:avLst/>
          </a:prstGeom>
          <a:noFill/>
          <a:ln>
            <a:noFill/>
          </a:ln>
        </p:spPr>
        <p:txBody>
          <a:bodyPr vert="horz" lIns="91440" tIns="45720" rIns="91440" bIns="45720" rtlCol="0">
            <a:noAutofit/>
          </a:bodyPr>
          <a:lstStyle>
            <a:lvl1pPr marL="0" indent="0" algn="ctr">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34" name="Slide Number Placeholder 2"/>
          <p:cNvSpPr>
            <a:spLocks noGrp="1"/>
          </p:cNvSpPr>
          <p:nvPr>
            <p:ph type="sldNum" sz="quarter" idx="31"/>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2061728595"/>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230">
          <p15:clr>
            <a:srgbClr val="FBAE40"/>
          </p15:clr>
        </p15:guide>
        <p15:guide id="3" pos="3840">
          <p15:clr>
            <a:srgbClr val="FBAE40"/>
          </p15:clr>
        </p15:guide>
        <p15:guide id="4" orient="horz" pos="313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TA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pic>
        <p:nvPicPr>
          <p:cNvPr id="28" name="Picture 27">
            <a:extLst>
              <a:ext uri="{FF2B5EF4-FFF2-40B4-BE49-F238E27FC236}">
                <a16:creationId xmlns:a16="http://schemas.microsoft.com/office/drawing/2014/main" id="{CF79F58B-7018-FA4B-812D-B62EF642F761}"/>
              </a:ext>
            </a:extLst>
          </p:cNvPr>
          <p:cNvPicPr>
            <a:picLocks noChangeAspect="1"/>
          </p:cNvPicPr>
          <p:nvPr userDrawn="1"/>
        </p:nvPicPr>
        <p:blipFill>
          <a:blip r:embed="rId3"/>
          <a:stretch>
            <a:fillRect/>
          </a:stretch>
        </p:blipFill>
        <p:spPr>
          <a:xfrm flipH="1">
            <a:off x="560834" y="4466634"/>
            <a:ext cx="4705784" cy="5540684"/>
          </a:xfrm>
          <a:prstGeom prst="rect">
            <a:avLst/>
          </a:prstGeom>
        </p:spPr>
      </p:pic>
      <p:pic>
        <p:nvPicPr>
          <p:cNvPr id="30" name="Picture 29">
            <a:extLst>
              <a:ext uri="{FF2B5EF4-FFF2-40B4-BE49-F238E27FC236}">
                <a16:creationId xmlns:a16="http://schemas.microsoft.com/office/drawing/2014/main" id="{74E5A3C1-EEDE-7548-A337-059287CBABD3}"/>
              </a:ext>
            </a:extLst>
          </p:cNvPr>
          <p:cNvPicPr>
            <a:picLocks noChangeAspect="1"/>
          </p:cNvPicPr>
          <p:nvPr userDrawn="1"/>
        </p:nvPicPr>
        <p:blipFill>
          <a:blip r:embed="rId4"/>
          <a:stretch>
            <a:fillRect/>
          </a:stretch>
        </p:blipFill>
        <p:spPr>
          <a:xfrm flipH="1">
            <a:off x="5143628" y="4488872"/>
            <a:ext cx="4663812" cy="5491260"/>
          </a:xfrm>
          <a:prstGeom prst="rect">
            <a:avLst/>
          </a:prstGeom>
        </p:spPr>
      </p:pic>
      <p:pic>
        <p:nvPicPr>
          <p:cNvPr id="32" name="Picture 31">
            <a:extLst>
              <a:ext uri="{FF2B5EF4-FFF2-40B4-BE49-F238E27FC236}">
                <a16:creationId xmlns:a16="http://schemas.microsoft.com/office/drawing/2014/main" id="{1A6C7D80-5835-5040-AA8C-1F5431AC22A4}"/>
              </a:ext>
            </a:extLst>
          </p:cNvPr>
          <p:cNvPicPr>
            <a:picLocks noChangeAspect="1"/>
          </p:cNvPicPr>
          <p:nvPr userDrawn="1"/>
        </p:nvPicPr>
        <p:blipFill>
          <a:blip r:embed="rId3"/>
          <a:stretch>
            <a:fillRect/>
          </a:stretch>
        </p:blipFill>
        <p:spPr>
          <a:xfrm flipH="1">
            <a:off x="9839108" y="4466634"/>
            <a:ext cx="4705784" cy="5540684"/>
          </a:xfrm>
          <a:prstGeom prst="rect">
            <a:avLst/>
          </a:prstGeom>
        </p:spPr>
      </p:pic>
      <p:pic>
        <p:nvPicPr>
          <p:cNvPr id="33" name="Picture 32">
            <a:extLst>
              <a:ext uri="{FF2B5EF4-FFF2-40B4-BE49-F238E27FC236}">
                <a16:creationId xmlns:a16="http://schemas.microsoft.com/office/drawing/2014/main" id="{BB044149-10C8-F847-900E-B23E6B4FF8C1}"/>
              </a:ext>
            </a:extLst>
          </p:cNvPr>
          <p:cNvPicPr>
            <a:picLocks noChangeAspect="1"/>
          </p:cNvPicPr>
          <p:nvPr userDrawn="1"/>
        </p:nvPicPr>
        <p:blipFill>
          <a:blip r:embed="rId4"/>
          <a:stretch>
            <a:fillRect/>
          </a:stretch>
        </p:blipFill>
        <p:spPr>
          <a:xfrm flipH="1">
            <a:off x="14544892" y="4488872"/>
            <a:ext cx="4663812" cy="5491260"/>
          </a:xfrm>
          <a:prstGeom prst="rect">
            <a:avLst/>
          </a:prstGeom>
        </p:spPr>
      </p:pic>
      <p:pic>
        <p:nvPicPr>
          <p:cNvPr id="34" name="Picture 33">
            <a:extLst>
              <a:ext uri="{FF2B5EF4-FFF2-40B4-BE49-F238E27FC236}">
                <a16:creationId xmlns:a16="http://schemas.microsoft.com/office/drawing/2014/main" id="{828F8140-23C8-CB40-9254-C0C5F252FB6C}"/>
              </a:ext>
            </a:extLst>
          </p:cNvPr>
          <p:cNvPicPr>
            <a:picLocks noChangeAspect="1"/>
          </p:cNvPicPr>
          <p:nvPr userDrawn="1"/>
        </p:nvPicPr>
        <p:blipFill>
          <a:blip r:embed="rId3"/>
          <a:stretch>
            <a:fillRect/>
          </a:stretch>
        </p:blipFill>
        <p:spPr>
          <a:xfrm flipH="1">
            <a:off x="19117382" y="4466634"/>
            <a:ext cx="4705784" cy="5540684"/>
          </a:xfrm>
          <a:prstGeom prst="rect">
            <a:avLst/>
          </a:prstGeom>
        </p:spPr>
      </p:pic>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2189781" y="657205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40" name="Picture Placeholder 3">
            <a:extLst>
              <a:ext uri="{FF2B5EF4-FFF2-40B4-BE49-F238E27FC236}">
                <a16:creationId xmlns:a16="http://schemas.microsoft.com/office/drawing/2014/main" id="{453A160E-28C6-3148-832B-48D9F2A0BF44}"/>
              </a:ext>
            </a:extLst>
          </p:cNvPr>
          <p:cNvSpPr>
            <a:spLocks noGrp="1"/>
          </p:cNvSpPr>
          <p:nvPr>
            <p:ph type="pic" sz="quarter" idx="13" hasCustomPrompt="1"/>
          </p:nvPr>
        </p:nvSpPr>
        <p:spPr>
          <a:xfrm>
            <a:off x="6844909" y="657205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41" name="Picture Placeholder 3">
            <a:extLst>
              <a:ext uri="{FF2B5EF4-FFF2-40B4-BE49-F238E27FC236}">
                <a16:creationId xmlns:a16="http://schemas.microsoft.com/office/drawing/2014/main" id="{6C532458-B883-CA4A-8FA5-346D316B0ADE}"/>
              </a:ext>
            </a:extLst>
          </p:cNvPr>
          <p:cNvSpPr>
            <a:spLocks noGrp="1"/>
          </p:cNvSpPr>
          <p:nvPr>
            <p:ph type="pic" sz="quarter" idx="14" hasCustomPrompt="1"/>
          </p:nvPr>
        </p:nvSpPr>
        <p:spPr>
          <a:xfrm>
            <a:off x="11523787" y="657205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42" name="Picture Placeholder 3">
            <a:extLst>
              <a:ext uri="{FF2B5EF4-FFF2-40B4-BE49-F238E27FC236}">
                <a16:creationId xmlns:a16="http://schemas.microsoft.com/office/drawing/2014/main" id="{F13C0A01-C933-7E45-810A-7944DD6B4CE6}"/>
              </a:ext>
            </a:extLst>
          </p:cNvPr>
          <p:cNvSpPr>
            <a:spLocks noGrp="1"/>
          </p:cNvSpPr>
          <p:nvPr>
            <p:ph type="pic" sz="quarter" idx="15" hasCustomPrompt="1"/>
          </p:nvPr>
        </p:nvSpPr>
        <p:spPr>
          <a:xfrm>
            <a:off x="16250165" y="657205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43" name="Picture Placeholder 3">
            <a:extLst>
              <a:ext uri="{FF2B5EF4-FFF2-40B4-BE49-F238E27FC236}">
                <a16:creationId xmlns:a16="http://schemas.microsoft.com/office/drawing/2014/main" id="{9A5BA67E-AB03-5747-B2F0-6BAAAF5EDCA1}"/>
              </a:ext>
            </a:extLst>
          </p:cNvPr>
          <p:cNvSpPr>
            <a:spLocks noGrp="1"/>
          </p:cNvSpPr>
          <p:nvPr>
            <p:ph type="pic" sz="quarter" idx="16" hasCustomPrompt="1"/>
          </p:nvPr>
        </p:nvSpPr>
        <p:spPr>
          <a:xfrm>
            <a:off x="20762789" y="657205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24" name="Text Placeholder 2">
            <a:extLst>
              <a:ext uri="{FF2B5EF4-FFF2-40B4-BE49-F238E27FC236}">
                <a16:creationId xmlns:a16="http://schemas.microsoft.com/office/drawing/2014/main" id="{341F9341-3D8C-0046-91B4-1212D6F14D45}"/>
              </a:ext>
            </a:extLst>
          </p:cNvPr>
          <p:cNvSpPr>
            <a:spLocks noGrp="1"/>
          </p:cNvSpPr>
          <p:nvPr>
            <p:ph idx="20" hasCustomPrompt="1"/>
          </p:nvPr>
        </p:nvSpPr>
        <p:spPr>
          <a:xfrm>
            <a:off x="994022" y="2111872"/>
            <a:ext cx="3839408" cy="1683936"/>
          </a:xfrm>
          <a:prstGeom prst="rect">
            <a:avLst/>
          </a:prstGeom>
          <a:ln>
            <a:noFill/>
          </a:ln>
        </p:spPr>
        <p:txBody>
          <a:bodyPr vert="horz" lIns="91440" tIns="45720" rIns="91440" bIns="45720" rtlCol="0">
            <a:noAutofit/>
          </a:bodyPr>
          <a:lstStyle>
            <a:lvl1pPr algn="l">
              <a:defRPr sz="3200"/>
            </a:lvl1pPr>
          </a:lstStyle>
          <a:p>
            <a:pPr lvl="0"/>
            <a:r>
              <a:rPr lang="en-US"/>
              <a:t>Content</a:t>
            </a:r>
          </a:p>
        </p:txBody>
      </p:sp>
      <p:sp>
        <p:nvSpPr>
          <p:cNvPr id="25" name="Text Placeholder 2">
            <a:extLst>
              <a:ext uri="{FF2B5EF4-FFF2-40B4-BE49-F238E27FC236}">
                <a16:creationId xmlns:a16="http://schemas.microsoft.com/office/drawing/2014/main" id="{52443266-CC65-5848-A4DC-884CBB327768}"/>
              </a:ext>
            </a:extLst>
          </p:cNvPr>
          <p:cNvSpPr>
            <a:spLocks noGrp="1"/>
          </p:cNvSpPr>
          <p:nvPr>
            <p:ph idx="21" hasCustomPrompt="1"/>
          </p:nvPr>
        </p:nvSpPr>
        <p:spPr>
          <a:xfrm>
            <a:off x="10272296" y="2111872"/>
            <a:ext cx="3839408" cy="1683936"/>
          </a:xfrm>
          <a:prstGeom prst="rect">
            <a:avLst/>
          </a:prstGeom>
          <a:ln>
            <a:noFill/>
          </a:ln>
        </p:spPr>
        <p:txBody>
          <a:bodyPr vert="horz" lIns="91440" tIns="45720" rIns="91440" bIns="45720" rtlCol="0">
            <a:noAutofit/>
          </a:bodyPr>
          <a:lstStyle>
            <a:lvl1pPr algn="l">
              <a:defRPr sz="3200"/>
            </a:lvl1pPr>
          </a:lstStyle>
          <a:p>
            <a:pPr lvl="0"/>
            <a:r>
              <a:rPr lang="en-US"/>
              <a:t>Content</a:t>
            </a:r>
          </a:p>
        </p:txBody>
      </p:sp>
      <p:sp>
        <p:nvSpPr>
          <p:cNvPr id="26" name="Text Placeholder 2">
            <a:extLst>
              <a:ext uri="{FF2B5EF4-FFF2-40B4-BE49-F238E27FC236}">
                <a16:creationId xmlns:a16="http://schemas.microsoft.com/office/drawing/2014/main" id="{48F848E4-953C-AF44-85AB-D80ABBC85A7C}"/>
              </a:ext>
            </a:extLst>
          </p:cNvPr>
          <p:cNvSpPr>
            <a:spLocks noGrp="1"/>
          </p:cNvSpPr>
          <p:nvPr>
            <p:ph idx="22" hasCustomPrompt="1"/>
          </p:nvPr>
        </p:nvSpPr>
        <p:spPr>
          <a:xfrm>
            <a:off x="19616320" y="2111872"/>
            <a:ext cx="3839408" cy="1683936"/>
          </a:xfrm>
          <a:prstGeom prst="rect">
            <a:avLst/>
          </a:prstGeom>
          <a:ln>
            <a:noFill/>
          </a:ln>
        </p:spPr>
        <p:txBody>
          <a:bodyPr vert="horz" lIns="91440" tIns="45720" rIns="91440" bIns="45720" rtlCol="0">
            <a:noAutofit/>
          </a:bodyPr>
          <a:lstStyle>
            <a:lvl1pPr algn="l">
              <a:defRPr sz="3200"/>
            </a:lvl1pPr>
          </a:lstStyle>
          <a:p>
            <a:pPr lvl="0"/>
            <a:r>
              <a:rPr lang="en-US"/>
              <a:t>Content</a:t>
            </a:r>
          </a:p>
        </p:txBody>
      </p:sp>
      <p:sp>
        <p:nvSpPr>
          <p:cNvPr id="27" name="Text Placeholder 2">
            <a:extLst>
              <a:ext uri="{FF2B5EF4-FFF2-40B4-BE49-F238E27FC236}">
                <a16:creationId xmlns:a16="http://schemas.microsoft.com/office/drawing/2014/main" id="{8B4CDF55-2890-8146-B831-01FF41962DA8}"/>
              </a:ext>
            </a:extLst>
          </p:cNvPr>
          <p:cNvSpPr>
            <a:spLocks noGrp="1"/>
          </p:cNvSpPr>
          <p:nvPr>
            <p:ph idx="23" hasCustomPrompt="1"/>
          </p:nvPr>
        </p:nvSpPr>
        <p:spPr>
          <a:xfrm>
            <a:off x="5783476" y="10970122"/>
            <a:ext cx="3839408" cy="1683936"/>
          </a:xfrm>
          <a:prstGeom prst="rect">
            <a:avLst/>
          </a:prstGeom>
          <a:ln>
            <a:noFill/>
          </a:ln>
        </p:spPr>
        <p:txBody>
          <a:bodyPr vert="horz" lIns="91440" tIns="45720" rIns="91440" bIns="45720" rtlCol="0">
            <a:noAutofit/>
          </a:bodyPr>
          <a:lstStyle>
            <a:lvl1pPr algn="l">
              <a:defRPr sz="3200"/>
            </a:lvl1pPr>
          </a:lstStyle>
          <a:p>
            <a:pPr lvl="0"/>
            <a:r>
              <a:rPr lang="en-US"/>
              <a:t>Content</a:t>
            </a:r>
          </a:p>
        </p:txBody>
      </p:sp>
      <p:sp>
        <p:nvSpPr>
          <p:cNvPr id="29" name="Text Placeholder 2">
            <a:extLst>
              <a:ext uri="{FF2B5EF4-FFF2-40B4-BE49-F238E27FC236}">
                <a16:creationId xmlns:a16="http://schemas.microsoft.com/office/drawing/2014/main" id="{9FCB688B-688D-964C-8741-F3DC81193ED3}"/>
              </a:ext>
            </a:extLst>
          </p:cNvPr>
          <p:cNvSpPr>
            <a:spLocks noGrp="1"/>
          </p:cNvSpPr>
          <p:nvPr>
            <p:ph idx="24" hasCustomPrompt="1"/>
          </p:nvPr>
        </p:nvSpPr>
        <p:spPr>
          <a:xfrm>
            <a:off x="15079390" y="10970122"/>
            <a:ext cx="3839408" cy="1683936"/>
          </a:xfrm>
          <a:prstGeom prst="rect">
            <a:avLst/>
          </a:prstGeom>
          <a:ln>
            <a:noFill/>
          </a:ln>
        </p:spPr>
        <p:txBody>
          <a:bodyPr vert="horz" lIns="91440" tIns="45720" rIns="91440" bIns="45720" rtlCol="0">
            <a:noAutofit/>
          </a:bodyPr>
          <a:lstStyle>
            <a:lvl1pPr algn="l">
              <a:defRPr sz="3200"/>
            </a:lvl1pPr>
          </a:lstStyle>
          <a:p>
            <a:pPr lvl="0"/>
            <a:r>
              <a:rPr lang="en-US"/>
              <a:t>Content</a:t>
            </a:r>
          </a:p>
        </p:txBody>
      </p:sp>
      <p:pic>
        <p:nvPicPr>
          <p:cNvPr id="23"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5"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31" name="Slide Number Placeholder 2"/>
          <p:cNvSpPr>
            <a:spLocks noGrp="1"/>
          </p:cNvSpPr>
          <p:nvPr>
            <p:ph type="sldNum" sz="quarter" idx="11"/>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1988690530"/>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230">
          <p15:clr>
            <a:srgbClr val="FBAE40"/>
          </p15:clr>
        </p15:guide>
        <p15:guide id="3" pos="3840">
          <p15:clr>
            <a:srgbClr val="FBAE40"/>
          </p15:clr>
        </p15:guide>
        <p15:guide id="4" orient="horz" pos="313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TA (b)">
    <p:spTree>
      <p:nvGrpSpPr>
        <p:cNvPr id="1" name=""/>
        <p:cNvGrpSpPr/>
        <p:nvPr/>
      </p:nvGrpSpPr>
      <p:grpSpPr>
        <a:xfrm>
          <a:off x="0" y="0"/>
          <a:ext cx="0" cy="0"/>
          <a:chOff x="0" y="0"/>
          <a:chExt cx="0" cy="0"/>
        </a:xfrm>
      </p:grpSpPr>
      <p:pic>
        <p:nvPicPr>
          <p:cNvPr id="36"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pic>
        <p:nvPicPr>
          <p:cNvPr id="24" name="Group 260.png" descr="Group 260.png">
            <a:extLst>
              <a:ext uri="{FF2B5EF4-FFF2-40B4-BE49-F238E27FC236}">
                <a16:creationId xmlns:a16="http://schemas.microsoft.com/office/drawing/2014/main" id="{3E566324-A93B-D548-89D2-6B4D6C23BE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87411" y="2115017"/>
            <a:ext cx="6662902" cy="5457234"/>
          </a:xfrm>
          <a:prstGeom prst="rect">
            <a:avLst/>
          </a:prstGeom>
          <a:ln w="12700">
            <a:miter lim="400000"/>
          </a:ln>
        </p:spPr>
      </p:pic>
      <p:pic>
        <p:nvPicPr>
          <p:cNvPr id="25" name="Group 260.png" descr="Group 260.png">
            <a:extLst>
              <a:ext uri="{FF2B5EF4-FFF2-40B4-BE49-F238E27FC236}">
                <a16:creationId xmlns:a16="http://schemas.microsoft.com/office/drawing/2014/main" id="{2D581B5D-BF00-CE45-988D-AA3DDE23EED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795155" y="2115017"/>
            <a:ext cx="6662902" cy="5457234"/>
          </a:xfrm>
          <a:prstGeom prst="rect">
            <a:avLst/>
          </a:prstGeom>
          <a:ln w="12700">
            <a:miter lim="400000"/>
          </a:ln>
        </p:spPr>
      </p:pic>
      <p:pic>
        <p:nvPicPr>
          <p:cNvPr id="26" name="Group 260.png" descr="Group 260.png">
            <a:extLst>
              <a:ext uri="{FF2B5EF4-FFF2-40B4-BE49-F238E27FC236}">
                <a16:creationId xmlns:a16="http://schemas.microsoft.com/office/drawing/2014/main" id="{AA01A34F-CDC5-BC43-AC3F-9C955568830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4902899" y="2115017"/>
            <a:ext cx="6662902" cy="5457234"/>
          </a:xfrm>
          <a:prstGeom prst="rect">
            <a:avLst/>
          </a:prstGeom>
          <a:ln w="12700">
            <a:miter lim="400000"/>
          </a:ln>
        </p:spPr>
      </p:pic>
      <p:pic>
        <p:nvPicPr>
          <p:cNvPr id="29" name="Group 260.png" descr="Group 260.png">
            <a:extLst>
              <a:ext uri="{FF2B5EF4-FFF2-40B4-BE49-F238E27FC236}">
                <a16:creationId xmlns:a16="http://schemas.microsoft.com/office/drawing/2014/main" id="{DBEB18E4-D29C-8347-A74E-6FC13216E7A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flipH="1">
            <a:off x="17254079" y="7223917"/>
            <a:ext cx="6662902" cy="5457234"/>
          </a:xfrm>
          <a:prstGeom prst="rect">
            <a:avLst/>
          </a:prstGeom>
          <a:ln w="12700">
            <a:miter lim="400000"/>
          </a:ln>
        </p:spPr>
      </p:pic>
      <p:pic>
        <p:nvPicPr>
          <p:cNvPr id="31" name="Group 260.png" descr="Group 260.png">
            <a:extLst>
              <a:ext uri="{FF2B5EF4-FFF2-40B4-BE49-F238E27FC236}">
                <a16:creationId xmlns:a16="http://schemas.microsoft.com/office/drawing/2014/main" id="{041D7494-48FE-174B-83C8-98F31CD8D83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flipH="1">
            <a:off x="10146333" y="7223917"/>
            <a:ext cx="6662902" cy="5457234"/>
          </a:xfrm>
          <a:prstGeom prst="rect">
            <a:avLst/>
          </a:prstGeom>
          <a:ln w="12700">
            <a:miter lim="400000"/>
          </a:ln>
        </p:spPr>
      </p:pic>
      <p:pic>
        <p:nvPicPr>
          <p:cNvPr id="35" name="Group 260.png" descr="Group 260.png">
            <a:extLst>
              <a:ext uri="{FF2B5EF4-FFF2-40B4-BE49-F238E27FC236}">
                <a16:creationId xmlns:a16="http://schemas.microsoft.com/office/drawing/2014/main" id="{5054C736-5823-5843-8EA0-8EF5EA147DE4}"/>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flipH="1">
            <a:off x="3038589" y="7223917"/>
            <a:ext cx="6662902" cy="5457234"/>
          </a:xfrm>
          <a:prstGeom prst="rect">
            <a:avLst/>
          </a:prstGeom>
          <a:ln w="12700">
            <a:miter lim="400000"/>
          </a:ln>
        </p:spPr>
      </p:pic>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2037599" y="3290577"/>
            <a:ext cx="1039634" cy="1039634"/>
          </a:xfrm>
          <a:solidFill>
            <a:schemeClr val="bg2">
              <a:lumMod val="75000"/>
            </a:schemeClr>
          </a:solidFill>
        </p:spPr>
        <p:txBody>
          <a:bodyPr>
            <a:normAutofit/>
          </a:bodyPr>
          <a:lstStyle>
            <a:lvl1pPr marL="0" indent="0">
              <a:buNone/>
              <a:defRPr sz="2200" b="0" i="0">
                <a:latin typeface="Gilroy-Medium ☞" pitchFamily="2" charset="77"/>
              </a:defRPr>
            </a:lvl1pPr>
          </a:lstStyle>
          <a:p>
            <a:r>
              <a:rPr lang="en-US"/>
              <a:t>Icon</a:t>
            </a:r>
          </a:p>
        </p:txBody>
      </p:sp>
      <p:sp>
        <p:nvSpPr>
          <p:cNvPr id="49" name="Picture Placeholder 3">
            <a:extLst>
              <a:ext uri="{FF2B5EF4-FFF2-40B4-BE49-F238E27FC236}">
                <a16:creationId xmlns:a16="http://schemas.microsoft.com/office/drawing/2014/main" id="{C8FC98F7-58E8-5441-9AFA-A065E6EE65FB}"/>
              </a:ext>
            </a:extLst>
          </p:cNvPr>
          <p:cNvSpPr>
            <a:spLocks noGrp="1"/>
          </p:cNvSpPr>
          <p:nvPr>
            <p:ph type="pic" sz="quarter" idx="13" hasCustomPrompt="1"/>
          </p:nvPr>
        </p:nvSpPr>
        <p:spPr>
          <a:xfrm>
            <a:off x="9162793" y="3290577"/>
            <a:ext cx="1039634" cy="1039634"/>
          </a:xfrm>
          <a:solidFill>
            <a:schemeClr val="bg2">
              <a:lumMod val="75000"/>
            </a:schemeClr>
          </a:solidFill>
        </p:spPr>
        <p:txBody>
          <a:bodyPr>
            <a:normAutofit/>
          </a:bodyPr>
          <a:lstStyle>
            <a:lvl1pPr marL="0" indent="0">
              <a:buNone/>
              <a:defRPr sz="2200" b="0" i="0">
                <a:latin typeface="Gilroy-Medium ☞" pitchFamily="2" charset="77"/>
              </a:defRPr>
            </a:lvl1pPr>
          </a:lstStyle>
          <a:p>
            <a:r>
              <a:rPr lang="en-US"/>
              <a:t>Icon</a:t>
            </a:r>
          </a:p>
        </p:txBody>
      </p:sp>
      <p:sp>
        <p:nvSpPr>
          <p:cNvPr id="50" name="Picture Placeholder 3">
            <a:extLst>
              <a:ext uri="{FF2B5EF4-FFF2-40B4-BE49-F238E27FC236}">
                <a16:creationId xmlns:a16="http://schemas.microsoft.com/office/drawing/2014/main" id="{7E85C92D-52D6-7B40-85EF-E2D1B414D9B8}"/>
              </a:ext>
            </a:extLst>
          </p:cNvPr>
          <p:cNvSpPr>
            <a:spLocks noGrp="1"/>
          </p:cNvSpPr>
          <p:nvPr>
            <p:ph type="pic" sz="quarter" idx="14" hasCustomPrompt="1"/>
          </p:nvPr>
        </p:nvSpPr>
        <p:spPr>
          <a:xfrm>
            <a:off x="16264237" y="3290577"/>
            <a:ext cx="1039634" cy="1039634"/>
          </a:xfrm>
          <a:solidFill>
            <a:schemeClr val="bg2">
              <a:lumMod val="75000"/>
            </a:schemeClr>
          </a:solidFill>
        </p:spPr>
        <p:txBody>
          <a:bodyPr>
            <a:normAutofit/>
          </a:bodyPr>
          <a:lstStyle>
            <a:lvl1pPr marL="0" indent="0">
              <a:buNone/>
              <a:defRPr sz="2200" b="0" i="0">
                <a:latin typeface="Gilroy-Medium ☞" pitchFamily="2" charset="77"/>
              </a:defRPr>
            </a:lvl1pPr>
          </a:lstStyle>
          <a:p>
            <a:r>
              <a:rPr lang="en-US"/>
              <a:t>Icon</a:t>
            </a:r>
          </a:p>
        </p:txBody>
      </p:sp>
      <p:sp>
        <p:nvSpPr>
          <p:cNvPr id="51" name="Picture Placeholder 3">
            <a:extLst>
              <a:ext uri="{FF2B5EF4-FFF2-40B4-BE49-F238E27FC236}">
                <a16:creationId xmlns:a16="http://schemas.microsoft.com/office/drawing/2014/main" id="{5A3FBADE-4408-B941-94E7-4DC60442C160}"/>
              </a:ext>
            </a:extLst>
          </p:cNvPr>
          <p:cNvSpPr>
            <a:spLocks noGrp="1"/>
          </p:cNvSpPr>
          <p:nvPr>
            <p:ph type="pic" sz="quarter" idx="15" hasCustomPrompt="1"/>
          </p:nvPr>
        </p:nvSpPr>
        <p:spPr>
          <a:xfrm>
            <a:off x="7310241" y="8373215"/>
            <a:ext cx="1039634" cy="1039634"/>
          </a:xfrm>
          <a:solidFill>
            <a:schemeClr val="bg2">
              <a:lumMod val="75000"/>
            </a:schemeClr>
          </a:solidFill>
        </p:spPr>
        <p:txBody>
          <a:bodyPr>
            <a:normAutofit/>
          </a:bodyPr>
          <a:lstStyle>
            <a:lvl1pPr marL="0" indent="0">
              <a:buNone/>
              <a:defRPr sz="2200" b="0" i="0">
                <a:latin typeface="Gilroy-Medium ☞" pitchFamily="2" charset="77"/>
              </a:defRPr>
            </a:lvl1pPr>
          </a:lstStyle>
          <a:p>
            <a:r>
              <a:rPr lang="en-US"/>
              <a:t>Icon</a:t>
            </a:r>
          </a:p>
        </p:txBody>
      </p:sp>
      <p:sp>
        <p:nvSpPr>
          <p:cNvPr id="52" name="Picture Placeholder 3">
            <a:extLst>
              <a:ext uri="{FF2B5EF4-FFF2-40B4-BE49-F238E27FC236}">
                <a16:creationId xmlns:a16="http://schemas.microsoft.com/office/drawing/2014/main" id="{71F2C47C-A185-B849-80A2-EA0098A07EA8}"/>
              </a:ext>
            </a:extLst>
          </p:cNvPr>
          <p:cNvSpPr>
            <a:spLocks noGrp="1"/>
          </p:cNvSpPr>
          <p:nvPr>
            <p:ph type="pic" sz="quarter" idx="16" hasCustomPrompt="1"/>
          </p:nvPr>
        </p:nvSpPr>
        <p:spPr>
          <a:xfrm>
            <a:off x="14459187" y="8373215"/>
            <a:ext cx="1039634" cy="1039634"/>
          </a:xfrm>
          <a:solidFill>
            <a:schemeClr val="bg2">
              <a:lumMod val="75000"/>
            </a:schemeClr>
          </a:solidFill>
        </p:spPr>
        <p:txBody>
          <a:bodyPr>
            <a:normAutofit/>
          </a:bodyPr>
          <a:lstStyle>
            <a:lvl1pPr marL="0" indent="0">
              <a:buNone/>
              <a:defRPr sz="2200" b="0" i="0">
                <a:latin typeface="Gilroy-Medium ☞" pitchFamily="2" charset="77"/>
              </a:defRPr>
            </a:lvl1pPr>
          </a:lstStyle>
          <a:p>
            <a:r>
              <a:rPr lang="en-US"/>
              <a:t>Icon</a:t>
            </a:r>
          </a:p>
        </p:txBody>
      </p:sp>
      <p:sp>
        <p:nvSpPr>
          <p:cNvPr id="53" name="Picture Placeholder 3">
            <a:extLst>
              <a:ext uri="{FF2B5EF4-FFF2-40B4-BE49-F238E27FC236}">
                <a16:creationId xmlns:a16="http://schemas.microsoft.com/office/drawing/2014/main" id="{B90E17B8-3330-6449-AE8A-6BB3E2BCBC8F}"/>
              </a:ext>
            </a:extLst>
          </p:cNvPr>
          <p:cNvSpPr>
            <a:spLocks noGrp="1"/>
          </p:cNvSpPr>
          <p:nvPr>
            <p:ph type="pic" sz="quarter" idx="17" hasCustomPrompt="1"/>
          </p:nvPr>
        </p:nvSpPr>
        <p:spPr>
          <a:xfrm>
            <a:off x="21489379" y="8373215"/>
            <a:ext cx="1039634" cy="1039634"/>
          </a:xfrm>
          <a:solidFill>
            <a:schemeClr val="bg2">
              <a:lumMod val="75000"/>
            </a:schemeClr>
          </a:solidFill>
        </p:spPr>
        <p:txBody>
          <a:bodyPr>
            <a:normAutofit/>
          </a:bodyPr>
          <a:lstStyle>
            <a:lvl1pPr marL="0" indent="0">
              <a:buNone/>
              <a:defRPr sz="2200" b="0" i="0">
                <a:latin typeface="Gilroy-Medium ☞" pitchFamily="2" charset="77"/>
              </a:defRPr>
            </a:lvl1pPr>
          </a:lstStyle>
          <a:p>
            <a:r>
              <a:rPr lang="en-US"/>
              <a:t>Icon</a:t>
            </a:r>
          </a:p>
        </p:txBody>
      </p:sp>
      <p:sp>
        <p:nvSpPr>
          <p:cNvPr id="27" name="Text Placeholder 2">
            <a:extLst>
              <a:ext uri="{FF2B5EF4-FFF2-40B4-BE49-F238E27FC236}">
                <a16:creationId xmlns:a16="http://schemas.microsoft.com/office/drawing/2014/main" id="{EFB99E69-F7AF-DB49-866A-3BC8F5018B68}"/>
              </a:ext>
            </a:extLst>
          </p:cNvPr>
          <p:cNvSpPr>
            <a:spLocks noGrp="1"/>
          </p:cNvSpPr>
          <p:nvPr>
            <p:ph idx="20" hasCustomPrompt="1"/>
          </p:nvPr>
        </p:nvSpPr>
        <p:spPr>
          <a:xfrm>
            <a:off x="3539525" y="3504988"/>
            <a:ext cx="2461226"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28" name="Text Placeholder 2">
            <a:extLst>
              <a:ext uri="{FF2B5EF4-FFF2-40B4-BE49-F238E27FC236}">
                <a16:creationId xmlns:a16="http://schemas.microsoft.com/office/drawing/2014/main" id="{F482D2BD-59F6-E24C-8C65-75F83B2289DD}"/>
              </a:ext>
            </a:extLst>
          </p:cNvPr>
          <p:cNvSpPr>
            <a:spLocks noGrp="1"/>
          </p:cNvSpPr>
          <p:nvPr>
            <p:ph idx="21" hasCustomPrompt="1"/>
          </p:nvPr>
        </p:nvSpPr>
        <p:spPr>
          <a:xfrm>
            <a:off x="10603283" y="3504988"/>
            <a:ext cx="2461226"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30" name="Text Placeholder 2">
            <a:extLst>
              <a:ext uri="{FF2B5EF4-FFF2-40B4-BE49-F238E27FC236}">
                <a16:creationId xmlns:a16="http://schemas.microsoft.com/office/drawing/2014/main" id="{076876C1-43F2-604C-99CB-CB7CD834DEAC}"/>
              </a:ext>
            </a:extLst>
          </p:cNvPr>
          <p:cNvSpPr>
            <a:spLocks noGrp="1"/>
          </p:cNvSpPr>
          <p:nvPr>
            <p:ph idx="22" hasCustomPrompt="1"/>
          </p:nvPr>
        </p:nvSpPr>
        <p:spPr>
          <a:xfrm>
            <a:off x="17632733" y="3504988"/>
            <a:ext cx="2461226"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32" name="Text Placeholder 2">
            <a:extLst>
              <a:ext uri="{FF2B5EF4-FFF2-40B4-BE49-F238E27FC236}">
                <a16:creationId xmlns:a16="http://schemas.microsoft.com/office/drawing/2014/main" id="{48EE3E7E-833E-5C42-8B92-FE05A590350D}"/>
              </a:ext>
            </a:extLst>
          </p:cNvPr>
          <p:cNvSpPr>
            <a:spLocks noGrp="1"/>
          </p:cNvSpPr>
          <p:nvPr>
            <p:ph idx="23" hasCustomPrompt="1"/>
          </p:nvPr>
        </p:nvSpPr>
        <p:spPr>
          <a:xfrm>
            <a:off x="4425351" y="8860458"/>
            <a:ext cx="2461226"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33" name="Text Placeholder 2">
            <a:extLst>
              <a:ext uri="{FF2B5EF4-FFF2-40B4-BE49-F238E27FC236}">
                <a16:creationId xmlns:a16="http://schemas.microsoft.com/office/drawing/2014/main" id="{073D45F8-A221-6648-A733-2CC89157D3BF}"/>
              </a:ext>
            </a:extLst>
          </p:cNvPr>
          <p:cNvSpPr>
            <a:spLocks noGrp="1"/>
          </p:cNvSpPr>
          <p:nvPr>
            <p:ph idx="24" hasCustomPrompt="1"/>
          </p:nvPr>
        </p:nvSpPr>
        <p:spPr>
          <a:xfrm>
            <a:off x="11489109" y="8860458"/>
            <a:ext cx="2461226"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34" name="Text Placeholder 2">
            <a:extLst>
              <a:ext uri="{FF2B5EF4-FFF2-40B4-BE49-F238E27FC236}">
                <a16:creationId xmlns:a16="http://schemas.microsoft.com/office/drawing/2014/main" id="{E2DCEF6B-4C31-154C-9659-70910713E88E}"/>
              </a:ext>
            </a:extLst>
          </p:cNvPr>
          <p:cNvSpPr>
            <a:spLocks noGrp="1"/>
          </p:cNvSpPr>
          <p:nvPr>
            <p:ph idx="25" hasCustomPrompt="1"/>
          </p:nvPr>
        </p:nvSpPr>
        <p:spPr>
          <a:xfrm>
            <a:off x="18518559" y="8860458"/>
            <a:ext cx="2461226"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37" name="Slide Number Placeholder 2"/>
          <p:cNvSpPr>
            <a:spLocks noGrp="1"/>
          </p:cNvSpPr>
          <p:nvPr>
            <p:ph type="sldNum" sz="quarter" idx="11"/>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2269263391"/>
      </p:ext>
    </p:extLst>
  </p:cSld>
  <p:clrMapOvr>
    <a:masterClrMapping/>
  </p:clrMapOvr>
  <p:transition spd="med"/>
  <p:extLst>
    <p:ext uri="{DCECCB84-F9BA-43D5-87BE-67443E8EF086}">
      <p15:sldGuideLst xmlns:p15="http://schemas.microsoft.com/office/powerpoint/2012/main">
        <p15:guide id="1" pos="7106">
          <p15:clr>
            <a:srgbClr val="FBAE40"/>
          </p15:clr>
        </p15:guide>
        <p15:guide id="2" orient="horz" pos="1230">
          <p15:clr>
            <a:srgbClr val="FBAE40"/>
          </p15:clr>
        </p15:guide>
        <p15:guide id="3" pos="3840">
          <p15:clr>
            <a:srgbClr val="FBAE40"/>
          </p15:clr>
        </p15:guide>
        <p15:guide id="4" orient="horz" pos="3135">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ank you- contact details">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1AE5D36-DF67-674F-92AA-EE7911724876}"/>
              </a:ext>
            </a:extLst>
          </p:cNvPr>
          <p:cNvSpPr>
            <a:spLocks noGrp="1"/>
          </p:cNvSpPr>
          <p:nvPr>
            <p:ph type="pic" sz="quarter" idx="10"/>
          </p:nvPr>
        </p:nvSpPr>
        <p:spPr>
          <a:xfrm>
            <a:off x="0" y="0"/>
            <a:ext cx="24384000" cy="13716000"/>
          </a:xfrm>
          <a:solidFill>
            <a:schemeClr val="bg2">
              <a:lumMod val="75000"/>
            </a:schemeClr>
          </a:solidFill>
        </p:spPr>
        <p:txBody>
          <a:bodyPr/>
          <a:lstStyle/>
          <a:p>
            <a:r>
              <a:rPr lang="en-US"/>
              <a:t>Click icon to add picture</a:t>
            </a:r>
          </a:p>
        </p:txBody>
      </p:sp>
      <p:sp>
        <p:nvSpPr>
          <p:cNvPr id="9" name="Text Placeholder 2">
            <a:extLst>
              <a:ext uri="{FF2B5EF4-FFF2-40B4-BE49-F238E27FC236}">
                <a16:creationId xmlns:a16="http://schemas.microsoft.com/office/drawing/2014/main" id="{E554D44B-B473-BB42-BCF1-E175A79E44BB}"/>
              </a:ext>
            </a:extLst>
          </p:cNvPr>
          <p:cNvSpPr>
            <a:spLocks noGrp="1"/>
          </p:cNvSpPr>
          <p:nvPr>
            <p:ph idx="20" hasCustomPrompt="1"/>
          </p:nvPr>
        </p:nvSpPr>
        <p:spPr>
          <a:xfrm>
            <a:off x="8635648" y="8652340"/>
            <a:ext cx="7090376" cy="1683936"/>
          </a:xfrm>
          <a:prstGeom prst="rect">
            <a:avLst/>
          </a:prstGeom>
        </p:spPr>
        <p:txBody>
          <a:bodyPr vert="horz" lIns="91440" tIns="45720" rIns="91440" bIns="45720" rtlCol="0">
            <a:noAutofit/>
          </a:bodyPr>
          <a:lstStyle>
            <a:lvl1pPr marL="0" indent="0" algn="ctr">
              <a:buFont typeface="Arial" panose="020B0604020202020204" pitchFamily="34" charset="0"/>
              <a:buNone/>
              <a:defRPr sz="5600" b="0" i="0" spc="1200">
                <a:solidFill>
                  <a:schemeClr val="bg1"/>
                </a:solidFill>
                <a:latin typeface="Gilroy-SemiBold ☞" pitchFamily="2" charset="77"/>
              </a:defRPr>
            </a:lvl1pPr>
          </a:lstStyle>
          <a:p>
            <a:pPr lvl="0"/>
            <a:r>
              <a:rPr lang="en-US"/>
              <a:t>THANK YOU</a:t>
            </a:r>
          </a:p>
        </p:txBody>
      </p:sp>
      <p:sp>
        <p:nvSpPr>
          <p:cNvPr id="11" name="Text Placeholder 2">
            <a:extLst>
              <a:ext uri="{FF2B5EF4-FFF2-40B4-BE49-F238E27FC236}">
                <a16:creationId xmlns:a16="http://schemas.microsoft.com/office/drawing/2014/main" id="{6F609BDD-E02D-FC48-92CD-3E0DEA8A79E9}"/>
              </a:ext>
            </a:extLst>
          </p:cNvPr>
          <p:cNvSpPr>
            <a:spLocks noGrp="1"/>
          </p:cNvSpPr>
          <p:nvPr>
            <p:ph idx="21" hasCustomPrompt="1"/>
          </p:nvPr>
        </p:nvSpPr>
        <p:spPr>
          <a:xfrm>
            <a:off x="1234722" y="11225714"/>
            <a:ext cx="5794728" cy="2106676"/>
          </a:xfrm>
          <a:prstGeom prst="rect">
            <a:avLst/>
          </a:prstGeom>
        </p:spPr>
        <p:txBody>
          <a:bodyPr vert="horz" lIns="91440" tIns="45720" rIns="91440" bIns="45720" rtlCol="0">
            <a:noAutofit/>
          </a:bodyPr>
          <a:lstStyle>
            <a:lvl1pPr marL="0" indent="0" algn="l">
              <a:buFont typeface="Arial" panose="020B0604020202020204" pitchFamily="34" charset="0"/>
              <a:buNone/>
              <a:defRPr sz="6400" baseline="46875">
                <a:solidFill>
                  <a:schemeClr val="bg1"/>
                </a:solidFill>
                <a:latin typeface="Gilroy-Medium"/>
                <a:sym typeface="Gilroy-Medium"/>
              </a:defRPr>
            </a:lvl1pPr>
          </a:lstStyle>
          <a:p>
            <a:pPr algn="l">
              <a:defRPr sz="3200" baseline="46875">
                <a:latin typeface="Gilroy-Medium"/>
                <a:ea typeface="Gilroy-Medium"/>
                <a:cs typeface="Gilroy-Medium"/>
                <a:sym typeface="Gilroy-Medium"/>
              </a:defRPr>
            </a:pPr>
            <a:r>
              <a:rPr lang="en-IN" sz="5600" u="sng">
                <a:solidFill>
                  <a:schemeClr val="bg1"/>
                </a:solidFill>
                <a:hlinkClick r:id="rId2">
                  <a:extLst>
                    <a:ext uri="{A12FA001-AC4F-418D-AE19-62706E023703}">
                      <ahyp:hlinkClr xmlns:ahyp="http://schemas.microsoft.com/office/drawing/2018/hyperlinkcolor" val="tx"/>
                    </a:ext>
                  </a:extLst>
                </a:hlinkClick>
              </a:rPr>
              <a:t>johndoe@gmail.com</a:t>
            </a:r>
          </a:p>
          <a:p>
            <a:pPr algn="l">
              <a:defRPr sz="3200">
                <a:latin typeface="Gilroy-Medium"/>
                <a:ea typeface="Gilroy-Medium"/>
                <a:cs typeface="Gilroy-Medium"/>
                <a:sym typeface="Gilroy-Medium"/>
              </a:defRPr>
            </a:pPr>
            <a:r>
              <a:rPr lang="en-IN" sz="5600">
                <a:solidFill>
                  <a:schemeClr val="bg1"/>
                </a:solidFill>
              </a:rPr>
              <a:t>99999 99999</a:t>
            </a:r>
          </a:p>
          <a:p>
            <a:pPr lvl="0"/>
            <a:endParaRPr lang="en-US"/>
          </a:p>
        </p:txBody>
      </p:sp>
      <p:sp>
        <p:nvSpPr>
          <p:cNvPr id="14" name="Text Placeholder 2">
            <a:extLst>
              <a:ext uri="{FF2B5EF4-FFF2-40B4-BE49-F238E27FC236}">
                <a16:creationId xmlns:a16="http://schemas.microsoft.com/office/drawing/2014/main" id="{78222391-521C-4345-9855-857CDF1DE37B}"/>
              </a:ext>
            </a:extLst>
          </p:cNvPr>
          <p:cNvSpPr>
            <a:spLocks noGrp="1"/>
          </p:cNvSpPr>
          <p:nvPr>
            <p:ph idx="22" hasCustomPrompt="1"/>
          </p:nvPr>
        </p:nvSpPr>
        <p:spPr>
          <a:xfrm>
            <a:off x="8264172" y="11225714"/>
            <a:ext cx="7461852" cy="2106676"/>
          </a:xfrm>
          <a:prstGeom prst="rect">
            <a:avLst/>
          </a:prstGeom>
        </p:spPr>
        <p:txBody>
          <a:bodyPr vert="horz" lIns="91440" tIns="45720" rIns="91440" bIns="45720" rtlCol="0">
            <a:noAutofit/>
          </a:bodyPr>
          <a:lstStyle>
            <a:lvl1pPr marL="0" indent="0" algn="ctr">
              <a:buFont typeface="Arial" panose="020B0604020202020204" pitchFamily="34" charset="0"/>
              <a:buNone/>
              <a:defRPr sz="7200" baseline="41666">
                <a:solidFill>
                  <a:schemeClr val="bg1"/>
                </a:solidFill>
                <a:latin typeface="Gilroy-Medium"/>
                <a:sym typeface="Gilroy-Medium"/>
              </a:defRPr>
            </a:lvl1pPr>
          </a:lstStyle>
          <a:p>
            <a:pPr algn="ctr">
              <a:defRPr sz="3200" baseline="46875">
                <a:latin typeface="Gilroy-Medium"/>
                <a:ea typeface="Gilroy-Medium"/>
                <a:cs typeface="Gilroy-Medium"/>
                <a:sym typeface="Gilroy-Medium"/>
              </a:defRPr>
            </a:pPr>
            <a:r>
              <a:rPr lang="en-IN" sz="6400" u="sng">
                <a:solidFill>
                  <a:schemeClr val="bg1"/>
                </a:solidFill>
                <a:hlinkClick r:id="rId3">
                  <a:extLst>
                    <a:ext uri="{A12FA001-AC4F-418D-AE19-62706E023703}">
                      <ahyp:hlinkClr xmlns:ahyp="http://schemas.microsoft.com/office/drawing/2018/hyperlinkcolor" val="tx"/>
                    </a:ext>
                  </a:extLst>
                </a:hlinkClick>
              </a:rPr>
              <a:t>www.ideastoimpacts.com</a:t>
            </a:r>
          </a:p>
          <a:p>
            <a:pPr algn="ctr">
              <a:defRPr sz="3600" baseline="41666">
                <a:latin typeface="Gilroy-Medium"/>
                <a:ea typeface="Gilroy-Medium"/>
                <a:cs typeface="Gilroy-Medium"/>
                <a:sym typeface="Gilroy-Medium"/>
              </a:defRPr>
            </a:pPr>
            <a:endParaRPr lang="en-IN" sz="6400">
              <a:solidFill>
                <a:schemeClr val="bg1"/>
              </a:solidFill>
            </a:endParaRPr>
          </a:p>
          <a:p>
            <a:pPr algn="ctr">
              <a:defRPr sz="3600" baseline="41666">
                <a:latin typeface="Gilroy-Medium"/>
                <a:ea typeface="Gilroy-Medium"/>
                <a:cs typeface="Gilroy-Medium"/>
                <a:sym typeface="Gilroy-Medium"/>
              </a:defRPr>
            </a:pPr>
            <a:r>
              <a:rPr lang="en-IN" sz="6400">
                <a:solidFill>
                  <a:schemeClr val="bg1"/>
                </a:solidFill>
              </a:rPr>
              <a:t>020-6719-0000</a:t>
            </a:r>
          </a:p>
          <a:p>
            <a:pPr lvl="0"/>
            <a:endParaRPr lang="en-US"/>
          </a:p>
        </p:txBody>
      </p:sp>
      <p:sp>
        <p:nvSpPr>
          <p:cNvPr id="15" name="Text Placeholder 2">
            <a:extLst>
              <a:ext uri="{FF2B5EF4-FFF2-40B4-BE49-F238E27FC236}">
                <a16:creationId xmlns:a16="http://schemas.microsoft.com/office/drawing/2014/main" id="{9732F3DD-16C5-F746-90C8-365A052ACFB0}"/>
              </a:ext>
            </a:extLst>
          </p:cNvPr>
          <p:cNvSpPr>
            <a:spLocks noGrp="1"/>
          </p:cNvSpPr>
          <p:nvPr>
            <p:ph idx="23" hasCustomPrompt="1"/>
          </p:nvPr>
        </p:nvSpPr>
        <p:spPr>
          <a:xfrm>
            <a:off x="16255504" y="11225714"/>
            <a:ext cx="7801772" cy="2106676"/>
          </a:xfrm>
          <a:prstGeom prst="rect">
            <a:avLst/>
          </a:prstGeom>
        </p:spPr>
        <p:txBody>
          <a:bodyPr vert="horz" lIns="91440" tIns="45720" rIns="91440" bIns="45720" rtlCol="0">
            <a:noAutofit/>
          </a:bodyPr>
          <a:lstStyle>
            <a:lvl1pPr marL="0" indent="0" algn="l">
              <a:buFont typeface="Arial" panose="020B0604020202020204" pitchFamily="34" charset="0"/>
              <a:buNone/>
              <a:defRPr sz="6400" baseline="46875">
                <a:solidFill>
                  <a:schemeClr val="bg1"/>
                </a:solidFill>
                <a:latin typeface="Gilroy-Medium"/>
                <a:sym typeface="Gilroy-Medium"/>
              </a:defRPr>
            </a:lvl1pPr>
          </a:lstStyle>
          <a:p>
            <a:pPr algn="l">
              <a:defRPr sz="3200" baseline="46875">
                <a:latin typeface="Gilroy-Medium"/>
                <a:ea typeface="Gilroy-Medium"/>
                <a:cs typeface="Gilroy-Medium"/>
                <a:sym typeface="Gilroy-Medium"/>
              </a:defRPr>
            </a:pPr>
            <a:r>
              <a:rPr lang="en-IN" sz="6400">
                <a:solidFill>
                  <a:schemeClr val="bg1"/>
                </a:solidFill>
              </a:rPr>
              <a:t>Ideas to Impacts Innovations Pvt Ltd, </a:t>
            </a:r>
            <a:r>
              <a:rPr lang="en-IN" sz="6400" err="1">
                <a:solidFill>
                  <a:schemeClr val="bg1"/>
                </a:solidFill>
              </a:rPr>
              <a:t>Pallod</a:t>
            </a:r>
            <a:r>
              <a:rPr lang="en-IN" sz="6400">
                <a:solidFill>
                  <a:schemeClr val="bg1"/>
                </a:solidFill>
              </a:rPr>
              <a:t> Farms 3, </a:t>
            </a:r>
            <a:r>
              <a:rPr lang="en-IN" sz="6400" err="1">
                <a:solidFill>
                  <a:schemeClr val="bg1"/>
                </a:solidFill>
              </a:rPr>
              <a:t>Baner</a:t>
            </a:r>
            <a:r>
              <a:rPr lang="en-IN" sz="6400">
                <a:solidFill>
                  <a:schemeClr val="bg1"/>
                </a:solidFill>
              </a:rPr>
              <a:t>, Pune 411045 Maharashtra, India</a:t>
            </a:r>
          </a:p>
          <a:p>
            <a:pPr lvl="0"/>
            <a:endParaRPr lang="en-US"/>
          </a:p>
        </p:txBody>
      </p:sp>
      <p:sp>
        <p:nvSpPr>
          <p:cNvPr id="16" name="Text Placeholder 2">
            <a:extLst>
              <a:ext uri="{FF2B5EF4-FFF2-40B4-BE49-F238E27FC236}">
                <a16:creationId xmlns:a16="http://schemas.microsoft.com/office/drawing/2014/main" id="{3C145681-691F-6D44-9CE1-CFF09230231E}"/>
              </a:ext>
            </a:extLst>
          </p:cNvPr>
          <p:cNvSpPr>
            <a:spLocks noGrp="1"/>
          </p:cNvSpPr>
          <p:nvPr>
            <p:ph idx="13" hasCustomPrompt="1"/>
          </p:nvPr>
        </p:nvSpPr>
        <p:spPr>
          <a:xfrm>
            <a:off x="9439223" y="4854673"/>
            <a:ext cx="5483226" cy="2908230"/>
          </a:xfrm>
          <a:prstGeom prst="rect">
            <a:avLst/>
          </a:prstGeom>
        </p:spPr>
        <p:txBody>
          <a:bodyPr vert="horz" lIns="91440" tIns="45720" rIns="91440" bIns="45720" rtlCol="0">
            <a:normAutofit/>
          </a:bodyPr>
          <a:lstStyle>
            <a:lvl1pPr marL="0" indent="0" algn="ctr">
              <a:buFont typeface="Arial" panose="020B0604020202020204" pitchFamily="34" charset="0"/>
              <a:buNone/>
              <a:defRPr sz="4400"/>
            </a:lvl1pPr>
          </a:lstStyle>
          <a:p>
            <a:pPr lvl="0"/>
            <a:r>
              <a:rPr lang="en-US"/>
              <a:t>Logo</a:t>
            </a:r>
          </a:p>
        </p:txBody>
      </p:sp>
    </p:spTree>
    <p:extLst>
      <p:ext uri="{BB962C8B-B14F-4D97-AF65-F5344CB8AC3E}">
        <p14:creationId xmlns:p14="http://schemas.microsoft.com/office/powerpoint/2010/main" val="3055858833"/>
      </p:ext>
    </p:extLst>
  </p:cSld>
  <p:clrMapOvr>
    <a:masterClrMapping/>
  </p:clrMapOvr>
  <p:transition spd="med"/>
  <p:extLst>
    <p:ext uri="{DCECCB84-F9BA-43D5-87BE-67443E8EF086}">
      <p15:sldGuideLst xmlns:p15="http://schemas.microsoft.com/office/powerpoint/2012/main">
        <p15:guide id="1" pos="370">
          <p15:clr>
            <a:srgbClr val="FBAE40"/>
          </p15:clr>
        </p15:guide>
        <p15:guide id="2" orient="horz" pos="323">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ogo- website- tagline r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1AE5D36-DF67-674F-92AA-EE7911724876}"/>
              </a:ext>
            </a:extLst>
          </p:cNvPr>
          <p:cNvSpPr>
            <a:spLocks noGrp="1"/>
          </p:cNvSpPr>
          <p:nvPr>
            <p:ph type="pic" sz="quarter" idx="10"/>
          </p:nvPr>
        </p:nvSpPr>
        <p:spPr>
          <a:xfrm>
            <a:off x="0" y="0"/>
            <a:ext cx="24384000" cy="13716000"/>
          </a:xfrm>
          <a:solidFill>
            <a:schemeClr val="bg2">
              <a:lumMod val="75000"/>
            </a:schemeClr>
          </a:solidFill>
        </p:spPr>
        <p:txBody>
          <a:bodyPr/>
          <a:lstStyle/>
          <a:p>
            <a:r>
              <a:rPr lang="en-US"/>
              <a:t>Click icon to add picture</a:t>
            </a:r>
          </a:p>
        </p:txBody>
      </p:sp>
      <p:sp>
        <p:nvSpPr>
          <p:cNvPr id="11" name="Text Placeholder 7">
            <a:extLst>
              <a:ext uri="{FF2B5EF4-FFF2-40B4-BE49-F238E27FC236}">
                <a16:creationId xmlns:a16="http://schemas.microsoft.com/office/drawing/2014/main" id="{51739FCE-B6E6-E44A-8482-68FCED18371D}"/>
              </a:ext>
            </a:extLst>
          </p:cNvPr>
          <p:cNvSpPr>
            <a:spLocks noGrp="1"/>
          </p:cNvSpPr>
          <p:nvPr>
            <p:ph type="body" sz="quarter" idx="11" hasCustomPrompt="1"/>
          </p:nvPr>
        </p:nvSpPr>
        <p:spPr>
          <a:xfrm>
            <a:off x="6954375" y="5953622"/>
            <a:ext cx="16699486" cy="1704248"/>
          </a:xfrm>
        </p:spPr>
        <p:txBody>
          <a:bodyPr>
            <a:normAutofit/>
          </a:bodyPr>
          <a:lstStyle>
            <a:lvl1pPr marL="0" indent="0" algn="l">
              <a:buNone/>
              <a:defRPr sz="5600" b="0" i="0" spc="0">
                <a:solidFill>
                  <a:schemeClr val="bg1"/>
                </a:solidFill>
                <a:latin typeface="Gilroy-Bold ☞" pitchFamily="2" charset="77"/>
              </a:defRPr>
            </a:lvl1pPr>
          </a:lstStyle>
          <a:p>
            <a:pPr lvl="0"/>
            <a:r>
              <a:rPr lang="en-US"/>
              <a:t>“ACCELERATING THE FUTURE OF WORK THEREBY, DISTRIBUTING THE FUTURE EVENLY”</a:t>
            </a:r>
          </a:p>
        </p:txBody>
      </p:sp>
      <p:sp>
        <p:nvSpPr>
          <p:cNvPr id="7" name="Text Placeholder 2">
            <a:extLst>
              <a:ext uri="{FF2B5EF4-FFF2-40B4-BE49-F238E27FC236}">
                <a16:creationId xmlns:a16="http://schemas.microsoft.com/office/drawing/2014/main" id="{A825996B-C3B3-7346-B518-8C3EF37D703E}"/>
              </a:ext>
            </a:extLst>
          </p:cNvPr>
          <p:cNvSpPr>
            <a:spLocks noGrp="1"/>
          </p:cNvSpPr>
          <p:nvPr>
            <p:ph idx="13" hasCustomPrompt="1"/>
          </p:nvPr>
        </p:nvSpPr>
        <p:spPr>
          <a:xfrm>
            <a:off x="1174751" y="5403885"/>
            <a:ext cx="4774106" cy="2908230"/>
          </a:xfrm>
          <a:prstGeom prst="rect">
            <a:avLst/>
          </a:prstGeom>
        </p:spPr>
        <p:txBody>
          <a:bodyPr vert="horz" lIns="91440" tIns="45720" rIns="91440" bIns="45720" rtlCol="0">
            <a:normAutofit/>
          </a:bodyPr>
          <a:lstStyle>
            <a:lvl1pPr marL="0" indent="0" algn="ctr">
              <a:buFont typeface="Arial" panose="020B0604020202020204" pitchFamily="34" charset="0"/>
              <a:buNone/>
              <a:defRPr sz="4400"/>
            </a:lvl1pPr>
          </a:lstStyle>
          <a:p>
            <a:pPr lvl="0"/>
            <a:r>
              <a:rPr lang="en-US"/>
              <a:t>Logo</a:t>
            </a:r>
          </a:p>
        </p:txBody>
      </p:sp>
      <p:sp>
        <p:nvSpPr>
          <p:cNvPr id="8" name="Text Placeholder 2">
            <a:extLst>
              <a:ext uri="{FF2B5EF4-FFF2-40B4-BE49-F238E27FC236}">
                <a16:creationId xmlns:a16="http://schemas.microsoft.com/office/drawing/2014/main" id="{78D7BC16-09C5-0B4E-BAE7-1261939C53FC}"/>
              </a:ext>
            </a:extLst>
          </p:cNvPr>
          <p:cNvSpPr>
            <a:spLocks noGrp="1"/>
          </p:cNvSpPr>
          <p:nvPr>
            <p:ph idx="22" hasCustomPrompt="1"/>
          </p:nvPr>
        </p:nvSpPr>
        <p:spPr>
          <a:xfrm>
            <a:off x="7736479" y="12003480"/>
            <a:ext cx="8888710" cy="777100"/>
          </a:xfrm>
          <a:prstGeom prst="rect">
            <a:avLst/>
          </a:prstGeom>
        </p:spPr>
        <p:txBody>
          <a:bodyPr vert="horz" lIns="91440" tIns="45720" rIns="91440" bIns="45720" rtlCol="0">
            <a:noAutofit/>
          </a:bodyPr>
          <a:lstStyle>
            <a:lvl1pPr marL="0" indent="0" algn="ctr">
              <a:buFont typeface="Arial" panose="020B0604020202020204" pitchFamily="34" charset="0"/>
              <a:buNone/>
              <a:defRPr sz="7200" baseline="41666">
                <a:solidFill>
                  <a:schemeClr val="bg1"/>
                </a:solidFill>
                <a:latin typeface="Gilroy-Medium"/>
                <a:sym typeface="Gilroy-Medium"/>
              </a:defRPr>
            </a:lvl1pPr>
          </a:lstStyle>
          <a:p>
            <a:pPr algn="ctr">
              <a:defRPr sz="3200" baseline="46875">
                <a:latin typeface="Gilroy-Medium"/>
                <a:ea typeface="Gilroy-Medium"/>
                <a:cs typeface="Gilroy-Medium"/>
                <a:sym typeface="Gilroy-Medium"/>
              </a:defRPr>
            </a:pPr>
            <a:r>
              <a:rPr lang="en-IN" sz="6400" u="sng">
                <a:solidFill>
                  <a:schemeClr val="bg1"/>
                </a:solidFill>
                <a:hlinkClick r:id="rId2">
                  <a:extLst>
                    <a:ext uri="{A12FA001-AC4F-418D-AE19-62706E023703}">
                      <ahyp:hlinkClr xmlns:ahyp="http://schemas.microsoft.com/office/drawing/2018/hyperlinkcolor" val="tx"/>
                    </a:ext>
                  </a:extLst>
                </a:hlinkClick>
              </a:rPr>
              <a:t>www.ideastoimpacts.com</a:t>
            </a:r>
          </a:p>
        </p:txBody>
      </p:sp>
      <p:cxnSp>
        <p:nvCxnSpPr>
          <p:cNvPr id="12" name="Straight Connector 11">
            <a:extLst>
              <a:ext uri="{FF2B5EF4-FFF2-40B4-BE49-F238E27FC236}">
                <a16:creationId xmlns:a16="http://schemas.microsoft.com/office/drawing/2014/main" id="{C713B9E5-01D6-A24B-95FA-350D1F88284A}"/>
              </a:ext>
            </a:extLst>
          </p:cNvPr>
          <p:cNvCxnSpPr/>
          <p:nvPr userDrawn="1"/>
        </p:nvCxnSpPr>
        <p:spPr>
          <a:xfrm>
            <a:off x="6518524" y="4092758"/>
            <a:ext cx="0" cy="5108028"/>
          </a:xfrm>
          <a:prstGeom prst="line">
            <a:avLst/>
          </a:prstGeom>
          <a:ln w="25400">
            <a:gradFill>
              <a:gsLst>
                <a:gs pos="0">
                  <a:srgbClr val="4FA6DA"/>
                </a:gs>
                <a:gs pos="100000">
                  <a:srgbClr val="01617A"/>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832032"/>
      </p:ext>
    </p:extLst>
  </p:cSld>
  <p:clrMapOvr>
    <a:masterClrMapping/>
  </p:clrMapOvr>
  <p:transition spd="med"/>
  <p:extLst>
    <p:ext uri="{DCECCB84-F9BA-43D5-87BE-67443E8EF086}">
      <p15:sldGuideLst xmlns:p15="http://schemas.microsoft.com/office/powerpoint/2012/main">
        <p15:guide id="1" pos="370">
          <p15:clr>
            <a:srgbClr val="FBAE40"/>
          </p15:clr>
        </p15:guide>
        <p15:guide id="2" orient="horz" pos="213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ogo- website- tagline cent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1AE5D36-DF67-674F-92AA-EE7911724876}"/>
              </a:ext>
            </a:extLst>
          </p:cNvPr>
          <p:cNvSpPr>
            <a:spLocks noGrp="1"/>
          </p:cNvSpPr>
          <p:nvPr>
            <p:ph type="pic" sz="quarter" idx="10"/>
          </p:nvPr>
        </p:nvSpPr>
        <p:spPr>
          <a:xfrm>
            <a:off x="0" y="0"/>
            <a:ext cx="24384000" cy="13716000"/>
          </a:xfrm>
          <a:solidFill>
            <a:schemeClr val="bg2">
              <a:lumMod val="75000"/>
            </a:schemeClr>
          </a:solidFill>
        </p:spPr>
        <p:txBody>
          <a:bodyPr/>
          <a:lstStyle/>
          <a:p>
            <a:r>
              <a:rPr lang="en-US"/>
              <a:t>Click icon to add picture</a:t>
            </a:r>
          </a:p>
        </p:txBody>
      </p:sp>
      <p:sp>
        <p:nvSpPr>
          <p:cNvPr id="11" name="Text Placeholder 7">
            <a:extLst>
              <a:ext uri="{FF2B5EF4-FFF2-40B4-BE49-F238E27FC236}">
                <a16:creationId xmlns:a16="http://schemas.microsoft.com/office/drawing/2014/main" id="{51739FCE-B6E6-E44A-8482-68FCED18371D}"/>
              </a:ext>
            </a:extLst>
          </p:cNvPr>
          <p:cNvSpPr>
            <a:spLocks noGrp="1"/>
          </p:cNvSpPr>
          <p:nvPr>
            <p:ph type="body" sz="quarter" idx="11" hasCustomPrompt="1"/>
          </p:nvPr>
        </p:nvSpPr>
        <p:spPr>
          <a:xfrm>
            <a:off x="3842251" y="6005876"/>
            <a:ext cx="16699486" cy="1704248"/>
          </a:xfrm>
        </p:spPr>
        <p:txBody>
          <a:bodyPr>
            <a:normAutofit/>
          </a:bodyPr>
          <a:lstStyle>
            <a:lvl1pPr marL="0" indent="0" algn="ctr">
              <a:buNone/>
              <a:defRPr sz="5600" b="0" i="0" spc="0">
                <a:solidFill>
                  <a:schemeClr val="bg1"/>
                </a:solidFill>
                <a:latin typeface="Gilroy-Bold ☞" pitchFamily="2" charset="77"/>
              </a:defRPr>
            </a:lvl1pPr>
          </a:lstStyle>
          <a:p>
            <a:pPr lvl="0"/>
            <a:r>
              <a:rPr lang="en-US"/>
              <a:t>“ACCELERATING THE FUTURE OF WORK THEREBY, DISTRIBUTING THE FUTURE EVENLY”</a:t>
            </a:r>
          </a:p>
        </p:txBody>
      </p:sp>
      <p:sp>
        <p:nvSpPr>
          <p:cNvPr id="7" name="Text Placeholder 2">
            <a:extLst>
              <a:ext uri="{FF2B5EF4-FFF2-40B4-BE49-F238E27FC236}">
                <a16:creationId xmlns:a16="http://schemas.microsoft.com/office/drawing/2014/main" id="{D9953FC2-01D9-014F-8642-BD28D3E46DAF}"/>
              </a:ext>
            </a:extLst>
          </p:cNvPr>
          <p:cNvSpPr>
            <a:spLocks noGrp="1"/>
          </p:cNvSpPr>
          <p:nvPr>
            <p:ph idx="13" hasCustomPrompt="1"/>
          </p:nvPr>
        </p:nvSpPr>
        <p:spPr>
          <a:xfrm>
            <a:off x="1174749" y="1920947"/>
            <a:ext cx="5483226" cy="2908230"/>
          </a:xfrm>
          <a:prstGeom prst="rect">
            <a:avLst/>
          </a:prstGeom>
        </p:spPr>
        <p:txBody>
          <a:bodyPr vert="horz" lIns="91440" tIns="45720" rIns="91440" bIns="45720" rtlCol="0">
            <a:normAutofit/>
          </a:bodyPr>
          <a:lstStyle>
            <a:lvl1pPr marL="0" indent="0">
              <a:buFont typeface="Arial" panose="020B0604020202020204" pitchFamily="34" charset="0"/>
              <a:buNone/>
              <a:defRPr sz="4400"/>
            </a:lvl1pPr>
          </a:lstStyle>
          <a:p>
            <a:pPr lvl="0"/>
            <a:r>
              <a:rPr lang="en-US"/>
              <a:t>Logo</a:t>
            </a:r>
          </a:p>
        </p:txBody>
      </p:sp>
      <p:sp>
        <p:nvSpPr>
          <p:cNvPr id="8" name="Text Placeholder 2">
            <a:extLst>
              <a:ext uri="{FF2B5EF4-FFF2-40B4-BE49-F238E27FC236}">
                <a16:creationId xmlns:a16="http://schemas.microsoft.com/office/drawing/2014/main" id="{09D7EC99-6A91-804D-9722-1C8BC3E740FE}"/>
              </a:ext>
            </a:extLst>
          </p:cNvPr>
          <p:cNvSpPr>
            <a:spLocks noGrp="1"/>
          </p:cNvSpPr>
          <p:nvPr>
            <p:ph idx="22" hasCustomPrompt="1"/>
          </p:nvPr>
        </p:nvSpPr>
        <p:spPr>
          <a:xfrm>
            <a:off x="7736479" y="12003480"/>
            <a:ext cx="8888710" cy="777100"/>
          </a:xfrm>
          <a:prstGeom prst="rect">
            <a:avLst/>
          </a:prstGeom>
        </p:spPr>
        <p:txBody>
          <a:bodyPr vert="horz" lIns="91440" tIns="45720" rIns="91440" bIns="45720" rtlCol="0">
            <a:noAutofit/>
          </a:bodyPr>
          <a:lstStyle>
            <a:lvl1pPr marL="0" indent="0" algn="ctr">
              <a:buFont typeface="Arial" panose="020B0604020202020204" pitchFamily="34" charset="0"/>
              <a:buNone/>
              <a:defRPr sz="7200" baseline="41666">
                <a:solidFill>
                  <a:schemeClr val="bg1"/>
                </a:solidFill>
                <a:latin typeface="Gilroy-Medium"/>
                <a:sym typeface="Gilroy-Medium"/>
              </a:defRPr>
            </a:lvl1pPr>
          </a:lstStyle>
          <a:p>
            <a:pPr algn="ctr">
              <a:defRPr sz="3200" baseline="46875">
                <a:latin typeface="Gilroy-Medium"/>
                <a:ea typeface="Gilroy-Medium"/>
                <a:cs typeface="Gilroy-Medium"/>
                <a:sym typeface="Gilroy-Medium"/>
              </a:defRPr>
            </a:pPr>
            <a:r>
              <a:rPr lang="en-IN" sz="6400" u="sng">
                <a:solidFill>
                  <a:schemeClr val="bg1"/>
                </a:solidFill>
                <a:hlinkClick r:id="rId2">
                  <a:extLst>
                    <a:ext uri="{A12FA001-AC4F-418D-AE19-62706E023703}">
                      <ahyp:hlinkClr xmlns:ahyp="http://schemas.microsoft.com/office/drawing/2018/hyperlinkcolor" val="tx"/>
                    </a:ext>
                  </a:extLst>
                </a:hlinkClick>
              </a:rPr>
              <a:t>www.ideastoimpacts.com</a:t>
            </a:r>
          </a:p>
        </p:txBody>
      </p:sp>
    </p:spTree>
    <p:extLst>
      <p:ext uri="{BB962C8B-B14F-4D97-AF65-F5344CB8AC3E}">
        <p14:creationId xmlns:p14="http://schemas.microsoft.com/office/powerpoint/2010/main" val="3187163658"/>
      </p:ext>
    </p:extLst>
  </p:cSld>
  <p:clrMapOvr>
    <a:masterClrMapping/>
  </p:clrMapOvr>
  <p:transition spd="med"/>
  <p:extLst>
    <p:ext uri="{DCECCB84-F9BA-43D5-87BE-67443E8EF086}">
      <p15:sldGuideLst xmlns:p15="http://schemas.microsoft.com/office/powerpoint/2012/main">
        <p15:guide id="1" pos="370">
          <p15:clr>
            <a:srgbClr val="FBAE40"/>
          </p15:clr>
        </p15:guide>
        <p15:guide id="2" orient="horz" pos="213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b)">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1AE5D36-DF67-674F-92AA-EE7911724876}"/>
              </a:ext>
            </a:extLst>
          </p:cNvPr>
          <p:cNvSpPr>
            <a:spLocks noGrp="1"/>
          </p:cNvSpPr>
          <p:nvPr>
            <p:ph type="pic" sz="quarter" idx="10"/>
          </p:nvPr>
        </p:nvSpPr>
        <p:spPr>
          <a:xfrm>
            <a:off x="0" y="0"/>
            <a:ext cx="24384000" cy="13716000"/>
          </a:xfrm>
          <a:solidFill>
            <a:schemeClr val="bg2">
              <a:lumMod val="75000"/>
            </a:schemeClr>
          </a:solidFill>
        </p:spPr>
        <p:txBody>
          <a:bodyPr/>
          <a:lstStyle/>
          <a:p>
            <a:r>
              <a:rPr lang="en-US"/>
              <a:t>Click icon to add picture</a:t>
            </a:r>
          </a:p>
        </p:txBody>
      </p:sp>
      <p:sp>
        <p:nvSpPr>
          <p:cNvPr id="7" name="Text Placeholder 7">
            <a:extLst>
              <a:ext uri="{FF2B5EF4-FFF2-40B4-BE49-F238E27FC236}">
                <a16:creationId xmlns:a16="http://schemas.microsoft.com/office/drawing/2014/main" id="{9809B4B6-9267-3547-9419-F95AEB619C1D}"/>
              </a:ext>
            </a:extLst>
          </p:cNvPr>
          <p:cNvSpPr>
            <a:spLocks noGrp="1"/>
          </p:cNvSpPr>
          <p:nvPr>
            <p:ph type="body" sz="quarter" idx="11" hasCustomPrompt="1"/>
          </p:nvPr>
        </p:nvSpPr>
        <p:spPr>
          <a:xfrm>
            <a:off x="7466800" y="8707865"/>
            <a:ext cx="9450392" cy="1200150"/>
          </a:xfrm>
        </p:spPr>
        <p:txBody>
          <a:bodyPr>
            <a:normAutofit/>
          </a:bodyPr>
          <a:lstStyle>
            <a:lvl1pPr marL="0" indent="0" algn="ctr">
              <a:buNone/>
              <a:defRPr sz="5600" b="0" i="0" spc="1200">
                <a:solidFill>
                  <a:schemeClr val="bg1"/>
                </a:solidFill>
                <a:latin typeface="Gilroy-Bold ☞" pitchFamily="2" charset="77"/>
              </a:defRPr>
            </a:lvl1pPr>
          </a:lstStyle>
          <a:p>
            <a:pPr lvl="0"/>
            <a:r>
              <a:rPr lang="en-US"/>
              <a:t>THANK YOU</a:t>
            </a:r>
          </a:p>
        </p:txBody>
      </p:sp>
      <p:sp>
        <p:nvSpPr>
          <p:cNvPr id="6" name="Text Placeholder 2">
            <a:extLst>
              <a:ext uri="{FF2B5EF4-FFF2-40B4-BE49-F238E27FC236}">
                <a16:creationId xmlns:a16="http://schemas.microsoft.com/office/drawing/2014/main" id="{48BAEF5D-C5A3-874E-B035-89C58C605817}"/>
              </a:ext>
            </a:extLst>
          </p:cNvPr>
          <p:cNvSpPr>
            <a:spLocks noGrp="1"/>
          </p:cNvSpPr>
          <p:nvPr>
            <p:ph idx="13" hasCustomPrompt="1"/>
          </p:nvPr>
        </p:nvSpPr>
        <p:spPr>
          <a:xfrm>
            <a:off x="9439223" y="4854673"/>
            <a:ext cx="5483226" cy="2908230"/>
          </a:xfrm>
          <a:prstGeom prst="rect">
            <a:avLst/>
          </a:prstGeom>
        </p:spPr>
        <p:txBody>
          <a:bodyPr vert="horz" lIns="91440" tIns="45720" rIns="91440" bIns="45720" rtlCol="0">
            <a:normAutofit/>
          </a:bodyPr>
          <a:lstStyle>
            <a:lvl1pPr marL="0" indent="0" algn="ctr">
              <a:buFont typeface="Arial" panose="020B0604020202020204" pitchFamily="34" charset="0"/>
              <a:buNone/>
              <a:defRPr sz="4400"/>
            </a:lvl1pPr>
          </a:lstStyle>
          <a:p>
            <a:pPr lvl="0"/>
            <a:r>
              <a:rPr lang="en-US"/>
              <a:t>Logo</a:t>
            </a:r>
          </a:p>
        </p:txBody>
      </p:sp>
      <p:sp>
        <p:nvSpPr>
          <p:cNvPr id="9" name="Text Placeholder 2">
            <a:extLst>
              <a:ext uri="{FF2B5EF4-FFF2-40B4-BE49-F238E27FC236}">
                <a16:creationId xmlns:a16="http://schemas.microsoft.com/office/drawing/2014/main" id="{406F8316-F827-6048-841B-1A060F9D6ECE}"/>
              </a:ext>
            </a:extLst>
          </p:cNvPr>
          <p:cNvSpPr>
            <a:spLocks noGrp="1"/>
          </p:cNvSpPr>
          <p:nvPr>
            <p:ph idx="22" hasCustomPrompt="1"/>
          </p:nvPr>
        </p:nvSpPr>
        <p:spPr>
          <a:xfrm>
            <a:off x="7736479" y="12003480"/>
            <a:ext cx="8888710" cy="777100"/>
          </a:xfrm>
          <a:prstGeom prst="rect">
            <a:avLst/>
          </a:prstGeom>
        </p:spPr>
        <p:txBody>
          <a:bodyPr vert="horz" lIns="91440" tIns="45720" rIns="91440" bIns="45720" rtlCol="0">
            <a:noAutofit/>
          </a:bodyPr>
          <a:lstStyle>
            <a:lvl1pPr marL="0" indent="0" algn="ctr">
              <a:buFont typeface="Arial" panose="020B0604020202020204" pitchFamily="34" charset="0"/>
              <a:buNone/>
              <a:defRPr sz="7200" baseline="41666">
                <a:solidFill>
                  <a:schemeClr val="bg1"/>
                </a:solidFill>
                <a:latin typeface="Gilroy-Medium"/>
                <a:sym typeface="Gilroy-Medium"/>
              </a:defRPr>
            </a:lvl1pPr>
          </a:lstStyle>
          <a:p>
            <a:pPr algn="ctr">
              <a:defRPr sz="3200" baseline="46875">
                <a:latin typeface="Gilroy-Medium"/>
                <a:ea typeface="Gilroy-Medium"/>
                <a:cs typeface="Gilroy-Medium"/>
                <a:sym typeface="Gilroy-Medium"/>
              </a:defRPr>
            </a:pPr>
            <a:r>
              <a:rPr lang="en-IN" sz="6400" u="sng">
                <a:solidFill>
                  <a:schemeClr val="bg1"/>
                </a:solidFill>
                <a:hlinkClick r:id="rId2">
                  <a:extLst>
                    <a:ext uri="{A12FA001-AC4F-418D-AE19-62706E023703}">
                      <ahyp:hlinkClr xmlns:ahyp="http://schemas.microsoft.com/office/drawing/2018/hyperlinkcolor" val="tx"/>
                    </a:ext>
                  </a:extLst>
                </a:hlinkClick>
              </a:rPr>
              <a:t>www.ideastoimpacts.com</a:t>
            </a:r>
          </a:p>
        </p:txBody>
      </p:sp>
    </p:spTree>
    <p:extLst>
      <p:ext uri="{BB962C8B-B14F-4D97-AF65-F5344CB8AC3E}">
        <p14:creationId xmlns:p14="http://schemas.microsoft.com/office/powerpoint/2010/main" val="3699797091"/>
      </p:ext>
    </p:extLst>
  </p:cSld>
  <p:clrMapOvr>
    <a:masterClrMapping/>
  </p:clrMapOvr>
  <p:transition spd="med"/>
  <p:extLst>
    <p:ext uri="{DCECCB84-F9BA-43D5-87BE-67443E8EF086}">
      <p15:sldGuideLst xmlns:p15="http://schemas.microsoft.com/office/powerpoint/2012/main">
        <p15:guide id="1" pos="370">
          <p15:clr>
            <a:srgbClr val="FBAE40"/>
          </p15:clr>
        </p15:guide>
        <p15:guide id="2" orient="horz" pos="213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Photo - Horizontal">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82824"/>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11950793" y="13049250"/>
            <a:ext cx="431293" cy="520700"/>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85283715"/>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ver page titl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1AE5D36-DF67-674F-92AA-EE7911724876}"/>
              </a:ext>
            </a:extLst>
          </p:cNvPr>
          <p:cNvSpPr>
            <a:spLocks noGrp="1"/>
          </p:cNvSpPr>
          <p:nvPr>
            <p:ph type="pic" sz="quarter" idx="10"/>
          </p:nvPr>
        </p:nvSpPr>
        <p:spPr>
          <a:xfrm>
            <a:off x="0" y="0"/>
            <a:ext cx="24384000" cy="13716000"/>
          </a:xfrm>
          <a:solidFill>
            <a:schemeClr val="bg2">
              <a:lumMod val="75000"/>
            </a:schemeClr>
          </a:solidFill>
        </p:spPr>
        <p:txBody>
          <a:bodyPr/>
          <a:lstStyle/>
          <a:p>
            <a:r>
              <a:rPr lang="en-US"/>
              <a:t>Click icon to add picture</a:t>
            </a:r>
          </a:p>
        </p:txBody>
      </p:sp>
      <p:sp>
        <p:nvSpPr>
          <p:cNvPr id="11" name="Text Placeholder 7">
            <a:extLst>
              <a:ext uri="{FF2B5EF4-FFF2-40B4-BE49-F238E27FC236}">
                <a16:creationId xmlns:a16="http://schemas.microsoft.com/office/drawing/2014/main" id="{51739FCE-B6E6-E44A-8482-68FCED18371D}"/>
              </a:ext>
            </a:extLst>
          </p:cNvPr>
          <p:cNvSpPr>
            <a:spLocks noGrp="1"/>
          </p:cNvSpPr>
          <p:nvPr>
            <p:ph type="body" sz="quarter" idx="11" hasCustomPrompt="1"/>
          </p:nvPr>
        </p:nvSpPr>
        <p:spPr>
          <a:xfrm>
            <a:off x="1174751" y="7095465"/>
            <a:ext cx="16699486" cy="1134134"/>
          </a:xfrm>
        </p:spPr>
        <p:txBody>
          <a:bodyPr>
            <a:noAutofit/>
          </a:bodyPr>
          <a:lstStyle>
            <a:lvl1pPr marL="0" indent="0" algn="l">
              <a:buNone/>
              <a:defRPr sz="7200" b="1" i="0" spc="1200">
                <a:solidFill>
                  <a:schemeClr val="bg1"/>
                </a:solidFill>
                <a:latin typeface="Gilroy-Bold ☞" pitchFamily="2" charset="77"/>
              </a:defRPr>
            </a:lvl1pPr>
          </a:lstStyle>
          <a:p>
            <a:pPr lvl="0"/>
            <a:r>
              <a:rPr lang="en-US"/>
              <a:t>TITLE</a:t>
            </a:r>
          </a:p>
        </p:txBody>
      </p:sp>
      <p:sp>
        <p:nvSpPr>
          <p:cNvPr id="8" name="Text Placeholder 7">
            <a:extLst>
              <a:ext uri="{FF2B5EF4-FFF2-40B4-BE49-F238E27FC236}">
                <a16:creationId xmlns:a16="http://schemas.microsoft.com/office/drawing/2014/main" id="{A6DD3C64-0596-F240-B067-B812D3759604}"/>
              </a:ext>
            </a:extLst>
          </p:cNvPr>
          <p:cNvSpPr>
            <a:spLocks noGrp="1"/>
          </p:cNvSpPr>
          <p:nvPr>
            <p:ph type="body" sz="quarter" idx="12" hasCustomPrompt="1"/>
          </p:nvPr>
        </p:nvSpPr>
        <p:spPr>
          <a:xfrm>
            <a:off x="1174751" y="6173355"/>
            <a:ext cx="16699486" cy="611622"/>
          </a:xfrm>
        </p:spPr>
        <p:txBody>
          <a:bodyPr>
            <a:noAutofit/>
          </a:bodyPr>
          <a:lstStyle>
            <a:lvl1pPr marL="0" indent="0" algn="l">
              <a:buNone/>
              <a:defRPr sz="3200" b="1" i="0" spc="1200">
                <a:solidFill>
                  <a:schemeClr val="bg1"/>
                </a:solidFill>
                <a:latin typeface="Gilroy-Regular ☞" pitchFamily="2" charset="77"/>
              </a:defRPr>
            </a:lvl1pPr>
          </a:lstStyle>
          <a:p>
            <a:pPr lvl="0"/>
            <a:r>
              <a:rPr lang="en-US"/>
              <a:t>DATE</a:t>
            </a:r>
          </a:p>
        </p:txBody>
      </p:sp>
      <p:sp>
        <p:nvSpPr>
          <p:cNvPr id="14" name="Text Placeholder 2">
            <a:extLst>
              <a:ext uri="{FF2B5EF4-FFF2-40B4-BE49-F238E27FC236}">
                <a16:creationId xmlns:a16="http://schemas.microsoft.com/office/drawing/2014/main" id="{EEC82C4B-04E3-9548-9C04-A6A3E4AD5003}"/>
              </a:ext>
            </a:extLst>
          </p:cNvPr>
          <p:cNvSpPr>
            <a:spLocks noGrp="1"/>
          </p:cNvSpPr>
          <p:nvPr>
            <p:ph idx="13" hasCustomPrompt="1"/>
          </p:nvPr>
        </p:nvSpPr>
        <p:spPr>
          <a:xfrm>
            <a:off x="1174749" y="1920947"/>
            <a:ext cx="5483226" cy="2908230"/>
          </a:xfrm>
          <a:prstGeom prst="rect">
            <a:avLst/>
          </a:prstGeom>
        </p:spPr>
        <p:txBody>
          <a:bodyPr vert="horz" lIns="91440" tIns="45720" rIns="91440" bIns="45720" rtlCol="0">
            <a:normAutofit/>
          </a:bodyPr>
          <a:lstStyle>
            <a:lvl1pPr marL="0" indent="0">
              <a:buFont typeface="Arial" panose="020B0604020202020204" pitchFamily="34" charset="0"/>
              <a:buNone/>
              <a:defRPr sz="4400"/>
            </a:lvl1pPr>
          </a:lstStyle>
          <a:p>
            <a:pPr lvl="0"/>
            <a:r>
              <a:rPr lang="en-US"/>
              <a:t>Logo</a:t>
            </a:r>
          </a:p>
        </p:txBody>
      </p:sp>
    </p:spTree>
    <p:extLst>
      <p:ext uri="{BB962C8B-B14F-4D97-AF65-F5344CB8AC3E}">
        <p14:creationId xmlns:p14="http://schemas.microsoft.com/office/powerpoint/2010/main" val="1762298291"/>
      </p:ext>
    </p:extLst>
  </p:cSld>
  <p:clrMapOvr>
    <a:masterClrMapping/>
  </p:clrMapOvr>
  <p:transition spd="med"/>
  <p:extLst>
    <p:ext uri="{DCECCB84-F9BA-43D5-87BE-67443E8EF086}">
      <p15:sldGuideLst xmlns:p15="http://schemas.microsoft.com/office/powerpoint/2012/main">
        <p15:guide id="1" pos="370">
          <p15:clr>
            <a:srgbClr val="FBAE40"/>
          </p15:clr>
        </p15:guide>
        <p15:guide id="2" orient="horz" pos="213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taglinee-content-tagline">
    <p:spTree>
      <p:nvGrpSpPr>
        <p:cNvPr id="1" name=""/>
        <p:cNvGrpSpPr/>
        <p:nvPr/>
      </p:nvGrpSpPr>
      <p:grpSpPr>
        <a:xfrm>
          <a:off x="0" y="0"/>
          <a:ext cx="0" cy="0"/>
          <a:chOff x="0" y="0"/>
          <a:chExt cx="0" cy="0"/>
        </a:xfrm>
      </p:grpSpPr>
      <p:pic>
        <p:nvPicPr>
          <p:cNvPr id="14"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24" name="TextBox 23">
            <a:extLst>
              <a:ext uri="{FF2B5EF4-FFF2-40B4-BE49-F238E27FC236}">
                <a16:creationId xmlns:a16="http://schemas.microsoft.com/office/drawing/2014/main" id="{A0484DE4-F6E8-C444-B6CA-B2C12AA3443F}"/>
              </a:ext>
            </a:extLst>
          </p:cNvPr>
          <p:cNvSpPr txBox="1"/>
          <p:nvPr userDrawn="1"/>
        </p:nvSpPr>
        <p:spPr>
          <a:xfrm>
            <a:off x="19451782" y="14939158"/>
            <a:ext cx="0" cy="0"/>
          </a:xfrm>
          <a:prstGeom prst="rect">
            <a:avLst/>
          </a:prstGeom>
          <a:noFill/>
        </p:spPr>
        <p:txBody>
          <a:bodyPr vert="horz" wrap="none" lIns="182880" tIns="91440" rIns="182880" bIns="91440" rtlCol="0">
            <a:noAutofit/>
          </a:bodyPr>
          <a:lstStyle/>
          <a:p>
            <a:pPr algn="l"/>
            <a:endParaRPr lang="en-US" sz="11200"/>
          </a:p>
        </p:txBody>
      </p:sp>
      <p:sp>
        <p:nvSpPr>
          <p:cNvPr id="15" name="Title 1">
            <a:extLst>
              <a:ext uri="{FF2B5EF4-FFF2-40B4-BE49-F238E27FC236}">
                <a16:creationId xmlns:a16="http://schemas.microsoft.com/office/drawing/2014/main" id="{4F7FC0F2-0859-1546-86AE-D149EFD647A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sp>
        <p:nvSpPr>
          <p:cNvPr id="16" name="Subtitle 2">
            <a:extLst>
              <a:ext uri="{FF2B5EF4-FFF2-40B4-BE49-F238E27FC236}">
                <a16:creationId xmlns:a16="http://schemas.microsoft.com/office/drawing/2014/main" id="{E8291BA4-EEC2-614A-BE3F-CBEBDAFEE179}"/>
              </a:ext>
            </a:extLst>
          </p:cNvPr>
          <p:cNvSpPr>
            <a:spLocks noGrp="1"/>
          </p:cNvSpPr>
          <p:nvPr>
            <p:ph type="subTitle" idx="1" hasCustomPrompt="1"/>
          </p:nvPr>
        </p:nvSpPr>
        <p:spPr>
          <a:xfrm>
            <a:off x="882652" y="1639280"/>
            <a:ext cx="22615524" cy="898524"/>
          </a:xfrm>
          <a:noFill/>
          <a:ln>
            <a:noFill/>
            <a:prstDash val="sysDot"/>
          </a:ln>
        </p:spPr>
        <p:txBody>
          <a:bodyPr>
            <a:noAutofit/>
          </a:bodyPr>
          <a:lstStyle>
            <a:lvl1pPr marL="0" indent="0" algn="l">
              <a:buNone/>
              <a:defRPr sz="4000" b="0" i="0" spc="0">
                <a:gradFill>
                  <a:gsLst>
                    <a:gs pos="0">
                      <a:srgbClr val="4FA6DA"/>
                    </a:gs>
                    <a:gs pos="100000">
                      <a:srgbClr val="01617A"/>
                    </a:gs>
                  </a:gsLst>
                  <a:lin ang="5400000" scaled="1"/>
                </a:gradFill>
                <a:latin typeface="Gilroy-SemiBold ☞" pitchFamily="2" charset="77"/>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IN"/>
              <a:t>TAGLINE</a:t>
            </a:r>
          </a:p>
        </p:txBody>
      </p:sp>
      <p:sp>
        <p:nvSpPr>
          <p:cNvPr id="17" name="Text Placeholder 2">
            <a:extLst>
              <a:ext uri="{FF2B5EF4-FFF2-40B4-BE49-F238E27FC236}">
                <a16:creationId xmlns:a16="http://schemas.microsoft.com/office/drawing/2014/main" id="{6FDD16F0-089E-5742-ABD4-1930D2F65C1E}"/>
              </a:ext>
            </a:extLst>
          </p:cNvPr>
          <p:cNvSpPr>
            <a:spLocks noGrp="1"/>
          </p:cNvSpPr>
          <p:nvPr>
            <p:ph idx="10" hasCustomPrompt="1"/>
          </p:nvPr>
        </p:nvSpPr>
        <p:spPr>
          <a:xfrm>
            <a:off x="882652" y="3651250"/>
            <a:ext cx="22615524" cy="7559208"/>
          </a:xfrm>
          <a:prstGeom prst="rect">
            <a:avLst/>
          </a:prstGeom>
        </p:spPr>
        <p:txBody>
          <a:bodyPr vert="horz" lIns="91440" tIns="45720" rIns="91440" bIns="45720" rtlCol="0">
            <a:normAutofit/>
          </a:bodyPr>
          <a:lstStyle>
            <a:lvl1pPr>
              <a:defRPr sz="4400"/>
            </a:lvl1pPr>
          </a:lstStyle>
          <a:p>
            <a:pPr lvl="0"/>
            <a:r>
              <a:rPr lang="en-US"/>
              <a:t>Content</a:t>
            </a:r>
          </a:p>
        </p:txBody>
      </p:sp>
      <p:sp>
        <p:nvSpPr>
          <p:cNvPr id="18" name="Text Placeholder 2">
            <a:extLst>
              <a:ext uri="{FF2B5EF4-FFF2-40B4-BE49-F238E27FC236}">
                <a16:creationId xmlns:a16="http://schemas.microsoft.com/office/drawing/2014/main" id="{66354939-C620-5248-96C2-33916EFCD7EB}"/>
              </a:ext>
            </a:extLst>
          </p:cNvPr>
          <p:cNvSpPr>
            <a:spLocks noGrp="1"/>
          </p:cNvSpPr>
          <p:nvPr>
            <p:ph idx="11" hasCustomPrompt="1"/>
          </p:nvPr>
        </p:nvSpPr>
        <p:spPr>
          <a:xfrm>
            <a:off x="882652" y="11617449"/>
            <a:ext cx="22615524" cy="734402"/>
          </a:xfrm>
          <a:prstGeom prst="rect">
            <a:avLst/>
          </a:prstGeom>
          <a:noFill/>
        </p:spPr>
        <p:txBody>
          <a:bodyPr vert="horz" lIns="91440" tIns="45720" rIns="91440" bIns="45720" rtlCol="0">
            <a:normAutofit/>
          </a:bodyPr>
          <a:lstStyle>
            <a:lvl1pPr marL="0" indent="0" algn="ctr">
              <a:buFont typeface="Arial" panose="020B0604020202020204" pitchFamily="34" charset="0"/>
              <a:buNone/>
              <a:defRPr sz="4000" b="0" i="0">
                <a:gradFill>
                  <a:gsLst>
                    <a:gs pos="0">
                      <a:srgbClr val="F2CA04"/>
                    </a:gs>
                    <a:gs pos="100000">
                      <a:srgbClr val="F28705"/>
                    </a:gs>
                  </a:gsLst>
                  <a:lin ang="5400000" scaled="1"/>
                </a:gradFill>
                <a:latin typeface="Gilroy-Bold ☞" pitchFamily="2" charset="77"/>
              </a:defRPr>
            </a:lvl1pPr>
          </a:lstStyle>
          <a:p>
            <a:pPr lvl="0"/>
            <a:r>
              <a:rPr lang="en-US"/>
              <a:t>Tagline</a:t>
            </a:r>
          </a:p>
        </p:txBody>
      </p:sp>
      <p:sp>
        <p:nvSpPr>
          <p:cNvPr id="2" name="TextBox 1">
            <a:extLst>
              <a:ext uri="{FF2B5EF4-FFF2-40B4-BE49-F238E27FC236}">
                <a16:creationId xmlns:a16="http://schemas.microsoft.com/office/drawing/2014/main" id="{7CDAC2DE-E97F-474A-B700-5050D87AB847}"/>
              </a:ext>
            </a:extLst>
          </p:cNvPr>
          <p:cNvSpPr txBox="1"/>
          <p:nvPr userDrawn="1"/>
        </p:nvSpPr>
        <p:spPr>
          <a:xfrm>
            <a:off x="14907490" y="14427200"/>
            <a:ext cx="0" cy="0"/>
          </a:xfrm>
          <a:prstGeom prst="rect">
            <a:avLst/>
          </a:prstGeom>
          <a:noFill/>
        </p:spPr>
        <p:txBody>
          <a:bodyPr vert="horz" wrap="none" lIns="182880" tIns="91440" rIns="182880" bIns="91440" rtlCol="0">
            <a:noAutofit/>
          </a:bodyPr>
          <a:lstStyle/>
          <a:p>
            <a:pPr algn="l"/>
            <a:endParaRPr lang="en-US" sz="11200"/>
          </a:p>
        </p:txBody>
      </p:sp>
      <p:sp>
        <p:nvSpPr>
          <p:cNvPr id="19" name="Slide Number Placeholder 2"/>
          <p:cNvSpPr>
            <a:spLocks noGrp="1"/>
          </p:cNvSpPr>
          <p:nvPr>
            <p:ph type="sldNum" sz="quarter" idx="12"/>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2383664738"/>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42">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ver page title and subtitl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1AE5D36-DF67-674F-92AA-EE7911724876}"/>
              </a:ext>
            </a:extLst>
          </p:cNvPr>
          <p:cNvSpPr>
            <a:spLocks noGrp="1"/>
          </p:cNvSpPr>
          <p:nvPr>
            <p:ph type="pic" sz="quarter" idx="10"/>
          </p:nvPr>
        </p:nvSpPr>
        <p:spPr>
          <a:xfrm>
            <a:off x="0" y="0"/>
            <a:ext cx="24384000" cy="13716000"/>
          </a:xfrm>
          <a:solidFill>
            <a:schemeClr val="bg2">
              <a:lumMod val="75000"/>
            </a:schemeClr>
          </a:solidFill>
        </p:spPr>
        <p:txBody>
          <a:bodyPr/>
          <a:lstStyle/>
          <a:p>
            <a:r>
              <a:rPr lang="en-US"/>
              <a:t>Click icon to add picture</a:t>
            </a:r>
          </a:p>
        </p:txBody>
      </p:sp>
      <p:sp>
        <p:nvSpPr>
          <p:cNvPr id="11" name="Text Placeholder 7">
            <a:extLst>
              <a:ext uri="{FF2B5EF4-FFF2-40B4-BE49-F238E27FC236}">
                <a16:creationId xmlns:a16="http://schemas.microsoft.com/office/drawing/2014/main" id="{51739FCE-B6E6-E44A-8482-68FCED18371D}"/>
              </a:ext>
            </a:extLst>
          </p:cNvPr>
          <p:cNvSpPr>
            <a:spLocks noGrp="1"/>
          </p:cNvSpPr>
          <p:nvPr>
            <p:ph type="body" sz="quarter" idx="11" hasCustomPrompt="1"/>
          </p:nvPr>
        </p:nvSpPr>
        <p:spPr>
          <a:xfrm>
            <a:off x="1174751" y="7095465"/>
            <a:ext cx="16699486" cy="1134134"/>
          </a:xfrm>
        </p:spPr>
        <p:txBody>
          <a:bodyPr>
            <a:noAutofit/>
          </a:bodyPr>
          <a:lstStyle>
            <a:lvl1pPr marL="0" indent="0" algn="l">
              <a:buNone/>
              <a:defRPr sz="7200" b="1" i="0" spc="1200">
                <a:solidFill>
                  <a:schemeClr val="bg1"/>
                </a:solidFill>
                <a:latin typeface="Gilroy-Bold ☞" pitchFamily="2" charset="77"/>
              </a:defRPr>
            </a:lvl1pPr>
          </a:lstStyle>
          <a:p>
            <a:pPr lvl="0"/>
            <a:r>
              <a:rPr lang="en-US"/>
              <a:t>TITLE</a:t>
            </a:r>
          </a:p>
        </p:txBody>
      </p:sp>
      <p:sp>
        <p:nvSpPr>
          <p:cNvPr id="8" name="Text Placeholder 7">
            <a:extLst>
              <a:ext uri="{FF2B5EF4-FFF2-40B4-BE49-F238E27FC236}">
                <a16:creationId xmlns:a16="http://schemas.microsoft.com/office/drawing/2014/main" id="{A6DD3C64-0596-F240-B067-B812D3759604}"/>
              </a:ext>
            </a:extLst>
          </p:cNvPr>
          <p:cNvSpPr>
            <a:spLocks noGrp="1"/>
          </p:cNvSpPr>
          <p:nvPr>
            <p:ph type="body" sz="quarter" idx="12" hasCustomPrompt="1"/>
          </p:nvPr>
        </p:nvSpPr>
        <p:spPr>
          <a:xfrm>
            <a:off x="1174751" y="6173355"/>
            <a:ext cx="16699486" cy="611622"/>
          </a:xfrm>
        </p:spPr>
        <p:txBody>
          <a:bodyPr>
            <a:noAutofit/>
          </a:bodyPr>
          <a:lstStyle>
            <a:lvl1pPr marL="0" indent="0" algn="l">
              <a:buNone/>
              <a:defRPr sz="3200" b="1" i="0" spc="1200">
                <a:solidFill>
                  <a:schemeClr val="bg1"/>
                </a:solidFill>
                <a:latin typeface="Gilroy-Regular ☞" pitchFamily="2" charset="77"/>
              </a:defRPr>
            </a:lvl1pPr>
          </a:lstStyle>
          <a:p>
            <a:pPr lvl="0"/>
            <a:r>
              <a:rPr lang="en-US"/>
              <a:t>DATE</a:t>
            </a:r>
          </a:p>
        </p:txBody>
      </p:sp>
      <p:sp>
        <p:nvSpPr>
          <p:cNvPr id="7" name="Text Placeholder 7">
            <a:extLst>
              <a:ext uri="{FF2B5EF4-FFF2-40B4-BE49-F238E27FC236}">
                <a16:creationId xmlns:a16="http://schemas.microsoft.com/office/drawing/2014/main" id="{F6C3F53A-9E94-A045-A2AE-71F0911C242A}"/>
              </a:ext>
            </a:extLst>
          </p:cNvPr>
          <p:cNvSpPr>
            <a:spLocks noGrp="1"/>
          </p:cNvSpPr>
          <p:nvPr>
            <p:ph type="body" sz="quarter" idx="13" hasCustomPrompt="1"/>
          </p:nvPr>
        </p:nvSpPr>
        <p:spPr>
          <a:xfrm>
            <a:off x="1195299" y="8540087"/>
            <a:ext cx="16699486" cy="897830"/>
          </a:xfrm>
        </p:spPr>
        <p:txBody>
          <a:bodyPr>
            <a:noAutofit/>
          </a:bodyPr>
          <a:lstStyle>
            <a:lvl1pPr marL="0" indent="0" algn="l">
              <a:buNone/>
              <a:defRPr sz="4800" b="1" i="0" spc="1200">
                <a:solidFill>
                  <a:schemeClr val="bg1"/>
                </a:solidFill>
                <a:latin typeface="Gilroy-Bold ☞" pitchFamily="2" charset="77"/>
              </a:defRPr>
            </a:lvl1pPr>
          </a:lstStyle>
          <a:p>
            <a:pPr lvl="0"/>
            <a:r>
              <a:rPr lang="en-US"/>
              <a:t>TITLE H2</a:t>
            </a:r>
          </a:p>
        </p:txBody>
      </p:sp>
      <p:sp>
        <p:nvSpPr>
          <p:cNvPr id="10" name="Text Placeholder 2">
            <a:extLst>
              <a:ext uri="{FF2B5EF4-FFF2-40B4-BE49-F238E27FC236}">
                <a16:creationId xmlns:a16="http://schemas.microsoft.com/office/drawing/2014/main" id="{C0BF331A-0DBC-FC4A-AF7B-022654C9A2D4}"/>
              </a:ext>
            </a:extLst>
          </p:cNvPr>
          <p:cNvSpPr>
            <a:spLocks noGrp="1"/>
          </p:cNvSpPr>
          <p:nvPr>
            <p:ph idx="14" hasCustomPrompt="1"/>
          </p:nvPr>
        </p:nvSpPr>
        <p:spPr>
          <a:xfrm>
            <a:off x="1174749" y="1920947"/>
            <a:ext cx="5483226" cy="2908230"/>
          </a:xfrm>
          <a:prstGeom prst="rect">
            <a:avLst/>
          </a:prstGeom>
        </p:spPr>
        <p:txBody>
          <a:bodyPr vert="horz" lIns="91440" tIns="45720" rIns="91440" bIns="45720" rtlCol="0">
            <a:normAutofit/>
          </a:bodyPr>
          <a:lstStyle>
            <a:lvl1pPr marL="0" indent="0">
              <a:buFont typeface="Arial" panose="020B0604020202020204" pitchFamily="34" charset="0"/>
              <a:buNone/>
              <a:defRPr sz="4400"/>
            </a:lvl1pPr>
          </a:lstStyle>
          <a:p>
            <a:pPr lvl="0"/>
            <a:r>
              <a:rPr lang="en-US"/>
              <a:t>Logo</a:t>
            </a:r>
          </a:p>
        </p:txBody>
      </p:sp>
    </p:spTree>
    <p:extLst>
      <p:ext uri="{BB962C8B-B14F-4D97-AF65-F5344CB8AC3E}">
        <p14:creationId xmlns:p14="http://schemas.microsoft.com/office/powerpoint/2010/main" val="3562713635"/>
      </p:ext>
    </p:extLst>
  </p:cSld>
  <p:clrMapOvr>
    <a:masterClrMapping/>
  </p:clrMapOvr>
  <p:transition spd="med"/>
  <p:extLst>
    <p:ext uri="{DCECCB84-F9BA-43D5-87BE-67443E8EF086}">
      <p15:sldGuideLst xmlns:p15="http://schemas.microsoft.com/office/powerpoint/2012/main">
        <p15:guide id="1" pos="370">
          <p15:clr>
            <a:srgbClr val="FBAE40"/>
          </p15:clr>
        </p15:guide>
        <p15:guide id="2" orient="horz" pos="213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hierarch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24" name="TextBox 23">
            <a:extLst>
              <a:ext uri="{FF2B5EF4-FFF2-40B4-BE49-F238E27FC236}">
                <a16:creationId xmlns:a16="http://schemas.microsoft.com/office/drawing/2014/main" id="{A0484DE4-F6E8-C444-B6CA-B2C12AA3443F}"/>
              </a:ext>
            </a:extLst>
          </p:cNvPr>
          <p:cNvSpPr txBox="1"/>
          <p:nvPr userDrawn="1"/>
        </p:nvSpPr>
        <p:spPr>
          <a:xfrm>
            <a:off x="19451782" y="14939158"/>
            <a:ext cx="0" cy="0"/>
          </a:xfrm>
          <a:prstGeom prst="rect">
            <a:avLst/>
          </a:prstGeom>
          <a:noFill/>
        </p:spPr>
        <p:txBody>
          <a:bodyPr vert="horz" wrap="none" lIns="182880" tIns="91440" rIns="182880" bIns="91440" rtlCol="0">
            <a:noAutofit/>
          </a:bodyPr>
          <a:lstStyle/>
          <a:p>
            <a:pPr algn="l"/>
            <a:endParaRPr lang="en-US" sz="11200"/>
          </a:p>
        </p:txBody>
      </p:sp>
      <p:sp>
        <p:nvSpPr>
          <p:cNvPr id="15" name="Title 1">
            <a:extLst>
              <a:ext uri="{FF2B5EF4-FFF2-40B4-BE49-F238E27FC236}">
                <a16:creationId xmlns:a16="http://schemas.microsoft.com/office/drawing/2014/main" id="{4F7FC0F2-0859-1546-86AE-D149EFD647A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sp>
        <p:nvSpPr>
          <p:cNvPr id="16" name="Subtitle 2">
            <a:extLst>
              <a:ext uri="{FF2B5EF4-FFF2-40B4-BE49-F238E27FC236}">
                <a16:creationId xmlns:a16="http://schemas.microsoft.com/office/drawing/2014/main" id="{E8291BA4-EEC2-614A-BE3F-CBEBDAFEE179}"/>
              </a:ext>
            </a:extLst>
          </p:cNvPr>
          <p:cNvSpPr>
            <a:spLocks noGrp="1"/>
          </p:cNvSpPr>
          <p:nvPr>
            <p:ph type="subTitle" idx="1" hasCustomPrompt="1"/>
          </p:nvPr>
        </p:nvSpPr>
        <p:spPr>
          <a:xfrm>
            <a:off x="882652" y="1498600"/>
            <a:ext cx="22615524" cy="898524"/>
          </a:xfrm>
          <a:noFill/>
          <a:ln>
            <a:solidFill>
              <a:srgbClr val="000001"/>
            </a:solidFill>
            <a:prstDash val="sysDot"/>
          </a:ln>
        </p:spPr>
        <p:txBody>
          <a:bodyPr>
            <a:noAutofit/>
          </a:bodyPr>
          <a:lstStyle>
            <a:lvl1pPr marL="0" indent="0" algn="l">
              <a:buNone/>
              <a:defRPr sz="4000" b="1" i="0" spc="0">
                <a:gradFill>
                  <a:gsLst>
                    <a:gs pos="0">
                      <a:srgbClr val="4FA6DA"/>
                    </a:gs>
                    <a:gs pos="100000">
                      <a:srgbClr val="01617A"/>
                    </a:gs>
                  </a:gsLst>
                  <a:lin ang="5400000" scaled="1"/>
                </a:gradFill>
                <a:latin typeface="Gilroy-SemiBold ☞" pitchFamily="2" charset="77"/>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IN"/>
              <a:t>TAGLINE</a:t>
            </a:r>
          </a:p>
        </p:txBody>
      </p:sp>
      <p:sp>
        <p:nvSpPr>
          <p:cNvPr id="11" name="Text Placeholder 2">
            <a:extLst>
              <a:ext uri="{FF2B5EF4-FFF2-40B4-BE49-F238E27FC236}">
                <a16:creationId xmlns:a16="http://schemas.microsoft.com/office/drawing/2014/main" id="{E7503354-D19F-CE4B-8314-7887D4CDB434}"/>
              </a:ext>
            </a:extLst>
          </p:cNvPr>
          <p:cNvSpPr>
            <a:spLocks noGrp="1"/>
          </p:cNvSpPr>
          <p:nvPr>
            <p:ph idx="10" hasCustomPrompt="1"/>
          </p:nvPr>
        </p:nvSpPr>
        <p:spPr>
          <a:xfrm>
            <a:off x="882652" y="3651250"/>
            <a:ext cx="22615524" cy="8702676"/>
          </a:xfrm>
          <a:prstGeom prst="rect">
            <a:avLst/>
          </a:prstGeom>
        </p:spPr>
        <p:txBody>
          <a:bodyPr vert="horz" lIns="91440" tIns="45720" rIns="91440" bIns="45720" rtlCol="0">
            <a:normAutofit/>
          </a:bodyPr>
          <a:lstStyle/>
          <a:p>
            <a:pPr lvl="0"/>
            <a:r>
              <a:rPr lang="en-US"/>
              <a:t>Content</a:t>
            </a:r>
          </a:p>
          <a:p>
            <a:pPr lvl="1"/>
            <a:r>
              <a:rPr lang="en-US"/>
              <a:t>Content</a:t>
            </a:r>
          </a:p>
          <a:p>
            <a:pPr lvl="2"/>
            <a:r>
              <a:rPr lang="en-US"/>
              <a:t>Content</a:t>
            </a:r>
          </a:p>
          <a:p>
            <a:pPr lvl="3"/>
            <a:r>
              <a:rPr lang="en-US"/>
              <a:t>Content</a:t>
            </a:r>
          </a:p>
        </p:txBody>
      </p:sp>
    </p:spTree>
    <p:extLst>
      <p:ext uri="{BB962C8B-B14F-4D97-AF65-F5344CB8AC3E}">
        <p14:creationId xmlns:p14="http://schemas.microsoft.com/office/powerpoint/2010/main" val="3593023003"/>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42">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taglinee-content-taglin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24" name="TextBox 23">
            <a:extLst>
              <a:ext uri="{FF2B5EF4-FFF2-40B4-BE49-F238E27FC236}">
                <a16:creationId xmlns:a16="http://schemas.microsoft.com/office/drawing/2014/main" id="{A0484DE4-F6E8-C444-B6CA-B2C12AA3443F}"/>
              </a:ext>
            </a:extLst>
          </p:cNvPr>
          <p:cNvSpPr txBox="1"/>
          <p:nvPr userDrawn="1"/>
        </p:nvSpPr>
        <p:spPr>
          <a:xfrm>
            <a:off x="19451782" y="14939158"/>
            <a:ext cx="0" cy="0"/>
          </a:xfrm>
          <a:prstGeom prst="rect">
            <a:avLst/>
          </a:prstGeom>
          <a:noFill/>
        </p:spPr>
        <p:txBody>
          <a:bodyPr vert="horz" wrap="none" lIns="182880" tIns="91440" rIns="182880" bIns="91440" rtlCol="0">
            <a:noAutofit/>
          </a:bodyPr>
          <a:lstStyle/>
          <a:p>
            <a:pPr algn="l"/>
            <a:endParaRPr lang="en-US" sz="11200"/>
          </a:p>
        </p:txBody>
      </p:sp>
      <p:sp>
        <p:nvSpPr>
          <p:cNvPr id="15" name="Title 1">
            <a:extLst>
              <a:ext uri="{FF2B5EF4-FFF2-40B4-BE49-F238E27FC236}">
                <a16:creationId xmlns:a16="http://schemas.microsoft.com/office/drawing/2014/main" id="{4F7FC0F2-0859-1546-86AE-D149EFD647A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sp>
        <p:nvSpPr>
          <p:cNvPr id="16" name="Subtitle 2">
            <a:extLst>
              <a:ext uri="{FF2B5EF4-FFF2-40B4-BE49-F238E27FC236}">
                <a16:creationId xmlns:a16="http://schemas.microsoft.com/office/drawing/2014/main" id="{E8291BA4-EEC2-614A-BE3F-CBEBDAFEE179}"/>
              </a:ext>
            </a:extLst>
          </p:cNvPr>
          <p:cNvSpPr>
            <a:spLocks noGrp="1"/>
          </p:cNvSpPr>
          <p:nvPr>
            <p:ph type="subTitle" idx="1" hasCustomPrompt="1"/>
          </p:nvPr>
        </p:nvSpPr>
        <p:spPr>
          <a:xfrm>
            <a:off x="882652" y="1498600"/>
            <a:ext cx="22615524" cy="898524"/>
          </a:xfrm>
          <a:noFill/>
          <a:ln>
            <a:solidFill>
              <a:srgbClr val="000001"/>
            </a:solidFill>
            <a:prstDash val="sysDot"/>
          </a:ln>
        </p:spPr>
        <p:txBody>
          <a:bodyPr>
            <a:noAutofit/>
          </a:bodyPr>
          <a:lstStyle>
            <a:lvl1pPr marL="0" indent="0" algn="l">
              <a:buNone/>
              <a:defRPr sz="4000" b="1" i="0" spc="0">
                <a:gradFill>
                  <a:gsLst>
                    <a:gs pos="0">
                      <a:srgbClr val="4FA6DA"/>
                    </a:gs>
                    <a:gs pos="100000">
                      <a:srgbClr val="01617A"/>
                    </a:gs>
                  </a:gsLst>
                  <a:lin ang="5400000" scaled="1"/>
                </a:gradFill>
                <a:latin typeface="Gilroy-SemiBold ☞" pitchFamily="2" charset="77"/>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IN"/>
              <a:t>TAGLINE</a:t>
            </a:r>
          </a:p>
        </p:txBody>
      </p:sp>
      <p:sp>
        <p:nvSpPr>
          <p:cNvPr id="17" name="Text Placeholder 2">
            <a:extLst>
              <a:ext uri="{FF2B5EF4-FFF2-40B4-BE49-F238E27FC236}">
                <a16:creationId xmlns:a16="http://schemas.microsoft.com/office/drawing/2014/main" id="{6FDD16F0-089E-5742-ABD4-1930D2F65C1E}"/>
              </a:ext>
            </a:extLst>
          </p:cNvPr>
          <p:cNvSpPr>
            <a:spLocks noGrp="1"/>
          </p:cNvSpPr>
          <p:nvPr>
            <p:ph idx="10" hasCustomPrompt="1"/>
          </p:nvPr>
        </p:nvSpPr>
        <p:spPr>
          <a:xfrm>
            <a:off x="882652" y="3651250"/>
            <a:ext cx="22615524" cy="7559208"/>
          </a:xfrm>
          <a:prstGeom prst="rect">
            <a:avLst/>
          </a:prstGeom>
        </p:spPr>
        <p:txBody>
          <a:bodyPr vert="horz" lIns="91440" tIns="45720" rIns="91440" bIns="45720" rtlCol="0">
            <a:normAutofit/>
          </a:bodyPr>
          <a:lstStyle>
            <a:lvl1pPr>
              <a:defRPr sz="4400"/>
            </a:lvl1pPr>
          </a:lstStyle>
          <a:p>
            <a:pPr lvl="0"/>
            <a:r>
              <a:rPr lang="en-US"/>
              <a:t>Content</a:t>
            </a:r>
          </a:p>
        </p:txBody>
      </p:sp>
      <p:sp>
        <p:nvSpPr>
          <p:cNvPr id="18" name="Text Placeholder 2">
            <a:extLst>
              <a:ext uri="{FF2B5EF4-FFF2-40B4-BE49-F238E27FC236}">
                <a16:creationId xmlns:a16="http://schemas.microsoft.com/office/drawing/2014/main" id="{66354939-C620-5248-96C2-33916EFCD7EB}"/>
              </a:ext>
            </a:extLst>
          </p:cNvPr>
          <p:cNvSpPr>
            <a:spLocks noGrp="1"/>
          </p:cNvSpPr>
          <p:nvPr>
            <p:ph idx="11" hasCustomPrompt="1"/>
          </p:nvPr>
        </p:nvSpPr>
        <p:spPr>
          <a:xfrm>
            <a:off x="882652" y="11617449"/>
            <a:ext cx="22615524" cy="734402"/>
          </a:xfrm>
          <a:prstGeom prst="rect">
            <a:avLst/>
          </a:prstGeom>
          <a:noFill/>
        </p:spPr>
        <p:txBody>
          <a:bodyPr vert="horz" lIns="91440" tIns="45720" rIns="91440" bIns="45720" rtlCol="0">
            <a:normAutofit/>
          </a:bodyPr>
          <a:lstStyle>
            <a:lvl1pPr marL="0" indent="0" algn="ctr">
              <a:buFont typeface="Arial" panose="020B0604020202020204" pitchFamily="34" charset="0"/>
              <a:buNone/>
              <a:defRPr sz="4000" b="1" i="0">
                <a:gradFill>
                  <a:gsLst>
                    <a:gs pos="0">
                      <a:srgbClr val="F2CA04"/>
                    </a:gs>
                    <a:gs pos="100000">
                      <a:srgbClr val="F28705"/>
                    </a:gs>
                  </a:gsLst>
                  <a:lin ang="5400000" scaled="1"/>
                </a:gradFill>
                <a:latin typeface="Gilroy-Bold ☞" pitchFamily="2" charset="77"/>
              </a:defRPr>
            </a:lvl1pPr>
          </a:lstStyle>
          <a:p>
            <a:pPr lvl="0"/>
            <a:r>
              <a:rPr lang="en-US"/>
              <a:t>Tagline</a:t>
            </a:r>
          </a:p>
        </p:txBody>
      </p:sp>
      <p:sp>
        <p:nvSpPr>
          <p:cNvPr id="2" name="TextBox 1">
            <a:extLst>
              <a:ext uri="{FF2B5EF4-FFF2-40B4-BE49-F238E27FC236}">
                <a16:creationId xmlns:a16="http://schemas.microsoft.com/office/drawing/2014/main" id="{7CDAC2DE-E97F-474A-B700-5050D87AB847}"/>
              </a:ext>
            </a:extLst>
          </p:cNvPr>
          <p:cNvSpPr txBox="1"/>
          <p:nvPr userDrawn="1"/>
        </p:nvSpPr>
        <p:spPr>
          <a:xfrm>
            <a:off x="14907490" y="14427200"/>
            <a:ext cx="0" cy="0"/>
          </a:xfrm>
          <a:prstGeom prst="rect">
            <a:avLst/>
          </a:prstGeom>
          <a:noFill/>
        </p:spPr>
        <p:txBody>
          <a:bodyPr vert="horz" wrap="none" lIns="182880" tIns="91440" rIns="182880" bIns="91440" rtlCol="0">
            <a:noAutofit/>
          </a:bodyPr>
          <a:lstStyle/>
          <a:p>
            <a:pPr algn="l"/>
            <a:endParaRPr lang="en-US" sz="11200"/>
          </a:p>
        </p:txBody>
      </p:sp>
    </p:spTree>
    <p:extLst>
      <p:ext uri="{BB962C8B-B14F-4D97-AF65-F5344CB8AC3E}">
        <p14:creationId xmlns:p14="http://schemas.microsoft.com/office/powerpoint/2010/main" val="2383664738"/>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42">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taglin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11" name="Subtitle 2">
            <a:extLst>
              <a:ext uri="{FF2B5EF4-FFF2-40B4-BE49-F238E27FC236}">
                <a16:creationId xmlns:a16="http://schemas.microsoft.com/office/drawing/2014/main" id="{B11145A4-10C2-A844-950C-99A8893219DD}"/>
              </a:ext>
            </a:extLst>
          </p:cNvPr>
          <p:cNvSpPr>
            <a:spLocks noGrp="1"/>
          </p:cNvSpPr>
          <p:nvPr>
            <p:ph type="subTitle" idx="1" hasCustomPrompt="1"/>
          </p:nvPr>
        </p:nvSpPr>
        <p:spPr>
          <a:xfrm>
            <a:off x="882652" y="1498600"/>
            <a:ext cx="22615524" cy="898524"/>
          </a:xfrm>
          <a:noFill/>
          <a:ln>
            <a:solidFill>
              <a:srgbClr val="000001"/>
            </a:solidFill>
            <a:prstDash val="sysDot"/>
          </a:ln>
        </p:spPr>
        <p:txBody>
          <a:bodyPr>
            <a:noAutofit/>
          </a:bodyPr>
          <a:lstStyle>
            <a:lvl1pPr marL="0" indent="0" algn="l">
              <a:buNone/>
              <a:defRPr sz="4000" b="1" i="0" spc="0">
                <a:gradFill>
                  <a:gsLst>
                    <a:gs pos="0">
                      <a:srgbClr val="4FA6DA"/>
                    </a:gs>
                    <a:gs pos="100000">
                      <a:srgbClr val="01617A"/>
                    </a:gs>
                  </a:gsLst>
                  <a:lin ang="5400000" scaled="1"/>
                </a:gradFill>
                <a:latin typeface="Gilroy-SemiBold ☞" pitchFamily="2" charset="77"/>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IN"/>
              <a:t>TAGLINE</a:t>
            </a:r>
          </a:p>
        </p:txBody>
      </p:sp>
      <p:sp>
        <p:nvSpPr>
          <p:cNvPr id="15" name="Text Placeholder 2">
            <a:extLst>
              <a:ext uri="{FF2B5EF4-FFF2-40B4-BE49-F238E27FC236}">
                <a16:creationId xmlns:a16="http://schemas.microsoft.com/office/drawing/2014/main" id="{57442CF0-ECCD-9B4E-AE8C-5E7245F5FC27}"/>
              </a:ext>
            </a:extLst>
          </p:cNvPr>
          <p:cNvSpPr>
            <a:spLocks noGrp="1"/>
          </p:cNvSpPr>
          <p:nvPr>
            <p:ph idx="10" hasCustomPrompt="1"/>
          </p:nvPr>
        </p:nvSpPr>
        <p:spPr>
          <a:xfrm>
            <a:off x="882652" y="3651250"/>
            <a:ext cx="22615524" cy="7559208"/>
          </a:xfrm>
          <a:prstGeom prst="rect">
            <a:avLst/>
          </a:prstGeom>
        </p:spPr>
        <p:txBody>
          <a:bodyPr vert="horz" lIns="91440" tIns="45720" rIns="91440" bIns="45720" rtlCol="0">
            <a:normAutofit/>
          </a:bodyPr>
          <a:lstStyle>
            <a:lvl1pPr>
              <a:defRPr sz="4400"/>
            </a:lvl1pPr>
          </a:lstStyle>
          <a:p>
            <a:pPr lvl="0"/>
            <a:r>
              <a:rPr lang="en-US"/>
              <a:t>Content</a:t>
            </a:r>
          </a:p>
        </p:txBody>
      </p:sp>
    </p:spTree>
    <p:extLst>
      <p:ext uri="{BB962C8B-B14F-4D97-AF65-F5344CB8AC3E}">
        <p14:creationId xmlns:p14="http://schemas.microsoft.com/office/powerpoint/2010/main" val="2445668002"/>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picture- content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11" name="Picture Placeholder 3">
            <a:extLst>
              <a:ext uri="{FF2B5EF4-FFF2-40B4-BE49-F238E27FC236}">
                <a16:creationId xmlns:a16="http://schemas.microsoft.com/office/drawing/2014/main" id="{045B56B7-6CCC-CB48-991D-4E9EED06F6E8}"/>
              </a:ext>
            </a:extLst>
          </p:cNvPr>
          <p:cNvSpPr>
            <a:spLocks noGrp="1"/>
          </p:cNvSpPr>
          <p:nvPr>
            <p:ph type="pic" sz="quarter" idx="10"/>
          </p:nvPr>
        </p:nvSpPr>
        <p:spPr>
          <a:xfrm>
            <a:off x="882652" y="3546476"/>
            <a:ext cx="10857064" cy="8621140"/>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15" name="Text Placeholder 2">
            <a:extLst>
              <a:ext uri="{FF2B5EF4-FFF2-40B4-BE49-F238E27FC236}">
                <a16:creationId xmlns:a16="http://schemas.microsoft.com/office/drawing/2014/main" id="{DD2615BA-7CF8-4842-B81F-DC497B9B7576}"/>
              </a:ext>
            </a:extLst>
          </p:cNvPr>
          <p:cNvSpPr>
            <a:spLocks noGrp="1"/>
          </p:cNvSpPr>
          <p:nvPr>
            <p:ph idx="11" hasCustomPrompt="1"/>
          </p:nvPr>
        </p:nvSpPr>
        <p:spPr>
          <a:xfrm>
            <a:off x="12192000" y="3546476"/>
            <a:ext cx="11306176" cy="8621140"/>
          </a:xfrm>
          <a:prstGeom prst="rect">
            <a:avLst/>
          </a:prstGeom>
        </p:spPr>
        <p:txBody>
          <a:bodyPr vert="horz" lIns="91440" tIns="45720" rIns="91440" bIns="45720" rtlCol="0">
            <a:normAutofit/>
          </a:bodyPr>
          <a:lstStyle>
            <a:lvl1pPr>
              <a:defRPr sz="4400"/>
            </a:lvl1pPr>
          </a:lstStyle>
          <a:p>
            <a:pPr lvl="0"/>
            <a:r>
              <a:rPr lang="en-US"/>
              <a:t>Content</a:t>
            </a:r>
          </a:p>
        </p:txBody>
      </p:sp>
    </p:spTree>
    <p:extLst>
      <p:ext uri="{BB962C8B-B14F-4D97-AF65-F5344CB8AC3E}">
        <p14:creationId xmlns:p14="http://schemas.microsoft.com/office/powerpoint/2010/main" val="4008134975"/>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guide id="3"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picture- content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sp>
        <p:nvSpPr>
          <p:cNvPr id="11" name="Picture Placeholder 3">
            <a:extLst>
              <a:ext uri="{FF2B5EF4-FFF2-40B4-BE49-F238E27FC236}">
                <a16:creationId xmlns:a16="http://schemas.microsoft.com/office/drawing/2014/main" id="{045B56B7-6CCC-CB48-991D-4E9EED06F6E8}"/>
              </a:ext>
            </a:extLst>
          </p:cNvPr>
          <p:cNvSpPr>
            <a:spLocks noGrp="1"/>
          </p:cNvSpPr>
          <p:nvPr>
            <p:ph type="pic" sz="quarter" idx="10"/>
          </p:nvPr>
        </p:nvSpPr>
        <p:spPr>
          <a:xfrm>
            <a:off x="12641112" y="3546476"/>
            <a:ext cx="10857064" cy="8621140"/>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16" name="Text Placeholder 2">
            <a:extLst>
              <a:ext uri="{FF2B5EF4-FFF2-40B4-BE49-F238E27FC236}">
                <a16:creationId xmlns:a16="http://schemas.microsoft.com/office/drawing/2014/main" id="{C5E65378-5078-E042-9372-119736B392C8}"/>
              </a:ext>
            </a:extLst>
          </p:cNvPr>
          <p:cNvSpPr>
            <a:spLocks noGrp="1"/>
          </p:cNvSpPr>
          <p:nvPr>
            <p:ph idx="11" hasCustomPrompt="1"/>
          </p:nvPr>
        </p:nvSpPr>
        <p:spPr>
          <a:xfrm>
            <a:off x="885824" y="3546476"/>
            <a:ext cx="11306176" cy="8621140"/>
          </a:xfrm>
          <a:prstGeom prst="rect">
            <a:avLst/>
          </a:prstGeom>
        </p:spPr>
        <p:txBody>
          <a:bodyPr vert="horz" lIns="91440" tIns="45720" rIns="91440" bIns="45720" rtlCol="0">
            <a:normAutofit/>
          </a:bodyPr>
          <a:lstStyle>
            <a:lvl1pPr>
              <a:defRPr sz="4400"/>
            </a:lvl1pPr>
          </a:lstStyle>
          <a:p>
            <a:pPr lvl="0"/>
            <a:r>
              <a:rPr lang="en-US"/>
              <a:t>Content</a:t>
            </a:r>
          </a:p>
        </p:txBody>
      </p:sp>
    </p:spTree>
    <p:extLst>
      <p:ext uri="{BB962C8B-B14F-4D97-AF65-F5344CB8AC3E}">
        <p14:creationId xmlns:p14="http://schemas.microsoft.com/office/powerpoint/2010/main" val="724889594"/>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guide id="3"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tagline-picture- content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15" name="Picture Placeholder 3">
            <a:extLst>
              <a:ext uri="{FF2B5EF4-FFF2-40B4-BE49-F238E27FC236}">
                <a16:creationId xmlns:a16="http://schemas.microsoft.com/office/drawing/2014/main" id="{BF7A50A7-6D0C-0E4B-BD07-7B449BE022CA}"/>
              </a:ext>
            </a:extLst>
          </p:cNvPr>
          <p:cNvSpPr>
            <a:spLocks noGrp="1"/>
          </p:cNvSpPr>
          <p:nvPr>
            <p:ph type="pic" sz="quarter" idx="10"/>
          </p:nvPr>
        </p:nvSpPr>
        <p:spPr>
          <a:xfrm>
            <a:off x="882652" y="3546476"/>
            <a:ext cx="10857064" cy="8621140"/>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16" name="Subtitle 2">
            <a:extLst>
              <a:ext uri="{FF2B5EF4-FFF2-40B4-BE49-F238E27FC236}">
                <a16:creationId xmlns:a16="http://schemas.microsoft.com/office/drawing/2014/main" id="{72407C35-9F56-894F-A024-27528E0B55BB}"/>
              </a:ext>
            </a:extLst>
          </p:cNvPr>
          <p:cNvSpPr>
            <a:spLocks noGrp="1"/>
          </p:cNvSpPr>
          <p:nvPr>
            <p:ph type="subTitle" idx="1" hasCustomPrompt="1"/>
          </p:nvPr>
        </p:nvSpPr>
        <p:spPr>
          <a:xfrm>
            <a:off x="882652" y="1498600"/>
            <a:ext cx="22615524" cy="898524"/>
          </a:xfrm>
          <a:noFill/>
          <a:ln>
            <a:solidFill>
              <a:srgbClr val="000001"/>
            </a:solidFill>
            <a:prstDash val="sysDot"/>
          </a:ln>
        </p:spPr>
        <p:txBody>
          <a:bodyPr>
            <a:noAutofit/>
          </a:bodyPr>
          <a:lstStyle>
            <a:lvl1pPr marL="0" indent="0" algn="l">
              <a:buNone/>
              <a:defRPr sz="4000" b="1" i="0" spc="0">
                <a:gradFill>
                  <a:gsLst>
                    <a:gs pos="0">
                      <a:srgbClr val="4FA6DA"/>
                    </a:gs>
                    <a:gs pos="100000">
                      <a:srgbClr val="01617A"/>
                    </a:gs>
                  </a:gsLst>
                  <a:lin ang="5400000" scaled="1"/>
                </a:gradFill>
                <a:latin typeface="Gilroy-SemiBold ☞" pitchFamily="2" charset="77"/>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IN"/>
              <a:t>TAGLINE</a:t>
            </a:r>
          </a:p>
        </p:txBody>
      </p:sp>
      <p:sp>
        <p:nvSpPr>
          <p:cNvPr id="11" name="Text Placeholder 2">
            <a:extLst>
              <a:ext uri="{FF2B5EF4-FFF2-40B4-BE49-F238E27FC236}">
                <a16:creationId xmlns:a16="http://schemas.microsoft.com/office/drawing/2014/main" id="{D7A5D20D-A4A0-3A46-B046-BA958574519A}"/>
              </a:ext>
            </a:extLst>
          </p:cNvPr>
          <p:cNvSpPr>
            <a:spLocks noGrp="1"/>
          </p:cNvSpPr>
          <p:nvPr>
            <p:ph idx="11" hasCustomPrompt="1"/>
          </p:nvPr>
        </p:nvSpPr>
        <p:spPr>
          <a:xfrm>
            <a:off x="12192000" y="3546476"/>
            <a:ext cx="11306176" cy="8621140"/>
          </a:xfrm>
          <a:prstGeom prst="rect">
            <a:avLst/>
          </a:prstGeom>
        </p:spPr>
        <p:txBody>
          <a:bodyPr vert="horz" lIns="91440" tIns="45720" rIns="91440" bIns="45720" rtlCol="0">
            <a:normAutofit/>
          </a:bodyPr>
          <a:lstStyle>
            <a:lvl1pPr>
              <a:defRPr sz="4400"/>
            </a:lvl1pPr>
          </a:lstStyle>
          <a:p>
            <a:pPr lvl="0"/>
            <a:r>
              <a:rPr lang="en-US"/>
              <a:t>Content</a:t>
            </a:r>
          </a:p>
        </p:txBody>
      </p:sp>
    </p:spTree>
    <p:extLst>
      <p:ext uri="{BB962C8B-B14F-4D97-AF65-F5344CB8AC3E}">
        <p14:creationId xmlns:p14="http://schemas.microsoft.com/office/powerpoint/2010/main" val="1377579061"/>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content-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22" name="Table Placeholder 21">
            <a:extLst>
              <a:ext uri="{FF2B5EF4-FFF2-40B4-BE49-F238E27FC236}">
                <a16:creationId xmlns:a16="http://schemas.microsoft.com/office/drawing/2014/main" id="{9FF3B0FC-E520-9649-AB0F-1C23D126F1F8}"/>
              </a:ext>
            </a:extLst>
          </p:cNvPr>
          <p:cNvSpPr>
            <a:spLocks noGrp="1"/>
          </p:cNvSpPr>
          <p:nvPr>
            <p:ph type="tbl" sz="quarter" idx="12"/>
          </p:nvPr>
        </p:nvSpPr>
        <p:spPr>
          <a:xfrm>
            <a:off x="12610807" y="3546476"/>
            <a:ext cx="10887370" cy="8568308"/>
          </a:xfrm>
        </p:spPr>
        <p:txBody>
          <a:bodyPr>
            <a:normAutofit/>
          </a:bodyPr>
          <a:lstStyle>
            <a:lvl1pPr marL="0" indent="0">
              <a:buNone/>
              <a:defRPr sz="4400" b="0" i="0">
                <a:solidFill>
                  <a:srgbClr val="4F4F4F"/>
                </a:solidFill>
                <a:latin typeface="Gilroy-Medium ☞" pitchFamily="2" charset="77"/>
              </a:defRPr>
            </a:lvl1pPr>
          </a:lstStyle>
          <a:p>
            <a:r>
              <a:rPr lang="en-US"/>
              <a:t>Click icon to add table</a:t>
            </a:r>
          </a:p>
        </p:txBody>
      </p:sp>
      <p:sp>
        <p:nvSpPr>
          <p:cNvPr id="15" name="Text Placeholder 2">
            <a:extLst>
              <a:ext uri="{FF2B5EF4-FFF2-40B4-BE49-F238E27FC236}">
                <a16:creationId xmlns:a16="http://schemas.microsoft.com/office/drawing/2014/main" id="{A68E3CD2-5D15-284C-8BE7-CF43E299F4A3}"/>
              </a:ext>
            </a:extLst>
          </p:cNvPr>
          <p:cNvSpPr>
            <a:spLocks noGrp="1"/>
          </p:cNvSpPr>
          <p:nvPr>
            <p:ph idx="11" hasCustomPrompt="1"/>
          </p:nvPr>
        </p:nvSpPr>
        <p:spPr>
          <a:xfrm>
            <a:off x="885824" y="3546476"/>
            <a:ext cx="11306176" cy="8621140"/>
          </a:xfrm>
          <a:prstGeom prst="rect">
            <a:avLst/>
          </a:prstGeom>
        </p:spPr>
        <p:txBody>
          <a:bodyPr vert="horz" lIns="91440" tIns="45720" rIns="91440" bIns="45720" rtlCol="0">
            <a:normAutofit/>
          </a:bodyPr>
          <a:lstStyle>
            <a:lvl1pPr>
              <a:defRPr sz="4400"/>
            </a:lvl1pPr>
          </a:lstStyle>
          <a:p>
            <a:pPr lvl="0"/>
            <a:r>
              <a:rPr lang="en-US"/>
              <a:t>Content</a:t>
            </a:r>
          </a:p>
        </p:txBody>
      </p:sp>
    </p:spTree>
    <p:extLst>
      <p:ext uri="{BB962C8B-B14F-4D97-AF65-F5344CB8AC3E}">
        <p14:creationId xmlns:p14="http://schemas.microsoft.com/office/powerpoint/2010/main" val="2709787157"/>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content-table-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sp>
        <p:nvSpPr>
          <p:cNvPr id="17" name="Picture Placeholder 3">
            <a:extLst>
              <a:ext uri="{FF2B5EF4-FFF2-40B4-BE49-F238E27FC236}">
                <a16:creationId xmlns:a16="http://schemas.microsoft.com/office/drawing/2014/main" id="{9A958AB3-C1B1-CE4F-AF5F-3C8C025ABB2F}"/>
              </a:ext>
            </a:extLst>
          </p:cNvPr>
          <p:cNvSpPr>
            <a:spLocks noGrp="1"/>
          </p:cNvSpPr>
          <p:nvPr>
            <p:ph type="pic" sz="quarter" idx="10"/>
          </p:nvPr>
        </p:nvSpPr>
        <p:spPr>
          <a:xfrm>
            <a:off x="12641112" y="3546476"/>
            <a:ext cx="10857064" cy="8621140"/>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22" name="Table Placeholder 21">
            <a:extLst>
              <a:ext uri="{FF2B5EF4-FFF2-40B4-BE49-F238E27FC236}">
                <a16:creationId xmlns:a16="http://schemas.microsoft.com/office/drawing/2014/main" id="{9FF3B0FC-E520-9649-AB0F-1C23D126F1F8}"/>
              </a:ext>
            </a:extLst>
          </p:cNvPr>
          <p:cNvSpPr>
            <a:spLocks noGrp="1"/>
          </p:cNvSpPr>
          <p:nvPr>
            <p:ph type="tbl" sz="quarter" idx="12"/>
          </p:nvPr>
        </p:nvSpPr>
        <p:spPr>
          <a:xfrm>
            <a:off x="882653" y="6803008"/>
            <a:ext cx="11306174" cy="5311776"/>
          </a:xfrm>
        </p:spPr>
        <p:txBody>
          <a:bodyPr>
            <a:normAutofit/>
          </a:bodyPr>
          <a:lstStyle>
            <a:lvl1pPr marL="0" indent="0">
              <a:buNone/>
              <a:defRPr sz="4400" b="0" i="0">
                <a:solidFill>
                  <a:srgbClr val="4F4F4F"/>
                </a:solidFill>
                <a:latin typeface="Gilroy-Medium ☞" pitchFamily="2" charset="77"/>
              </a:defRPr>
            </a:lvl1pPr>
          </a:lstStyle>
          <a:p>
            <a:r>
              <a:rPr lang="en-US"/>
              <a:t>Click icon to add table</a:t>
            </a:r>
          </a:p>
        </p:txBody>
      </p:sp>
      <p:sp>
        <p:nvSpPr>
          <p:cNvPr id="15" name="Text Placeholder 2">
            <a:extLst>
              <a:ext uri="{FF2B5EF4-FFF2-40B4-BE49-F238E27FC236}">
                <a16:creationId xmlns:a16="http://schemas.microsoft.com/office/drawing/2014/main" id="{2E6EC2B8-8A4E-0649-8F60-4F48AA7DE595}"/>
              </a:ext>
            </a:extLst>
          </p:cNvPr>
          <p:cNvSpPr>
            <a:spLocks noGrp="1"/>
          </p:cNvSpPr>
          <p:nvPr>
            <p:ph idx="11" hasCustomPrompt="1"/>
          </p:nvPr>
        </p:nvSpPr>
        <p:spPr>
          <a:xfrm>
            <a:off x="885824" y="3546476"/>
            <a:ext cx="11306176" cy="2752724"/>
          </a:xfrm>
          <a:prstGeom prst="rect">
            <a:avLst/>
          </a:prstGeom>
        </p:spPr>
        <p:txBody>
          <a:bodyPr vert="horz" lIns="91440" tIns="45720" rIns="91440" bIns="45720" rtlCol="0">
            <a:normAutofit/>
          </a:bodyPr>
          <a:lstStyle>
            <a:lvl1pPr>
              <a:defRPr sz="4400"/>
            </a:lvl1pPr>
          </a:lstStyle>
          <a:p>
            <a:pPr lvl="0"/>
            <a:r>
              <a:rPr lang="en-US"/>
              <a:t>Content</a:t>
            </a:r>
          </a:p>
        </p:txBody>
      </p:sp>
    </p:spTree>
    <p:extLst>
      <p:ext uri="{BB962C8B-B14F-4D97-AF65-F5344CB8AC3E}">
        <p14:creationId xmlns:p14="http://schemas.microsoft.com/office/powerpoint/2010/main" val="2513645435"/>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content-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4" name="Chart Placeholder 3">
            <a:extLst>
              <a:ext uri="{FF2B5EF4-FFF2-40B4-BE49-F238E27FC236}">
                <a16:creationId xmlns:a16="http://schemas.microsoft.com/office/drawing/2014/main" id="{485DA27F-029A-5545-8B00-8ECBBE4DF571}"/>
              </a:ext>
            </a:extLst>
          </p:cNvPr>
          <p:cNvSpPr>
            <a:spLocks noGrp="1"/>
          </p:cNvSpPr>
          <p:nvPr>
            <p:ph type="chart" sz="quarter" idx="13"/>
          </p:nvPr>
        </p:nvSpPr>
        <p:spPr>
          <a:xfrm>
            <a:off x="12665653" y="3546476"/>
            <a:ext cx="10842626" cy="8569324"/>
          </a:xfrm>
        </p:spPr>
        <p:txBody>
          <a:bodyPr>
            <a:normAutofit/>
          </a:bodyPr>
          <a:lstStyle>
            <a:lvl1pPr marL="0" indent="0">
              <a:buNone/>
              <a:defRPr sz="4400" b="0" i="0">
                <a:solidFill>
                  <a:srgbClr val="4F4F4F"/>
                </a:solidFill>
                <a:latin typeface="Gilroy-Medium ☞" pitchFamily="2" charset="77"/>
              </a:defRPr>
            </a:lvl1pPr>
          </a:lstStyle>
          <a:p>
            <a:r>
              <a:rPr lang="en-US"/>
              <a:t>Click icon to add chart</a:t>
            </a:r>
          </a:p>
        </p:txBody>
      </p:sp>
      <p:sp>
        <p:nvSpPr>
          <p:cNvPr id="15" name="Text Placeholder 2">
            <a:extLst>
              <a:ext uri="{FF2B5EF4-FFF2-40B4-BE49-F238E27FC236}">
                <a16:creationId xmlns:a16="http://schemas.microsoft.com/office/drawing/2014/main" id="{10D5D784-16BE-8B47-9DAC-A300A2559D2A}"/>
              </a:ext>
            </a:extLst>
          </p:cNvPr>
          <p:cNvSpPr>
            <a:spLocks noGrp="1"/>
          </p:cNvSpPr>
          <p:nvPr>
            <p:ph idx="11" hasCustomPrompt="1"/>
          </p:nvPr>
        </p:nvSpPr>
        <p:spPr>
          <a:xfrm>
            <a:off x="885824" y="3546476"/>
            <a:ext cx="11306176" cy="8621140"/>
          </a:xfrm>
          <a:prstGeom prst="rect">
            <a:avLst/>
          </a:prstGeom>
        </p:spPr>
        <p:txBody>
          <a:bodyPr vert="horz" lIns="91440" tIns="45720" rIns="91440" bIns="45720" rtlCol="0">
            <a:normAutofit/>
          </a:bodyPr>
          <a:lstStyle>
            <a:lvl1pPr>
              <a:defRPr sz="4400"/>
            </a:lvl1pPr>
          </a:lstStyle>
          <a:p>
            <a:pPr lvl="0"/>
            <a:r>
              <a:rPr lang="en-US"/>
              <a:t>Content</a:t>
            </a:r>
          </a:p>
        </p:txBody>
      </p:sp>
    </p:spTree>
    <p:extLst>
      <p:ext uri="{BB962C8B-B14F-4D97-AF65-F5344CB8AC3E}">
        <p14:creationId xmlns:p14="http://schemas.microsoft.com/office/powerpoint/2010/main" val="1855910063"/>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tagline-content">
    <p:spTree>
      <p:nvGrpSpPr>
        <p:cNvPr id="1" name=""/>
        <p:cNvGrpSpPr/>
        <p:nvPr/>
      </p:nvGrpSpPr>
      <p:grpSpPr>
        <a:xfrm>
          <a:off x="0" y="0"/>
          <a:ext cx="0" cy="0"/>
          <a:chOff x="0" y="0"/>
          <a:chExt cx="0" cy="0"/>
        </a:xfrm>
      </p:grpSpPr>
      <p:pic>
        <p:nvPicPr>
          <p:cNvPr id="14"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1" name="Subtitle 2">
            <a:extLst>
              <a:ext uri="{FF2B5EF4-FFF2-40B4-BE49-F238E27FC236}">
                <a16:creationId xmlns:a16="http://schemas.microsoft.com/office/drawing/2014/main" id="{B11145A4-10C2-A844-950C-99A8893219DD}"/>
              </a:ext>
            </a:extLst>
          </p:cNvPr>
          <p:cNvSpPr>
            <a:spLocks noGrp="1"/>
          </p:cNvSpPr>
          <p:nvPr>
            <p:ph type="subTitle" idx="1" hasCustomPrompt="1"/>
          </p:nvPr>
        </p:nvSpPr>
        <p:spPr>
          <a:xfrm>
            <a:off x="882652" y="1639280"/>
            <a:ext cx="22615524" cy="898524"/>
          </a:xfrm>
          <a:noFill/>
          <a:ln>
            <a:noFill/>
            <a:prstDash val="sysDot"/>
          </a:ln>
        </p:spPr>
        <p:txBody>
          <a:bodyPr>
            <a:noAutofit/>
          </a:bodyPr>
          <a:lstStyle>
            <a:lvl1pPr marL="0" indent="0" algn="l">
              <a:buNone/>
              <a:defRPr sz="4000" b="0" i="0" spc="0">
                <a:gradFill>
                  <a:gsLst>
                    <a:gs pos="0">
                      <a:srgbClr val="4FA6DA"/>
                    </a:gs>
                    <a:gs pos="100000">
                      <a:srgbClr val="01617A"/>
                    </a:gs>
                  </a:gsLst>
                  <a:lin ang="5400000" scaled="1"/>
                </a:gradFill>
                <a:latin typeface="Gilroy-SemiBold ☞" pitchFamily="2" charset="77"/>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IN"/>
              <a:t>TAGLINE</a:t>
            </a:r>
          </a:p>
        </p:txBody>
      </p:sp>
      <p:sp>
        <p:nvSpPr>
          <p:cNvPr id="15" name="Text Placeholder 2">
            <a:extLst>
              <a:ext uri="{FF2B5EF4-FFF2-40B4-BE49-F238E27FC236}">
                <a16:creationId xmlns:a16="http://schemas.microsoft.com/office/drawing/2014/main" id="{57442CF0-ECCD-9B4E-AE8C-5E7245F5FC27}"/>
              </a:ext>
            </a:extLst>
          </p:cNvPr>
          <p:cNvSpPr>
            <a:spLocks noGrp="1"/>
          </p:cNvSpPr>
          <p:nvPr>
            <p:ph idx="10" hasCustomPrompt="1"/>
          </p:nvPr>
        </p:nvSpPr>
        <p:spPr>
          <a:xfrm>
            <a:off x="882652" y="3651250"/>
            <a:ext cx="22615524" cy="7559208"/>
          </a:xfrm>
          <a:prstGeom prst="rect">
            <a:avLst/>
          </a:prstGeom>
          <a:ln>
            <a:noFill/>
          </a:ln>
        </p:spPr>
        <p:txBody>
          <a:bodyPr vert="horz" lIns="91440" tIns="45720" rIns="91440" bIns="45720" rtlCol="0">
            <a:normAutofit/>
          </a:bodyPr>
          <a:lstStyle>
            <a:lvl1pPr>
              <a:defRPr sz="4400"/>
            </a:lvl1pPr>
          </a:lstStyle>
          <a:p>
            <a:pPr lvl="0"/>
            <a:r>
              <a:rPr lang="en-US"/>
              <a:t>Content</a:t>
            </a:r>
          </a:p>
        </p:txBody>
      </p:sp>
      <p:sp>
        <p:nvSpPr>
          <p:cNvPr id="16" name="Slide Number Placeholder 2"/>
          <p:cNvSpPr>
            <a:spLocks noGrp="1"/>
          </p:cNvSpPr>
          <p:nvPr>
            <p:ph type="sldNum" sz="quarter" idx="11"/>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2445668002"/>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picture-content-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sp>
        <p:nvSpPr>
          <p:cNvPr id="17" name="Picture Placeholder 3">
            <a:extLst>
              <a:ext uri="{FF2B5EF4-FFF2-40B4-BE49-F238E27FC236}">
                <a16:creationId xmlns:a16="http://schemas.microsoft.com/office/drawing/2014/main" id="{9A958AB3-C1B1-CE4F-AF5F-3C8C025ABB2F}"/>
              </a:ext>
            </a:extLst>
          </p:cNvPr>
          <p:cNvSpPr>
            <a:spLocks noGrp="1"/>
          </p:cNvSpPr>
          <p:nvPr>
            <p:ph type="pic" sz="quarter" idx="10"/>
          </p:nvPr>
        </p:nvSpPr>
        <p:spPr>
          <a:xfrm>
            <a:off x="882652" y="3546476"/>
            <a:ext cx="10857064" cy="8621140"/>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22" name="Table Placeholder 21">
            <a:extLst>
              <a:ext uri="{FF2B5EF4-FFF2-40B4-BE49-F238E27FC236}">
                <a16:creationId xmlns:a16="http://schemas.microsoft.com/office/drawing/2014/main" id="{9FF3B0FC-E520-9649-AB0F-1C23D126F1F8}"/>
              </a:ext>
            </a:extLst>
          </p:cNvPr>
          <p:cNvSpPr>
            <a:spLocks noGrp="1"/>
          </p:cNvSpPr>
          <p:nvPr>
            <p:ph type="tbl" sz="quarter" idx="12"/>
          </p:nvPr>
        </p:nvSpPr>
        <p:spPr>
          <a:xfrm>
            <a:off x="12160255" y="6803008"/>
            <a:ext cx="11306174" cy="5311776"/>
          </a:xfrm>
        </p:spPr>
        <p:txBody>
          <a:bodyPr>
            <a:normAutofit/>
          </a:bodyPr>
          <a:lstStyle>
            <a:lvl1pPr marL="0" indent="0">
              <a:buNone/>
              <a:defRPr sz="4400" b="0" i="0">
                <a:solidFill>
                  <a:srgbClr val="4F4F4F"/>
                </a:solidFill>
                <a:latin typeface="Gilroy-Medium ☞" pitchFamily="2" charset="77"/>
              </a:defRPr>
            </a:lvl1pPr>
          </a:lstStyle>
          <a:p>
            <a:r>
              <a:rPr lang="en-US"/>
              <a:t>Click icon to add table</a:t>
            </a:r>
          </a:p>
        </p:txBody>
      </p:sp>
      <p:sp>
        <p:nvSpPr>
          <p:cNvPr id="15" name="Text Placeholder 2">
            <a:extLst>
              <a:ext uri="{FF2B5EF4-FFF2-40B4-BE49-F238E27FC236}">
                <a16:creationId xmlns:a16="http://schemas.microsoft.com/office/drawing/2014/main" id="{81100E82-2720-3B4A-AD73-1078633ADAC8}"/>
              </a:ext>
            </a:extLst>
          </p:cNvPr>
          <p:cNvSpPr>
            <a:spLocks noGrp="1"/>
          </p:cNvSpPr>
          <p:nvPr>
            <p:ph idx="11" hasCustomPrompt="1"/>
          </p:nvPr>
        </p:nvSpPr>
        <p:spPr>
          <a:xfrm>
            <a:off x="12202102" y="3546477"/>
            <a:ext cx="11306176" cy="2612474"/>
          </a:xfrm>
          <a:prstGeom prst="rect">
            <a:avLst/>
          </a:prstGeom>
        </p:spPr>
        <p:txBody>
          <a:bodyPr vert="horz" lIns="91440" tIns="45720" rIns="91440" bIns="45720" rtlCol="0">
            <a:normAutofit/>
          </a:bodyPr>
          <a:lstStyle>
            <a:lvl1pPr>
              <a:defRPr sz="4400"/>
            </a:lvl1pPr>
          </a:lstStyle>
          <a:p>
            <a:pPr lvl="0"/>
            <a:r>
              <a:rPr lang="en-US"/>
              <a:t>Content</a:t>
            </a:r>
          </a:p>
        </p:txBody>
      </p:sp>
    </p:spTree>
    <p:extLst>
      <p:ext uri="{BB962C8B-B14F-4D97-AF65-F5344CB8AC3E}">
        <p14:creationId xmlns:p14="http://schemas.microsoft.com/office/powerpoint/2010/main" val="4056265247"/>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chart-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16" name="Chart Placeholder 3">
            <a:extLst>
              <a:ext uri="{FF2B5EF4-FFF2-40B4-BE49-F238E27FC236}">
                <a16:creationId xmlns:a16="http://schemas.microsoft.com/office/drawing/2014/main" id="{1A7C2061-4FFB-5449-8505-EC3D5F01B252}"/>
              </a:ext>
            </a:extLst>
          </p:cNvPr>
          <p:cNvSpPr>
            <a:spLocks noGrp="1"/>
          </p:cNvSpPr>
          <p:nvPr>
            <p:ph type="chart" sz="quarter" idx="13"/>
          </p:nvPr>
        </p:nvSpPr>
        <p:spPr>
          <a:xfrm>
            <a:off x="882653" y="3546476"/>
            <a:ext cx="10842626" cy="8569324"/>
          </a:xfrm>
        </p:spPr>
        <p:txBody>
          <a:bodyPr>
            <a:normAutofit/>
          </a:bodyPr>
          <a:lstStyle>
            <a:lvl1pPr marL="0" indent="0">
              <a:buNone/>
              <a:defRPr sz="4400" b="0" i="0">
                <a:solidFill>
                  <a:srgbClr val="4F4F4F"/>
                </a:solidFill>
                <a:latin typeface="Gilroy-Medium ☞" pitchFamily="2" charset="77"/>
              </a:defRPr>
            </a:lvl1pPr>
          </a:lstStyle>
          <a:p>
            <a:r>
              <a:rPr lang="en-US"/>
              <a:t>Click icon to add chart</a:t>
            </a:r>
          </a:p>
        </p:txBody>
      </p:sp>
      <p:sp>
        <p:nvSpPr>
          <p:cNvPr id="11" name="Text Placeholder 2">
            <a:extLst>
              <a:ext uri="{FF2B5EF4-FFF2-40B4-BE49-F238E27FC236}">
                <a16:creationId xmlns:a16="http://schemas.microsoft.com/office/drawing/2014/main" id="{EDE5EC73-0FC6-334A-B49C-14C70C81C0F9}"/>
              </a:ext>
            </a:extLst>
          </p:cNvPr>
          <p:cNvSpPr>
            <a:spLocks noGrp="1"/>
          </p:cNvSpPr>
          <p:nvPr>
            <p:ph idx="11" hasCustomPrompt="1"/>
          </p:nvPr>
        </p:nvSpPr>
        <p:spPr>
          <a:xfrm>
            <a:off x="12202102" y="3546476"/>
            <a:ext cx="11306176" cy="8621140"/>
          </a:xfrm>
          <a:prstGeom prst="rect">
            <a:avLst/>
          </a:prstGeom>
        </p:spPr>
        <p:txBody>
          <a:bodyPr vert="horz" lIns="91440" tIns="45720" rIns="91440" bIns="45720" rtlCol="0">
            <a:normAutofit/>
          </a:bodyPr>
          <a:lstStyle>
            <a:lvl1pPr>
              <a:defRPr sz="4400"/>
            </a:lvl1pPr>
          </a:lstStyle>
          <a:p>
            <a:pPr lvl="0"/>
            <a:r>
              <a:rPr lang="en-US"/>
              <a:t>Content</a:t>
            </a:r>
          </a:p>
        </p:txBody>
      </p:sp>
    </p:spTree>
    <p:extLst>
      <p:ext uri="{BB962C8B-B14F-4D97-AF65-F5344CB8AC3E}">
        <p14:creationId xmlns:p14="http://schemas.microsoft.com/office/powerpoint/2010/main" val="2641847734"/>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guide id="3" pos="38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picture-content-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sp>
        <p:nvSpPr>
          <p:cNvPr id="17" name="Picture Placeholder 3">
            <a:extLst>
              <a:ext uri="{FF2B5EF4-FFF2-40B4-BE49-F238E27FC236}">
                <a16:creationId xmlns:a16="http://schemas.microsoft.com/office/drawing/2014/main" id="{9A958AB3-C1B1-CE4F-AF5F-3C8C025ABB2F}"/>
              </a:ext>
            </a:extLst>
          </p:cNvPr>
          <p:cNvSpPr>
            <a:spLocks noGrp="1"/>
          </p:cNvSpPr>
          <p:nvPr>
            <p:ph type="pic" sz="quarter" idx="10"/>
          </p:nvPr>
        </p:nvSpPr>
        <p:spPr>
          <a:xfrm>
            <a:off x="882652" y="3546476"/>
            <a:ext cx="10857064" cy="8621140"/>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15" name="Chart Placeholder 3">
            <a:extLst>
              <a:ext uri="{FF2B5EF4-FFF2-40B4-BE49-F238E27FC236}">
                <a16:creationId xmlns:a16="http://schemas.microsoft.com/office/drawing/2014/main" id="{F47DC80E-5B75-BB4A-84BC-2A66C18FB2E9}"/>
              </a:ext>
            </a:extLst>
          </p:cNvPr>
          <p:cNvSpPr>
            <a:spLocks noGrp="1"/>
          </p:cNvSpPr>
          <p:nvPr>
            <p:ph type="chart" sz="quarter" idx="13"/>
          </p:nvPr>
        </p:nvSpPr>
        <p:spPr>
          <a:xfrm>
            <a:off x="12160254" y="6803008"/>
            <a:ext cx="11348024" cy="5312792"/>
          </a:xfrm>
        </p:spPr>
        <p:txBody>
          <a:bodyPr>
            <a:normAutofit/>
          </a:bodyPr>
          <a:lstStyle>
            <a:lvl1pPr marL="0" indent="0">
              <a:buNone/>
              <a:defRPr sz="4400" b="0" i="0">
                <a:solidFill>
                  <a:srgbClr val="4F4F4F"/>
                </a:solidFill>
                <a:latin typeface="Gilroy-Medium ☞" pitchFamily="2" charset="77"/>
              </a:defRPr>
            </a:lvl1pPr>
          </a:lstStyle>
          <a:p>
            <a:r>
              <a:rPr lang="en-US"/>
              <a:t>Click icon to add chart</a:t>
            </a:r>
          </a:p>
        </p:txBody>
      </p:sp>
      <p:sp>
        <p:nvSpPr>
          <p:cNvPr id="16" name="Text Placeholder 2">
            <a:extLst>
              <a:ext uri="{FF2B5EF4-FFF2-40B4-BE49-F238E27FC236}">
                <a16:creationId xmlns:a16="http://schemas.microsoft.com/office/drawing/2014/main" id="{7E646F9C-D5A3-6A4C-B891-F0B5CD776C4A}"/>
              </a:ext>
            </a:extLst>
          </p:cNvPr>
          <p:cNvSpPr>
            <a:spLocks noGrp="1"/>
          </p:cNvSpPr>
          <p:nvPr>
            <p:ph idx="11" hasCustomPrompt="1"/>
          </p:nvPr>
        </p:nvSpPr>
        <p:spPr>
          <a:xfrm>
            <a:off x="12202102" y="3546477"/>
            <a:ext cx="11306176" cy="2612474"/>
          </a:xfrm>
          <a:prstGeom prst="rect">
            <a:avLst/>
          </a:prstGeom>
        </p:spPr>
        <p:txBody>
          <a:bodyPr vert="horz" lIns="91440" tIns="45720" rIns="91440" bIns="45720" rtlCol="0">
            <a:normAutofit/>
          </a:bodyPr>
          <a:lstStyle>
            <a:lvl1pPr>
              <a:defRPr sz="4400"/>
            </a:lvl1pPr>
          </a:lstStyle>
          <a:p>
            <a:pPr lvl="0"/>
            <a:r>
              <a:rPr lang="en-US"/>
              <a:t>Content</a:t>
            </a:r>
          </a:p>
        </p:txBody>
      </p:sp>
    </p:spTree>
    <p:extLst>
      <p:ext uri="{BB962C8B-B14F-4D97-AF65-F5344CB8AC3E}">
        <p14:creationId xmlns:p14="http://schemas.microsoft.com/office/powerpoint/2010/main" val="2427333879"/>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icture on top-title in bottom">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8F189C99-540D-714C-8A32-E69D641EEF21}"/>
              </a:ext>
            </a:extLst>
          </p:cNvPr>
          <p:cNvSpPr>
            <a:spLocks noGrp="1"/>
          </p:cNvSpPr>
          <p:nvPr>
            <p:ph type="pic" sz="quarter" idx="10"/>
          </p:nvPr>
        </p:nvSpPr>
        <p:spPr>
          <a:xfrm>
            <a:off x="0" y="-2"/>
            <a:ext cx="24384000" cy="9859748"/>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pic>
        <p:nvPicPr>
          <p:cNvPr id="10" name="Image" descr="Image">
            <a:extLst>
              <a:ext uri="{FF2B5EF4-FFF2-40B4-BE49-F238E27FC236}">
                <a16:creationId xmlns:a16="http://schemas.microsoft.com/office/drawing/2014/main" id="{E30E3F0F-EDB6-DA4A-9AAD-96B752CF1965}"/>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11" name="Title 1">
            <a:extLst>
              <a:ext uri="{FF2B5EF4-FFF2-40B4-BE49-F238E27FC236}">
                <a16:creationId xmlns:a16="http://schemas.microsoft.com/office/drawing/2014/main" id="{D1DB3C4D-0CA2-C94A-B227-A663E5D3B583}"/>
              </a:ext>
            </a:extLst>
          </p:cNvPr>
          <p:cNvSpPr>
            <a:spLocks noGrp="1"/>
          </p:cNvSpPr>
          <p:nvPr>
            <p:ph type="ctrTitle" hasCustomPrompt="1"/>
          </p:nvPr>
        </p:nvSpPr>
        <p:spPr>
          <a:xfrm>
            <a:off x="885825" y="10776852"/>
            <a:ext cx="22612350"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14" name="Group 232.png">
            <a:extLst>
              <a:ext uri="{FF2B5EF4-FFF2-40B4-BE49-F238E27FC236}">
                <a16:creationId xmlns:a16="http://schemas.microsoft.com/office/drawing/2014/main" id="{017171B6-3544-5741-8CC9-07FFCC77885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3508917" y="1359320"/>
            <a:ext cx="3961242" cy="2581692"/>
          </a:xfrm>
          <a:prstGeom prst="rect">
            <a:avLst/>
          </a:prstGeom>
          <a:ln w="12700">
            <a:miter lim="400000"/>
          </a:ln>
        </p:spPr>
      </p:pic>
      <p:pic>
        <p:nvPicPr>
          <p:cNvPr id="12" name="Picture 11">
            <a:extLst>
              <a:ext uri="{FF2B5EF4-FFF2-40B4-BE49-F238E27FC236}">
                <a16:creationId xmlns:a16="http://schemas.microsoft.com/office/drawing/2014/main" id="{64B6304E-3968-B149-8B71-62C6C05ED4F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5" name="Subtitle 2">
            <a:extLst>
              <a:ext uri="{FF2B5EF4-FFF2-40B4-BE49-F238E27FC236}">
                <a16:creationId xmlns:a16="http://schemas.microsoft.com/office/drawing/2014/main" id="{97E340CA-F74E-2B4C-8AD3-E4531EFF9890}"/>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spTree>
    <p:extLst>
      <p:ext uri="{BB962C8B-B14F-4D97-AF65-F5344CB8AC3E}">
        <p14:creationId xmlns:p14="http://schemas.microsoft.com/office/powerpoint/2010/main" val="2405940223"/>
      </p:ext>
    </p:extLst>
  </p:cSld>
  <p:clrMapOvr>
    <a:masterClrMapping/>
  </p:clrMapOvr>
  <p:transition spd="med"/>
  <p:extLst>
    <p:ext uri="{DCECCB84-F9BA-43D5-87BE-67443E8EF086}">
      <p15:sldGuideLst xmlns:p15="http://schemas.microsoft.com/office/powerpoint/2012/main">
        <p15:guide id="1" pos="740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separator">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8F189C99-540D-714C-8A32-E69D641EEF21}"/>
              </a:ext>
            </a:extLst>
          </p:cNvPr>
          <p:cNvSpPr>
            <a:spLocks noGrp="1"/>
          </p:cNvSpPr>
          <p:nvPr>
            <p:ph type="pic" sz="quarter" idx="10"/>
          </p:nvPr>
        </p:nvSpPr>
        <p:spPr>
          <a:xfrm>
            <a:off x="914399" y="-3"/>
            <a:ext cx="23469602" cy="13716002"/>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7" name="Subtitle 2">
            <a:extLst>
              <a:ext uri="{FF2B5EF4-FFF2-40B4-BE49-F238E27FC236}">
                <a16:creationId xmlns:a16="http://schemas.microsoft.com/office/drawing/2014/main" id="{F06A013E-D3AA-F940-A366-BAEC09817787}"/>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sp>
        <p:nvSpPr>
          <p:cNvPr id="9" name="Triangle">
            <a:extLst>
              <a:ext uri="{FF2B5EF4-FFF2-40B4-BE49-F238E27FC236}">
                <a16:creationId xmlns:a16="http://schemas.microsoft.com/office/drawing/2014/main" id="{C0B87C33-32A8-F549-B578-98E831C23D5C}"/>
              </a:ext>
            </a:extLst>
          </p:cNvPr>
          <p:cNvSpPr/>
          <p:nvPr userDrawn="1"/>
        </p:nvSpPr>
        <p:spPr>
          <a:xfrm>
            <a:off x="1" y="-1551710"/>
            <a:ext cx="17121770" cy="152677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101600" tIns="101600" rIns="101600" bIns="101600" anchor="ctr"/>
          <a:lstStyle/>
          <a:p>
            <a:pPr>
              <a:defRPr sz="3200" cap="all" spc="512">
                <a:latin typeface="Avenir Medium"/>
                <a:ea typeface="Avenir Medium"/>
                <a:cs typeface="Avenir Medium"/>
                <a:sym typeface="Avenir Medium"/>
              </a:defRPr>
            </a:pPr>
            <a:endParaRPr sz="6400"/>
          </a:p>
        </p:txBody>
      </p:sp>
      <p:sp>
        <p:nvSpPr>
          <p:cNvPr id="11" name="Title 1">
            <a:extLst>
              <a:ext uri="{FF2B5EF4-FFF2-40B4-BE49-F238E27FC236}">
                <a16:creationId xmlns:a16="http://schemas.microsoft.com/office/drawing/2014/main" id="{D1DB3C4D-0CA2-C94A-B227-A663E5D3B583}"/>
              </a:ext>
            </a:extLst>
          </p:cNvPr>
          <p:cNvSpPr>
            <a:spLocks noGrp="1"/>
          </p:cNvSpPr>
          <p:nvPr>
            <p:ph type="ctrTitle" hasCustomPrompt="1"/>
          </p:nvPr>
        </p:nvSpPr>
        <p:spPr>
          <a:xfrm>
            <a:off x="914399" y="6270319"/>
            <a:ext cx="10435746" cy="1175362"/>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12" name="Picture 11">
            <a:extLst>
              <a:ext uri="{FF2B5EF4-FFF2-40B4-BE49-F238E27FC236}">
                <a16:creationId xmlns:a16="http://schemas.microsoft.com/office/drawing/2014/main" id="{64B6304E-3968-B149-8B71-62C6C05ED4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965" y="487580"/>
            <a:ext cx="2089150" cy="1088712"/>
          </a:xfrm>
          <a:prstGeom prst="rect">
            <a:avLst/>
          </a:prstGeom>
        </p:spPr>
      </p:pic>
      <p:pic>
        <p:nvPicPr>
          <p:cNvPr id="10" name="Image" descr="Image">
            <a:extLst>
              <a:ext uri="{FF2B5EF4-FFF2-40B4-BE49-F238E27FC236}">
                <a16:creationId xmlns:a16="http://schemas.microsoft.com/office/drawing/2014/main" id="{E30E3F0F-EDB6-DA4A-9AAD-96B752CF1965}"/>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pic>
        <p:nvPicPr>
          <p:cNvPr id="14" name="Group 232.png">
            <a:extLst>
              <a:ext uri="{FF2B5EF4-FFF2-40B4-BE49-F238E27FC236}">
                <a16:creationId xmlns:a16="http://schemas.microsoft.com/office/drawing/2014/main" id="{017171B6-3544-5741-8CC9-07FFCC778850}"/>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43508917" y="1359320"/>
            <a:ext cx="3961242" cy="2581692"/>
          </a:xfrm>
          <a:prstGeom prst="rect">
            <a:avLst/>
          </a:prstGeom>
          <a:ln w="12700">
            <a:miter lim="400000"/>
          </a:ln>
        </p:spPr>
      </p:pic>
    </p:spTree>
    <p:extLst>
      <p:ext uri="{BB962C8B-B14F-4D97-AF65-F5344CB8AC3E}">
        <p14:creationId xmlns:p14="http://schemas.microsoft.com/office/powerpoint/2010/main" val="3605851101"/>
      </p:ext>
    </p:extLst>
  </p:cSld>
  <p:clrMapOvr>
    <a:masterClrMapping/>
  </p:clrMapOvr>
  <p:transition spd="med"/>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icture-title righ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8F189C99-540D-714C-8A32-E69D641EEF21}"/>
              </a:ext>
            </a:extLst>
          </p:cNvPr>
          <p:cNvSpPr>
            <a:spLocks noGrp="1"/>
          </p:cNvSpPr>
          <p:nvPr>
            <p:ph type="pic" sz="quarter" idx="10"/>
          </p:nvPr>
        </p:nvSpPr>
        <p:spPr>
          <a:xfrm>
            <a:off x="0" y="-3"/>
            <a:ext cx="12192000" cy="13716002"/>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pic>
        <p:nvPicPr>
          <p:cNvPr id="10" name="Image" descr="Image">
            <a:extLst>
              <a:ext uri="{FF2B5EF4-FFF2-40B4-BE49-F238E27FC236}">
                <a16:creationId xmlns:a16="http://schemas.microsoft.com/office/drawing/2014/main" id="{E30E3F0F-EDB6-DA4A-9AAD-96B752CF1965}"/>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11" name="Title 1">
            <a:extLst>
              <a:ext uri="{FF2B5EF4-FFF2-40B4-BE49-F238E27FC236}">
                <a16:creationId xmlns:a16="http://schemas.microsoft.com/office/drawing/2014/main" id="{D1DB3C4D-0CA2-C94A-B227-A663E5D3B583}"/>
              </a:ext>
            </a:extLst>
          </p:cNvPr>
          <p:cNvSpPr>
            <a:spLocks noGrp="1"/>
          </p:cNvSpPr>
          <p:nvPr>
            <p:ph type="ctrTitle" hasCustomPrompt="1"/>
          </p:nvPr>
        </p:nvSpPr>
        <p:spPr>
          <a:xfrm>
            <a:off x="13072533" y="6352489"/>
            <a:ext cx="10435746" cy="1175362"/>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14" name="Group 232.png">
            <a:extLst>
              <a:ext uri="{FF2B5EF4-FFF2-40B4-BE49-F238E27FC236}">
                <a16:creationId xmlns:a16="http://schemas.microsoft.com/office/drawing/2014/main" id="{017171B6-3544-5741-8CC9-07FFCC77885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3508917" y="1359320"/>
            <a:ext cx="3961242" cy="2581692"/>
          </a:xfrm>
          <a:prstGeom prst="rect">
            <a:avLst/>
          </a:prstGeom>
          <a:ln w="12700">
            <a:miter lim="400000"/>
          </a:ln>
        </p:spPr>
      </p:pic>
      <p:pic>
        <p:nvPicPr>
          <p:cNvPr id="12" name="Picture 11">
            <a:extLst>
              <a:ext uri="{FF2B5EF4-FFF2-40B4-BE49-F238E27FC236}">
                <a16:creationId xmlns:a16="http://schemas.microsoft.com/office/drawing/2014/main" id="{64B6304E-3968-B149-8B71-62C6C05ED4F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7" name="Subtitle 2">
            <a:extLst>
              <a:ext uri="{FF2B5EF4-FFF2-40B4-BE49-F238E27FC236}">
                <a16:creationId xmlns:a16="http://schemas.microsoft.com/office/drawing/2014/main" id="{F8BE490C-976C-E440-90E9-42C97A9F1FB5}"/>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spTree>
    <p:extLst>
      <p:ext uri="{BB962C8B-B14F-4D97-AF65-F5344CB8AC3E}">
        <p14:creationId xmlns:p14="http://schemas.microsoft.com/office/powerpoint/2010/main" val="492713363"/>
      </p:ext>
    </p:extLst>
  </p:cSld>
  <p:clrMapOvr>
    <a:masterClrMapping/>
  </p:clrMapOvr>
  <p:transition spd="med"/>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right- picture">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8F189C99-540D-714C-8A32-E69D641EEF21}"/>
              </a:ext>
            </a:extLst>
          </p:cNvPr>
          <p:cNvSpPr>
            <a:spLocks noGrp="1"/>
          </p:cNvSpPr>
          <p:nvPr>
            <p:ph type="pic" sz="quarter" idx="10"/>
          </p:nvPr>
        </p:nvSpPr>
        <p:spPr>
          <a:xfrm>
            <a:off x="12192000" y="-3"/>
            <a:ext cx="12192000" cy="13716002"/>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pic>
        <p:nvPicPr>
          <p:cNvPr id="10" name="Image" descr="Image">
            <a:extLst>
              <a:ext uri="{FF2B5EF4-FFF2-40B4-BE49-F238E27FC236}">
                <a16:creationId xmlns:a16="http://schemas.microsoft.com/office/drawing/2014/main" id="{E30E3F0F-EDB6-DA4A-9AAD-96B752CF1965}"/>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11" name="Title 1">
            <a:extLst>
              <a:ext uri="{FF2B5EF4-FFF2-40B4-BE49-F238E27FC236}">
                <a16:creationId xmlns:a16="http://schemas.microsoft.com/office/drawing/2014/main" id="{D1DB3C4D-0CA2-C94A-B227-A663E5D3B583}"/>
              </a:ext>
            </a:extLst>
          </p:cNvPr>
          <p:cNvSpPr>
            <a:spLocks noGrp="1"/>
          </p:cNvSpPr>
          <p:nvPr>
            <p:ph type="ctrTitle" hasCustomPrompt="1"/>
          </p:nvPr>
        </p:nvSpPr>
        <p:spPr>
          <a:xfrm>
            <a:off x="914399" y="6270319"/>
            <a:ext cx="10435746" cy="1175362"/>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14" name="Group 232.png">
            <a:extLst>
              <a:ext uri="{FF2B5EF4-FFF2-40B4-BE49-F238E27FC236}">
                <a16:creationId xmlns:a16="http://schemas.microsoft.com/office/drawing/2014/main" id="{017171B6-3544-5741-8CC9-07FFCC77885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3508917" y="1359320"/>
            <a:ext cx="3961242" cy="2581692"/>
          </a:xfrm>
          <a:prstGeom prst="rect">
            <a:avLst/>
          </a:prstGeom>
          <a:ln w="12700">
            <a:miter lim="400000"/>
          </a:ln>
        </p:spPr>
      </p:pic>
      <p:pic>
        <p:nvPicPr>
          <p:cNvPr id="12" name="Picture 11">
            <a:extLst>
              <a:ext uri="{FF2B5EF4-FFF2-40B4-BE49-F238E27FC236}">
                <a16:creationId xmlns:a16="http://schemas.microsoft.com/office/drawing/2014/main" id="{64B6304E-3968-B149-8B71-62C6C05ED4F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7" name="Subtitle 2">
            <a:extLst>
              <a:ext uri="{FF2B5EF4-FFF2-40B4-BE49-F238E27FC236}">
                <a16:creationId xmlns:a16="http://schemas.microsoft.com/office/drawing/2014/main" id="{F06A013E-D3AA-F940-A366-BAEC09817787}"/>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spTree>
    <p:extLst>
      <p:ext uri="{BB962C8B-B14F-4D97-AF65-F5344CB8AC3E}">
        <p14:creationId xmlns:p14="http://schemas.microsoft.com/office/powerpoint/2010/main" val="1566652247"/>
      </p:ext>
    </p:extLst>
  </p:cSld>
  <p:clrMapOvr>
    <a:masterClrMapping/>
  </p:clrMapOvr>
  <p:transition spd="med"/>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icture-title-content righ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8F189C99-540D-714C-8A32-E69D641EEF21}"/>
              </a:ext>
            </a:extLst>
          </p:cNvPr>
          <p:cNvSpPr>
            <a:spLocks noGrp="1"/>
          </p:cNvSpPr>
          <p:nvPr>
            <p:ph type="pic" sz="quarter" idx="10"/>
          </p:nvPr>
        </p:nvSpPr>
        <p:spPr>
          <a:xfrm>
            <a:off x="0" y="-3"/>
            <a:ext cx="12192000" cy="13716002"/>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pic>
        <p:nvPicPr>
          <p:cNvPr id="10" name="Image" descr="Image">
            <a:extLst>
              <a:ext uri="{FF2B5EF4-FFF2-40B4-BE49-F238E27FC236}">
                <a16:creationId xmlns:a16="http://schemas.microsoft.com/office/drawing/2014/main" id="{E30E3F0F-EDB6-DA4A-9AAD-96B752CF1965}"/>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11" name="Title 1">
            <a:extLst>
              <a:ext uri="{FF2B5EF4-FFF2-40B4-BE49-F238E27FC236}">
                <a16:creationId xmlns:a16="http://schemas.microsoft.com/office/drawing/2014/main" id="{D1DB3C4D-0CA2-C94A-B227-A663E5D3B583}"/>
              </a:ext>
            </a:extLst>
          </p:cNvPr>
          <p:cNvSpPr>
            <a:spLocks noGrp="1"/>
          </p:cNvSpPr>
          <p:nvPr>
            <p:ph type="ctrTitle" hasCustomPrompt="1"/>
          </p:nvPr>
        </p:nvSpPr>
        <p:spPr>
          <a:xfrm>
            <a:off x="12806999" y="2836541"/>
            <a:ext cx="10435746" cy="1175362"/>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14" name="Group 232.png">
            <a:extLst>
              <a:ext uri="{FF2B5EF4-FFF2-40B4-BE49-F238E27FC236}">
                <a16:creationId xmlns:a16="http://schemas.microsoft.com/office/drawing/2014/main" id="{017171B6-3544-5741-8CC9-07FFCC77885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3508917" y="1359320"/>
            <a:ext cx="3961242" cy="2581692"/>
          </a:xfrm>
          <a:prstGeom prst="rect">
            <a:avLst/>
          </a:prstGeom>
          <a:ln w="12700">
            <a:miter lim="400000"/>
          </a:ln>
        </p:spPr>
      </p:pic>
      <p:pic>
        <p:nvPicPr>
          <p:cNvPr id="12" name="Picture 11">
            <a:extLst>
              <a:ext uri="{FF2B5EF4-FFF2-40B4-BE49-F238E27FC236}">
                <a16:creationId xmlns:a16="http://schemas.microsoft.com/office/drawing/2014/main" id="{64B6304E-3968-B149-8B71-62C6C05ED4F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3" name="Subtitle 2">
            <a:extLst>
              <a:ext uri="{FF2B5EF4-FFF2-40B4-BE49-F238E27FC236}">
                <a16:creationId xmlns:a16="http://schemas.microsoft.com/office/drawing/2014/main" id="{AC3AAD75-5113-1642-A22B-77850912DB5D}"/>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sp>
        <p:nvSpPr>
          <p:cNvPr id="15" name="Text Placeholder 2">
            <a:extLst>
              <a:ext uri="{FF2B5EF4-FFF2-40B4-BE49-F238E27FC236}">
                <a16:creationId xmlns:a16="http://schemas.microsoft.com/office/drawing/2014/main" id="{0AFEF3DF-B7F0-CB4E-83A6-C0BB4E10EC30}"/>
              </a:ext>
            </a:extLst>
          </p:cNvPr>
          <p:cNvSpPr>
            <a:spLocks noGrp="1"/>
          </p:cNvSpPr>
          <p:nvPr>
            <p:ph idx="11" hasCustomPrompt="1"/>
          </p:nvPr>
        </p:nvSpPr>
        <p:spPr>
          <a:xfrm>
            <a:off x="12806999" y="5108194"/>
            <a:ext cx="10435746" cy="841568"/>
          </a:xfrm>
          <a:prstGeom prst="rect">
            <a:avLst/>
          </a:prstGeom>
        </p:spPr>
        <p:txBody>
          <a:bodyPr vert="horz" lIns="91440" tIns="45720" rIns="91440" bIns="45720" rtlCol="0">
            <a:noAutofit/>
          </a:bodyPr>
          <a:lstStyle>
            <a:lvl1pPr>
              <a:defRPr sz="5200"/>
            </a:lvl1pPr>
          </a:lstStyle>
          <a:p>
            <a:pPr lvl="0"/>
            <a:r>
              <a:rPr lang="en-US"/>
              <a:t>Content</a:t>
            </a:r>
          </a:p>
        </p:txBody>
      </p:sp>
      <p:sp>
        <p:nvSpPr>
          <p:cNvPr id="16" name="Text Placeholder 2">
            <a:extLst>
              <a:ext uri="{FF2B5EF4-FFF2-40B4-BE49-F238E27FC236}">
                <a16:creationId xmlns:a16="http://schemas.microsoft.com/office/drawing/2014/main" id="{BA2B00F4-816C-3A48-B367-DDA60B02B5A4}"/>
              </a:ext>
            </a:extLst>
          </p:cNvPr>
          <p:cNvSpPr>
            <a:spLocks noGrp="1"/>
          </p:cNvSpPr>
          <p:nvPr>
            <p:ph idx="12" hasCustomPrompt="1"/>
          </p:nvPr>
        </p:nvSpPr>
        <p:spPr>
          <a:xfrm>
            <a:off x="12806999" y="6844630"/>
            <a:ext cx="10435746" cy="841568"/>
          </a:xfrm>
          <a:prstGeom prst="rect">
            <a:avLst/>
          </a:prstGeom>
        </p:spPr>
        <p:txBody>
          <a:bodyPr vert="horz" lIns="91440" tIns="45720" rIns="91440" bIns="45720" rtlCol="0">
            <a:noAutofit/>
          </a:bodyPr>
          <a:lstStyle>
            <a:lvl1pPr>
              <a:defRPr sz="5200"/>
            </a:lvl1pPr>
          </a:lstStyle>
          <a:p>
            <a:pPr lvl="0"/>
            <a:r>
              <a:rPr lang="en-US"/>
              <a:t>Content</a:t>
            </a:r>
          </a:p>
        </p:txBody>
      </p:sp>
      <p:sp>
        <p:nvSpPr>
          <p:cNvPr id="17" name="Text Placeholder 2">
            <a:extLst>
              <a:ext uri="{FF2B5EF4-FFF2-40B4-BE49-F238E27FC236}">
                <a16:creationId xmlns:a16="http://schemas.microsoft.com/office/drawing/2014/main" id="{6F174C34-620D-C14F-B4C2-3E28A7221A80}"/>
              </a:ext>
            </a:extLst>
          </p:cNvPr>
          <p:cNvSpPr>
            <a:spLocks noGrp="1"/>
          </p:cNvSpPr>
          <p:nvPr>
            <p:ph idx="13" hasCustomPrompt="1"/>
          </p:nvPr>
        </p:nvSpPr>
        <p:spPr>
          <a:xfrm>
            <a:off x="12806999" y="10391392"/>
            <a:ext cx="10435746" cy="841568"/>
          </a:xfrm>
          <a:prstGeom prst="rect">
            <a:avLst/>
          </a:prstGeom>
        </p:spPr>
        <p:txBody>
          <a:bodyPr vert="horz" lIns="91440" tIns="45720" rIns="91440" bIns="45720" rtlCol="0">
            <a:noAutofit/>
          </a:bodyPr>
          <a:lstStyle>
            <a:lvl1pPr>
              <a:defRPr sz="3600"/>
            </a:lvl1pPr>
          </a:lstStyle>
          <a:p>
            <a:pPr lvl="0"/>
            <a:r>
              <a:rPr lang="en-US"/>
              <a:t>Content</a:t>
            </a:r>
          </a:p>
        </p:txBody>
      </p:sp>
    </p:spTree>
    <p:extLst>
      <p:ext uri="{BB962C8B-B14F-4D97-AF65-F5344CB8AC3E}">
        <p14:creationId xmlns:p14="http://schemas.microsoft.com/office/powerpoint/2010/main" val="1043750315"/>
      </p:ext>
    </p:extLst>
  </p:cSld>
  <p:clrMapOvr>
    <a:masterClrMapping/>
  </p:clrMapOvr>
  <p:transition spd="med"/>
  <p:extLst>
    <p:ext uri="{DCECCB84-F9BA-43D5-87BE-67443E8EF086}">
      <p15:sldGuideLst xmlns:p15="http://schemas.microsoft.com/office/powerpoint/2012/main">
        <p15:guide id="1" pos="384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icture-title-content lef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8F189C99-540D-714C-8A32-E69D641EEF21}"/>
              </a:ext>
            </a:extLst>
          </p:cNvPr>
          <p:cNvSpPr>
            <a:spLocks noGrp="1"/>
          </p:cNvSpPr>
          <p:nvPr>
            <p:ph type="pic" sz="quarter" idx="10"/>
          </p:nvPr>
        </p:nvSpPr>
        <p:spPr>
          <a:xfrm>
            <a:off x="12192000" y="-3"/>
            <a:ext cx="12192000" cy="13716002"/>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pic>
        <p:nvPicPr>
          <p:cNvPr id="10" name="Image" descr="Image">
            <a:extLst>
              <a:ext uri="{FF2B5EF4-FFF2-40B4-BE49-F238E27FC236}">
                <a16:creationId xmlns:a16="http://schemas.microsoft.com/office/drawing/2014/main" id="{E30E3F0F-EDB6-DA4A-9AAD-96B752CF1965}"/>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11" name="Title 1">
            <a:extLst>
              <a:ext uri="{FF2B5EF4-FFF2-40B4-BE49-F238E27FC236}">
                <a16:creationId xmlns:a16="http://schemas.microsoft.com/office/drawing/2014/main" id="{D1DB3C4D-0CA2-C94A-B227-A663E5D3B583}"/>
              </a:ext>
            </a:extLst>
          </p:cNvPr>
          <p:cNvSpPr>
            <a:spLocks noGrp="1"/>
          </p:cNvSpPr>
          <p:nvPr>
            <p:ph type="ctrTitle" hasCustomPrompt="1"/>
          </p:nvPr>
        </p:nvSpPr>
        <p:spPr>
          <a:xfrm>
            <a:off x="1151947" y="2836541"/>
            <a:ext cx="10435746" cy="1175362"/>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14" name="Group 232.png">
            <a:extLst>
              <a:ext uri="{FF2B5EF4-FFF2-40B4-BE49-F238E27FC236}">
                <a16:creationId xmlns:a16="http://schemas.microsoft.com/office/drawing/2014/main" id="{017171B6-3544-5741-8CC9-07FFCC77885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3508917" y="1359320"/>
            <a:ext cx="3961242" cy="2581692"/>
          </a:xfrm>
          <a:prstGeom prst="rect">
            <a:avLst/>
          </a:prstGeom>
          <a:ln w="12700">
            <a:miter lim="400000"/>
          </a:ln>
        </p:spPr>
      </p:pic>
      <p:pic>
        <p:nvPicPr>
          <p:cNvPr id="12" name="Picture 11">
            <a:extLst>
              <a:ext uri="{FF2B5EF4-FFF2-40B4-BE49-F238E27FC236}">
                <a16:creationId xmlns:a16="http://schemas.microsoft.com/office/drawing/2014/main" id="{64B6304E-3968-B149-8B71-62C6C05ED4F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3" name="Subtitle 2">
            <a:extLst>
              <a:ext uri="{FF2B5EF4-FFF2-40B4-BE49-F238E27FC236}">
                <a16:creationId xmlns:a16="http://schemas.microsoft.com/office/drawing/2014/main" id="{AC3AAD75-5113-1642-A22B-77850912DB5D}"/>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sp>
        <p:nvSpPr>
          <p:cNvPr id="21" name="Text Placeholder 2">
            <a:extLst>
              <a:ext uri="{FF2B5EF4-FFF2-40B4-BE49-F238E27FC236}">
                <a16:creationId xmlns:a16="http://schemas.microsoft.com/office/drawing/2014/main" id="{33923406-62A1-0848-A5AA-400AB8F0B84B}"/>
              </a:ext>
            </a:extLst>
          </p:cNvPr>
          <p:cNvSpPr>
            <a:spLocks noGrp="1"/>
          </p:cNvSpPr>
          <p:nvPr>
            <p:ph idx="11" hasCustomPrompt="1"/>
          </p:nvPr>
        </p:nvSpPr>
        <p:spPr>
          <a:xfrm>
            <a:off x="1151947" y="5108194"/>
            <a:ext cx="10435746" cy="841568"/>
          </a:xfrm>
          <a:prstGeom prst="rect">
            <a:avLst/>
          </a:prstGeom>
        </p:spPr>
        <p:txBody>
          <a:bodyPr vert="horz" lIns="91440" tIns="45720" rIns="91440" bIns="45720" rtlCol="0">
            <a:noAutofit/>
          </a:bodyPr>
          <a:lstStyle>
            <a:lvl1pPr>
              <a:defRPr sz="5200"/>
            </a:lvl1pPr>
          </a:lstStyle>
          <a:p>
            <a:pPr lvl="0"/>
            <a:r>
              <a:rPr lang="en-US"/>
              <a:t>Content</a:t>
            </a:r>
          </a:p>
        </p:txBody>
      </p:sp>
      <p:sp>
        <p:nvSpPr>
          <p:cNvPr id="22" name="Text Placeholder 2">
            <a:extLst>
              <a:ext uri="{FF2B5EF4-FFF2-40B4-BE49-F238E27FC236}">
                <a16:creationId xmlns:a16="http://schemas.microsoft.com/office/drawing/2014/main" id="{BDA6F66C-2630-5B45-9115-4EA91FEDC595}"/>
              </a:ext>
            </a:extLst>
          </p:cNvPr>
          <p:cNvSpPr>
            <a:spLocks noGrp="1"/>
          </p:cNvSpPr>
          <p:nvPr>
            <p:ph idx="12" hasCustomPrompt="1"/>
          </p:nvPr>
        </p:nvSpPr>
        <p:spPr>
          <a:xfrm>
            <a:off x="1151947" y="6844630"/>
            <a:ext cx="10435746" cy="841568"/>
          </a:xfrm>
          <a:prstGeom prst="rect">
            <a:avLst/>
          </a:prstGeom>
        </p:spPr>
        <p:txBody>
          <a:bodyPr vert="horz" lIns="91440" tIns="45720" rIns="91440" bIns="45720" rtlCol="0">
            <a:noAutofit/>
          </a:bodyPr>
          <a:lstStyle>
            <a:lvl1pPr>
              <a:defRPr sz="5200"/>
            </a:lvl1pPr>
          </a:lstStyle>
          <a:p>
            <a:pPr lvl="0"/>
            <a:r>
              <a:rPr lang="en-US"/>
              <a:t>Content</a:t>
            </a:r>
          </a:p>
        </p:txBody>
      </p:sp>
      <p:sp>
        <p:nvSpPr>
          <p:cNvPr id="23" name="Text Placeholder 2">
            <a:extLst>
              <a:ext uri="{FF2B5EF4-FFF2-40B4-BE49-F238E27FC236}">
                <a16:creationId xmlns:a16="http://schemas.microsoft.com/office/drawing/2014/main" id="{84FDBEF3-B356-4A4D-A467-1DA9ACD5CA1B}"/>
              </a:ext>
            </a:extLst>
          </p:cNvPr>
          <p:cNvSpPr>
            <a:spLocks noGrp="1"/>
          </p:cNvSpPr>
          <p:nvPr>
            <p:ph idx="13" hasCustomPrompt="1"/>
          </p:nvPr>
        </p:nvSpPr>
        <p:spPr>
          <a:xfrm>
            <a:off x="1151947" y="10391392"/>
            <a:ext cx="10435746" cy="841568"/>
          </a:xfrm>
          <a:prstGeom prst="rect">
            <a:avLst/>
          </a:prstGeom>
        </p:spPr>
        <p:txBody>
          <a:bodyPr vert="horz" lIns="91440" tIns="45720" rIns="91440" bIns="45720" rtlCol="0">
            <a:noAutofit/>
          </a:bodyPr>
          <a:lstStyle>
            <a:lvl1pPr>
              <a:defRPr sz="3600"/>
            </a:lvl1pPr>
          </a:lstStyle>
          <a:p>
            <a:pPr lvl="0"/>
            <a:r>
              <a:rPr lang="en-US"/>
              <a:t>Content</a:t>
            </a:r>
          </a:p>
        </p:txBody>
      </p:sp>
    </p:spTree>
    <p:extLst>
      <p:ext uri="{BB962C8B-B14F-4D97-AF65-F5344CB8AC3E}">
        <p14:creationId xmlns:p14="http://schemas.microsoft.com/office/powerpoint/2010/main" val="3933741268"/>
      </p:ext>
    </p:extLst>
  </p:cSld>
  <p:clrMapOvr>
    <a:masterClrMapping/>
  </p:clrMapOvr>
  <p:transition spd="med"/>
  <p:extLst>
    <p:ext uri="{DCECCB84-F9BA-43D5-87BE-67443E8EF086}">
      <p15:sldGuideLst xmlns:p15="http://schemas.microsoft.com/office/powerpoint/2012/main">
        <p15:guide id="1" pos="384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Tree>
    <p:extLst>
      <p:ext uri="{BB962C8B-B14F-4D97-AF65-F5344CB8AC3E}">
        <p14:creationId xmlns:p14="http://schemas.microsoft.com/office/powerpoint/2010/main" val="1071084213"/>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picture- content (left)">
    <p:spTree>
      <p:nvGrpSpPr>
        <p:cNvPr id="1" name=""/>
        <p:cNvGrpSpPr/>
        <p:nvPr/>
      </p:nvGrpSpPr>
      <p:grpSpPr>
        <a:xfrm>
          <a:off x="0" y="0"/>
          <a:ext cx="0" cy="0"/>
          <a:chOff x="0" y="0"/>
          <a:chExt cx="0" cy="0"/>
        </a:xfrm>
      </p:grpSpPr>
      <p:pic>
        <p:nvPicPr>
          <p:cNvPr id="14"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1" name="Picture Placeholder 3">
            <a:extLst>
              <a:ext uri="{FF2B5EF4-FFF2-40B4-BE49-F238E27FC236}">
                <a16:creationId xmlns:a16="http://schemas.microsoft.com/office/drawing/2014/main" id="{045B56B7-6CCC-CB48-991D-4E9EED06F6E8}"/>
              </a:ext>
            </a:extLst>
          </p:cNvPr>
          <p:cNvSpPr>
            <a:spLocks noGrp="1"/>
          </p:cNvSpPr>
          <p:nvPr>
            <p:ph type="pic" sz="quarter" idx="10"/>
          </p:nvPr>
        </p:nvSpPr>
        <p:spPr>
          <a:xfrm>
            <a:off x="882652" y="3546476"/>
            <a:ext cx="10857064" cy="8621140"/>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15" name="Text Placeholder 2">
            <a:extLst>
              <a:ext uri="{FF2B5EF4-FFF2-40B4-BE49-F238E27FC236}">
                <a16:creationId xmlns:a16="http://schemas.microsoft.com/office/drawing/2014/main" id="{DD2615BA-7CF8-4842-B81F-DC497B9B7576}"/>
              </a:ext>
            </a:extLst>
          </p:cNvPr>
          <p:cNvSpPr>
            <a:spLocks noGrp="1"/>
          </p:cNvSpPr>
          <p:nvPr>
            <p:ph idx="11" hasCustomPrompt="1"/>
          </p:nvPr>
        </p:nvSpPr>
        <p:spPr>
          <a:xfrm>
            <a:off x="12192000" y="3546476"/>
            <a:ext cx="11306176" cy="8621140"/>
          </a:xfrm>
          <a:prstGeom prst="rect">
            <a:avLst/>
          </a:prstGeom>
        </p:spPr>
        <p:txBody>
          <a:bodyPr vert="horz" lIns="91440" tIns="45720" rIns="91440" bIns="45720" rtlCol="0">
            <a:normAutofit/>
          </a:bodyPr>
          <a:lstStyle>
            <a:lvl1pPr>
              <a:defRPr sz="4400"/>
            </a:lvl1pPr>
          </a:lstStyle>
          <a:p>
            <a:pPr lvl="0"/>
            <a:r>
              <a:rPr lang="en-US"/>
              <a:t>Content</a:t>
            </a:r>
          </a:p>
        </p:txBody>
      </p:sp>
      <p:sp>
        <p:nvSpPr>
          <p:cNvPr id="16" name="Slide Number Placeholder 2"/>
          <p:cNvSpPr>
            <a:spLocks noGrp="1"/>
          </p:cNvSpPr>
          <p:nvPr>
            <p:ph type="sldNum" sz="quarter" idx="12"/>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4008134975"/>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guide id="3" pos="384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ase study template- testimonni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8" name="Subtitle 2">
            <a:extLst>
              <a:ext uri="{FF2B5EF4-FFF2-40B4-BE49-F238E27FC236}">
                <a16:creationId xmlns:a16="http://schemas.microsoft.com/office/drawing/2014/main" id="{DFACB1F5-E894-F841-A7B7-4763843EC511}"/>
              </a:ext>
            </a:extLst>
          </p:cNvPr>
          <p:cNvSpPr>
            <a:spLocks noGrp="1"/>
          </p:cNvSpPr>
          <p:nvPr>
            <p:ph type="subTitle" idx="1" hasCustomPrompt="1"/>
          </p:nvPr>
        </p:nvSpPr>
        <p:spPr>
          <a:xfrm>
            <a:off x="882652" y="1498600"/>
            <a:ext cx="22615524" cy="898524"/>
          </a:xfrm>
          <a:noFill/>
          <a:ln>
            <a:solidFill>
              <a:srgbClr val="000001"/>
            </a:solidFill>
            <a:prstDash val="sysDot"/>
          </a:ln>
        </p:spPr>
        <p:txBody>
          <a:bodyPr>
            <a:noAutofit/>
          </a:bodyPr>
          <a:lstStyle>
            <a:lvl1pPr marL="0" indent="0" algn="l">
              <a:buNone/>
              <a:defRPr sz="4000" b="1" i="0" spc="0">
                <a:gradFill>
                  <a:gsLst>
                    <a:gs pos="0">
                      <a:srgbClr val="4FA6DA"/>
                    </a:gs>
                    <a:gs pos="100000">
                      <a:srgbClr val="01617A"/>
                    </a:gs>
                  </a:gsLst>
                  <a:lin ang="5400000" scaled="1"/>
                </a:gradFill>
                <a:latin typeface="Gilroy-SemiBold ☞" pitchFamily="2" charset="77"/>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IN"/>
              <a:t>TAGLINE</a:t>
            </a:r>
          </a:p>
        </p:txBody>
      </p:sp>
      <p:sp>
        <p:nvSpPr>
          <p:cNvPr id="4" name="Picture Placeholder 3">
            <a:extLst>
              <a:ext uri="{FF2B5EF4-FFF2-40B4-BE49-F238E27FC236}">
                <a16:creationId xmlns:a16="http://schemas.microsoft.com/office/drawing/2014/main" id="{F930F8D7-B9A5-3E45-9F86-A3CBF98396BC}"/>
              </a:ext>
            </a:extLst>
          </p:cNvPr>
          <p:cNvSpPr>
            <a:spLocks noGrp="1"/>
          </p:cNvSpPr>
          <p:nvPr>
            <p:ph type="pic" sz="quarter" idx="10" hasCustomPrompt="1"/>
          </p:nvPr>
        </p:nvSpPr>
        <p:spPr>
          <a:xfrm>
            <a:off x="17151924" y="487581"/>
            <a:ext cx="3750592" cy="1011022"/>
          </a:xfrm>
          <a:solidFill>
            <a:schemeClr val="bg2">
              <a:lumMod val="75000"/>
            </a:schemeClr>
          </a:solidFill>
        </p:spPr>
        <p:txBody>
          <a:bodyPr>
            <a:normAutofit/>
          </a:bodyPr>
          <a:lstStyle>
            <a:lvl1pPr>
              <a:defRPr sz="4000" b="0" i="0">
                <a:latin typeface="Gilroy-Medium ☞" pitchFamily="2" charset="77"/>
              </a:defRPr>
            </a:lvl1pPr>
          </a:lstStyle>
          <a:p>
            <a:r>
              <a:rPr lang="en-US"/>
              <a:t>Client logo</a:t>
            </a:r>
          </a:p>
        </p:txBody>
      </p:sp>
      <p:sp>
        <p:nvSpPr>
          <p:cNvPr id="11" name="Line">
            <a:extLst>
              <a:ext uri="{FF2B5EF4-FFF2-40B4-BE49-F238E27FC236}">
                <a16:creationId xmlns:a16="http://schemas.microsoft.com/office/drawing/2014/main" id="{11E76B7F-2555-DB45-B4BF-21822217856C}"/>
              </a:ext>
            </a:extLst>
          </p:cNvPr>
          <p:cNvSpPr/>
          <p:nvPr userDrawn="1"/>
        </p:nvSpPr>
        <p:spPr>
          <a:xfrm flipV="1">
            <a:off x="12160832" y="2397121"/>
            <a:ext cx="0" cy="10626150"/>
          </a:xfrm>
          <a:prstGeom prst="line">
            <a:avLst/>
          </a:prstGeom>
          <a:ln w="6350">
            <a:solidFill>
              <a:srgbClr val="4F4F4F"/>
            </a:solidFill>
            <a:miter lim="400000"/>
          </a:ln>
        </p:spPr>
        <p:txBody>
          <a:bodyPr lIns="101600" tIns="101600" rIns="101600" bIns="101600"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sz="6400"/>
          </a:p>
        </p:txBody>
      </p:sp>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sp>
        <p:nvSpPr>
          <p:cNvPr id="15" name="Line">
            <a:extLst>
              <a:ext uri="{FF2B5EF4-FFF2-40B4-BE49-F238E27FC236}">
                <a16:creationId xmlns:a16="http://schemas.microsoft.com/office/drawing/2014/main" id="{8FE40F83-1675-8541-9ADF-C57CAD668F9B}"/>
              </a:ext>
            </a:extLst>
          </p:cNvPr>
          <p:cNvSpPr/>
          <p:nvPr userDrawn="1"/>
        </p:nvSpPr>
        <p:spPr>
          <a:xfrm flipH="1" flipV="1">
            <a:off x="12773889" y="7818998"/>
            <a:ext cx="10363202" cy="0"/>
          </a:xfrm>
          <a:prstGeom prst="line">
            <a:avLst/>
          </a:prstGeom>
          <a:ln w="6350">
            <a:solidFill>
              <a:srgbClr val="4F4F4F"/>
            </a:solidFill>
            <a:miter lim="400000"/>
          </a:ln>
        </p:spPr>
        <p:txBody>
          <a:bodyPr lIns="101600" tIns="101600" rIns="101600" bIns="101600"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sz="6400"/>
          </a:p>
        </p:txBody>
      </p:sp>
      <p:sp>
        <p:nvSpPr>
          <p:cNvPr id="16" name="Line">
            <a:extLst>
              <a:ext uri="{FF2B5EF4-FFF2-40B4-BE49-F238E27FC236}">
                <a16:creationId xmlns:a16="http://schemas.microsoft.com/office/drawing/2014/main" id="{56BF5051-E1FB-CA46-8813-92B85C621C2E}"/>
              </a:ext>
            </a:extLst>
          </p:cNvPr>
          <p:cNvSpPr/>
          <p:nvPr userDrawn="1"/>
        </p:nvSpPr>
        <p:spPr>
          <a:xfrm flipH="1" flipV="1">
            <a:off x="748143" y="7818998"/>
            <a:ext cx="10363202" cy="0"/>
          </a:xfrm>
          <a:prstGeom prst="line">
            <a:avLst/>
          </a:prstGeom>
          <a:ln w="6350">
            <a:solidFill>
              <a:srgbClr val="4F4F4F"/>
            </a:solidFill>
            <a:miter lim="400000"/>
          </a:ln>
        </p:spPr>
        <p:txBody>
          <a:bodyPr lIns="101600" tIns="101600" rIns="101600" bIns="101600"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sz="6400"/>
          </a:p>
        </p:txBody>
      </p:sp>
      <p:sp>
        <p:nvSpPr>
          <p:cNvPr id="17" name="Picture Placeholder 3">
            <a:extLst>
              <a:ext uri="{FF2B5EF4-FFF2-40B4-BE49-F238E27FC236}">
                <a16:creationId xmlns:a16="http://schemas.microsoft.com/office/drawing/2014/main" id="{F8E2233B-F5BA-514D-8F85-5FB0E2F1DD45}"/>
              </a:ext>
            </a:extLst>
          </p:cNvPr>
          <p:cNvSpPr>
            <a:spLocks noGrp="1"/>
          </p:cNvSpPr>
          <p:nvPr>
            <p:ph type="pic" sz="quarter" idx="11" hasCustomPrompt="1"/>
          </p:nvPr>
        </p:nvSpPr>
        <p:spPr>
          <a:xfrm>
            <a:off x="5657353" y="2587313"/>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17597983" y="2587313"/>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25" name="Picture Placeholder 3">
            <a:extLst>
              <a:ext uri="{FF2B5EF4-FFF2-40B4-BE49-F238E27FC236}">
                <a16:creationId xmlns:a16="http://schemas.microsoft.com/office/drawing/2014/main" id="{A7ED0A72-BFD0-3544-8E19-E0D89569F1A1}"/>
              </a:ext>
            </a:extLst>
          </p:cNvPr>
          <p:cNvSpPr>
            <a:spLocks noGrp="1"/>
          </p:cNvSpPr>
          <p:nvPr>
            <p:ph type="pic" sz="quarter" idx="13" hasCustomPrompt="1"/>
          </p:nvPr>
        </p:nvSpPr>
        <p:spPr>
          <a:xfrm>
            <a:off x="5657353" y="8258569"/>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pic>
        <p:nvPicPr>
          <p:cNvPr id="32" name="Image" descr="Image">
            <a:extLst>
              <a:ext uri="{FF2B5EF4-FFF2-40B4-BE49-F238E27FC236}">
                <a16:creationId xmlns:a16="http://schemas.microsoft.com/office/drawing/2014/main" id="{15740D0E-C0AD-6C4D-BDC5-33FE0A2FEB7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5764923" y="8222575"/>
            <a:ext cx="718442" cy="613590"/>
          </a:xfrm>
          <a:prstGeom prst="rect">
            <a:avLst/>
          </a:prstGeom>
          <a:ln w="12700">
            <a:miter lim="400000"/>
          </a:ln>
        </p:spPr>
      </p:pic>
      <p:sp>
        <p:nvSpPr>
          <p:cNvPr id="26" name="Oval 25">
            <a:extLst>
              <a:ext uri="{FF2B5EF4-FFF2-40B4-BE49-F238E27FC236}">
                <a16:creationId xmlns:a16="http://schemas.microsoft.com/office/drawing/2014/main" id="{3A21BA05-0B24-1A43-9B57-C58367249511}"/>
              </a:ext>
            </a:extLst>
          </p:cNvPr>
          <p:cNvSpPr/>
          <p:nvPr userDrawn="1"/>
        </p:nvSpPr>
        <p:spPr>
          <a:xfrm>
            <a:off x="12719903" y="8472309"/>
            <a:ext cx="2870966" cy="2870966"/>
          </a:xfrm>
          <a:prstGeom prst="ellipse">
            <a:avLst/>
          </a:prstGeom>
          <a:gradFill>
            <a:gsLst>
              <a:gs pos="0">
                <a:srgbClr val="F2CA04"/>
              </a:gs>
              <a:gs pos="100000">
                <a:srgbClr val="F2870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00"/>
          </a:p>
        </p:txBody>
      </p:sp>
      <p:sp>
        <p:nvSpPr>
          <p:cNvPr id="7" name="Picture Placeholder 6">
            <a:extLst>
              <a:ext uri="{FF2B5EF4-FFF2-40B4-BE49-F238E27FC236}">
                <a16:creationId xmlns:a16="http://schemas.microsoft.com/office/drawing/2014/main" id="{95DB5386-CF63-E141-9326-2DA618868925}"/>
              </a:ext>
            </a:extLst>
          </p:cNvPr>
          <p:cNvSpPr>
            <a:spLocks noGrp="1"/>
          </p:cNvSpPr>
          <p:nvPr>
            <p:ph type="pic" sz="quarter" idx="14"/>
          </p:nvPr>
        </p:nvSpPr>
        <p:spPr>
          <a:xfrm>
            <a:off x="12765208" y="8472306"/>
            <a:ext cx="2768600" cy="2870968"/>
          </a:xfrm>
        </p:spPr>
        <p:txBody>
          <a:bodyPr>
            <a:normAutofit/>
          </a:bodyPr>
          <a:lstStyle>
            <a:lvl1pPr>
              <a:defRPr sz="3200" b="0" i="0">
                <a:latin typeface="Gilroy-Medium ☞" pitchFamily="2" charset="77"/>
              </a:defRPr>
            </a:lvl1pPr>
          </a:lstStyle>
          <a:p>
            <a:r>
              <a:rPr lang="en-US"/>
              <a:t>Click icon to add picture</a:t>
            </a:r>
          </a:p>
        </p:txBody>
      </p:sp>
      <p:sp>
        <p:nvSpPr>
          <p:cNvPr id="31" name="Text Placeholder 2">
            <a:extLst>
              <a:ext uri="{FF2B5EF4-FFF2-40B4-BE49-F238E27FC236}">
                <a16:creationId xmlns:a16="http://schemas.microsoft.com/office/drawing/2014/main" id="{5FA654B3-D0E0-9643-8A6C-89B926F6C6AC}"/>
              </a:ext>
            </a:extLst>
          </p:cNvPr>
          <p:cNvSpPr>
            <a:spLocks noGrp="1"/>
          </p:cNvSpPr>
          <p:nvPr>
            <p:ph idx="15" hasCustomPrompt="1"/>
          </p:nvPr>
        </p:nvSpPr>
        <p:spPr>
          <a:xfrm>
            <a:off x="823490" y="5320932"/>
            <a:ext cx="10668148" cy="705156"/>
          </a:xfrm>
          <a:prstGeom prst="rect">
            <a:avLst/>
          </a:prstGeom>
        </p:spPr>
        <p:txBody>
          <a:bodyPr vert="horz" lIns="91440" tIns="45720" rIns="91440" bIns="45720" rtlCol="0">
            <a:noAutofit/>
          </a:bodyPr>
          <a:lstStyle>
            <a:lvl1pPr>
              <a:defRPr sz="3200"/>
            </a:lvl1pPr>
          </a:lstStyle>
          <a:p>
            <a:pPr lvl="0"/>
            <a:r>
              <a:rPr lang="en-US"/>
              <a:t>Content</a:t>
            </a:r>
          </a:p>
        </p:txBody>
      </p:sp>
      <p:sp>
        <p:nvSpPr>
          <p:cNvPr id="33" name="Text Placeholder 2">
            <a:extLst>
              <a:ext uri="{FF2B5EF4-FFF2-40B4-BE49-F238E27FC236}">
                <a16:creationId xmlns:a16="http://schemas.microsoft.com/office/drawing/2014/main" id="{9A03F329-0566-9F42-8599-DBF7C30B6FD8}"/>
              </a:ext>
            </a:extLst>
          </p:cNvPr>
          <p:cNvSpPr>
            <a:spLocks noGrp="1"/>
          </p:cNvSpPr>
          <p:nvPr>
            <p:ph idx="16" hasCustomPrompt="1"/>
          </p:nvPr>
        </p:nvSpPr>
        <p:spPr>
          <a:xfrm>
            <a:off x="823490" y="6569974"/>
            <a:ext cx="10668148" cy="705156"/>
          </a:xfrm>
          <a:prstGeom prst="rect">
            <a:avLst/>
          </a:prstGeom>
        </p:spPr>
        <p:txBody>
          <a:bodyPr vert="horz" lIns="91440" tIns="45720" rIns="91440" bIns="45720" rtlCol="0">
            <a:noAutofit/>
          </a:bodyPr>
          <a:lstStyle>
            <a:lvl1pPr>
              <a:defRPr sz="3200"/>
            </a:lvl1pPr>
          </a:lstStyle>
          <a:p>
            <a:pPr lvl="0"/>
            <a:r>
              <a:rPr lang="en-US"/>
              <a:t>Content</a:t>
            </a:r>
          </a:p>
        </p:txBody>
      </p:sp>
      <p:sp>
        <p:nvSpPr>
          <p:cNvPr id="34" name="Text Placeholder 2">
            <a:extLst>
              <a:ext uri="{FF2B5EF4-FFF2-40B4-BE49-F238E27FC236}">
                <a16:creationId xmlns:a16="http://schemas.microsoft.com/office/drawing/2014/main" id="{A2145470-558D-7C41-BE8B-C96A6C402D85}"/>
              </a:ext>
            </a:extLst>
          </p:cNvPr>
          <p:cNvSpPr>
            <a:spLocks noGrp="1"/>
          </p:cNvSpPr>
          <p:nvPr>
            <p:ph idx="17" hasCustomPrompt="1"/>
          </p:nvPr>
        </p:nvSpPr>
        <p:spPr>
          <a:xfrm>
            <a:off x="823490" y="11121898"/>
            <a:ext cx="10668148" cy="705156"/>
          </a:xfrm>
          <a:prstGeom prst="rect">
            <a:avLst/>
          </a:prstGeom>
        </p:spPr>
        <p:txBody>
          <a:bodyPr vert="horz" lIns="91440" tIns="45720" rIns="91440" bIns="45720" rtlCol="0">
            <a:noAutofit/>
          </a:bodyPr>
          <a:lstStyle>
            <a:lvl1pPr>
              <a:defRPr sz="3200"/>
            </a:lvl1pPr>
          </a:lstStyle>
          <a:p>
            <a:pPr lvl="0"/>
            <a:r>
              <a:rPr lang="en-US"/>
              <a:t>Content</a:t>
            </a:r>
          </a:p>
        </p:txBody>
      </p:sp>
      <p:sp>
        <p:nvSpPr>
          <p:cNvPr id="35" name="Text Placeholder 2">
            <a:extLst>
              <a:ext uri="{FF2B5EF4-FFF2-40B4-BE49-F238E27FC236}">
                <a16:creationId xmlns:a16="http://schemas.microsoft.com/office/drawing/2014/main" id="{AC7C51C8-AF1E-0549-BA64-1B33BF2150DE}"/>
              </a:ext>
            </a:extLst>
          </p:cNvPr>
          <p:cNvSpPr>
            <a:spLocks noGrp="1"/>
          </p:cNvSpPr>
          <p:nvPr>
            <p:ph idx="18" hasCustomPrompt="1"/>
          </p:nvPr>
        </p:nvSpPr>
        <p:spPr>
          <a:xfrm>
            <a:off x="823490" y="12370940"/>
            <a:ext cx="10668148" cy="705156"/>
          </a:xfrm>
          <a:prstGeom prst="rect">
            <a:avLst/>
          </a:prstGeom>
        </p:spPr>
        <p:txBody>
          <a:bodyPr vert="horz" lIns="91440" tIns="45720" rIns="91440" bIns="45720" rtlCol="0">
            <a:noAutofit/>
          </a:bodyPr>
          <a:lstStyle>
            <a:lvl1pPr>
              <a:defRPr sz="3200"/>
            </a:lvl1pPr>
          </a:lstStyle>
          <a:p>
            <a:pPr lvl="0"/>
            <a:r>
              <a:rPr lang="en-US"/>
              <a:t>Content</a:t>
            </a:r>
          </a:p>
        </p:txBody>
      </p:sp>
      <p:sp>
        <p:nvSpPr>
          <p:cNvPr id="44" name="Text Placeholder 2">
            <a:extLst>
              <a:ext uri="{FF2B5EF4-FFF2-40B4-BE49-F238E27FC236}">
                <a16:creationId xmlns:a16="http://schemas.microsoft.com/office/drawing/2014/main" id="{04076504-CA33-D544-863C-62EDAC3ACEFF}"/>
              </a:ext>
            </a:extLst>
          </p:cNvPr>
          <p:cNvSpPr>
            <a:spLocks noGrp="1"/>
          </p:cNvSpPr>
          <p:nvPr>
            <p:ph idx="19" hasCustomPrompt="1"/>
          </p:nvPr>
        </p:nvSpPr>
        <p:spPr>
          <a:xfrm>
            <a:off x="12812290" y="5339622"/>
            <a:ext cx="10668148" cy="705156"/>
          </a:xfrm>
          <a:prstGeom prst="rect">
            <a:avLst/>
          </a:prstGeom>
        </p:spPr>
        <p:txBody>
          <a:bodyPr vert="horz" lIns="91440" tIns="45720" rIns="91440" bIns="45720" rtlCol="0">
            <a:noAutofit/>
          </a:bodyPr>
          <a:lstStyle>
            <a:lvl1pPr>
              <a:defRPr sz="3200"/>
            </a:lvl1pPr>
          </a:lstStyle>
          <a:p>
            <a:pPr lvl="0"/>
            <a:r>
              <a:rPr lang="en-US"/>
              <a:t>Content</a:t>
            </a:r>
          </a:p>
        </p:txBody>
      </p:sp>
      <p:sp>
        <p:nvSpPr>
          <p:cNvPr id="45" name="Text Placeholder 2">
            <a:extLst>
              <a:ext uri="{FF2B5EF4-FFF2-40B4-BE49-F238E27FC236}">
                <a16:creationId xmlns:a16="http://schemas.microsoft.com/office/drawing/2014/main" id="{92F23E23-CB19-6E46-89F8-AC983BC71EC6}"/>
              </a:ext>
            </a:extLst>
          </p:cNvPr>
          <p:cNvSpPr>
            <a:spLocks noGrp="1"/>
          </p:cNvSpPr>
          <p:nvPr>
            <p:ph idx="20" hasCustomPrompt="1"/>
          </p:nvPr>
        </p:nvSpPr>
        <p:spPr>
          <a:xfrm>
            <a:off x="12812290" y="6588664"/>
            <a:ext cx="10668148" cy="705156"/>
          </a:xfrm>
          <a:prstGeom prst="rect">
            <a:avLst/>
          </a:prstGeom>
        </p:spPr>
        <p:txBody>
          <a:bodyPr vert="horz" lIns="91440" tIns="45720" rIns="91440" bIns="45720" rtlCol="0">
            <a:noAutofit/>
          </a:bodyPr>
          <a:lstStyle>
            <a:lvl1pPr>
              <a:defRPr sz="3200"/>
            </a:lvl1pPr>
          </a:lstStyle>
          <a:p>
            <a:pPr lvl="0"/>
            <a:r>
              <a:rPr lang="en-US"/>
              <a:t>Content</a:t>
            </a:r>
          </a:p>
        </p:txBody>
      </p:sp>
      <p:sp>
        <p:nvSpPr>
          <p:cNvPr id="46" name="Text Placeholder 2">
            <a:extLst>
              <a:ext uri="{FF2B5EF4-FFF2-40B4-BE49-F238E27FC236}">
                <a16:creationId xmlns:a16="http://schemas.microsoft.com/office/drawing/2014/main" id="{0EB22AC3-5A35-BF4B-B0DC-73ABB0C15AB4}"/>
              </a:ext>
            </a:extLst>
          </p:cNvPr>
          <p:cNvSpPr>
            <a:spLocks noGrp="1"/>
          </p:cNvSpPr>
          <p:nvPr>
            <p:ph idx="21" hasCustomPrompt="1"/>
          </p:nvPr>
        </p:nvSpPr>
        <p:spPr>
          <a:xfrm>
            <a:off x="16483363" y="9100955"/>
            <a:ext cx="6997074" cy="3132706"/>
          </a:xfrm>
          <a:prstGeom prst="rect">
            <a:avLst/>
          </a:prstGeom>
        </p:spPr>
        <p:txBody>
          <a:bodyPr vert="horz" lIns="91440" tIns="45720" rIns="91440" bIns="45720" rtlCol="0">
            <a:noAutofit/>
          </a:bodyPr>
          <a:lstStyle>
            <a:lvl1pPr>
              <a:defRPr sz="3200"/>
            </a:lvl1pPr>
          </a:lstStyle>
          <a:p>
            <a:pPr lvl="0"/>
            <a:r>
              <a:rPr lang="en-US"/>
              <a:t>Content</a:t>
            </a:r>
          </a:p>
        </p:txBody>
      </p:sp>
      <p:sp>
        <p:nvSpPr>
          <p:cNvPr id="47" name="Text Placeholder 2">
            <a:extLst>
              <a:ext uri="{FF2B5EF4-FFF2-40B4-BE49-F238E27FC236}">
                <a16:creationId xmlns:a16="http://schemas.microsoft.com/office/drawing/2014/main" id="{03700C65-092B-5946-9C93-2E0FE670CC34}"/>
              </a:ext>
            </a:extLst>
          </p:cNvPr>
          <p:cNvSpPr>
            <a:spLocks noGrp="1"/>
          </p:cNvSpPr>
          <p:nvPr>
            <p:ph idx="22" hasCustomPrompt="1"/>
          </p:nvPr>
        </p:nvSpPr>
        <p:spPr>
          <a:xfrm>
            <a:off x="12770346" y="11758710"/>
            <a:ext cx="2763464" cy="474952"/>
          </a:xfrm>
          <a:prstGeom prst="rect">
            <a:avLst/>
          </a:prstGeom>
        </p:spPr>
        <p:txBody>
          <a:bodyPr vert="horz" lIns="91440" tIns="45720" rIns="91440" bIns="45720" rtlCol="0">
            <a:noAutofit/>
          </a:bodyPr>
          <a:lstStyle>
            <a:lvl1pPr>
              <a:defRPr sz="3200"/>
            </a:lvl1pPr>
          </a:lstStyle>
          <a:p>
            <a:pPr lvl="0"/>
            <a:r>
              <a:rPr lang="en-US"/>
              <a:t>Name</a:t>
            </a:r>
          </a:p>
        </p:txBody>
      </p:sp>
      <p:sp>
        <p:nvSpPr>
          <p:cNvPr id="48" name="Text Placeholder 2">
            <a:extLst>
              <a:ext uri="{FF2B5EF4-FFF2-40B4-BE49-F238E27FC236}">
                <a16:creationId xmlns:a16="http://schemas.microsoft.com/office/drawing/2014/main" id="{2EFD6A7D-7EDB-5445-BF9C-D8A83124F34A}"/>
              </a:ext>
            </a:extLst>
          </p:cNvPr>
          <p:cNvSpPr>
            <a:spLocks noGrp="1"/>
          </p:cNvSpPr>
          <p:nvPr>
            <p:ph idx="23" hasCustomPrompt="1"/>
          </p:nvPr>
        </p:nvSpPr>
        <p:spPr>
          <a:xfrm>
            <a:off x="823490" y="4231040"/>
            <a:ext cx="10668148" cy="705156"/>
          </a:xfrm>
          <a:prstGeom prst="rect">
            <a:avLst/>
          </a:prstGeom>
        </p:spPr>
        <p:txBody>
          <a:bodyPr vert="horz" lIns="91440" tIns="45720" rIns="91440" bIns="45720" rtlCol="0">
            <a:noAutofit/>
          </a:bodyPr>
          <a:lstStyle>
            <a:lvl1pPr marL="0" indent="0" algn="ctr">
              <a:buFont typeface="Arial" panose="020B0604020202020204" pitchFamily="34" charset="0"/>
              <a:buNone/>
              <a:defRPr sz="3200" b="1" i="0" spc="1200">
                <a:latin typeface="Gilroy-SemiBold ☞" pitchFamily="2" charset="77"/>
              </a:defRPr>
            </a:lvl1pPr>
          </a:lstStyle>
          <a:p>
            <a:pPr lvl="0"/>
            <a:r>
              <a:rPr lang="en-US"/>
              <a:t>TITLE</a:t>
            </a:r>
          </a:p>
        </p:txBody>
      </p:sp>
      <p:sp>
        <p:nvSpPr>
          <p:cNvPr id="49" name="Text Placeholder 2">
            <a:extLst>
              <a:ext uri="{FF2B5EF4-FFF2-40B4-BE49-F238E27FC236}">
                <a16:creationId xmlns:a16="http://schemas.microsoft.com/office/drawing/2014/main" id="{0AD990F1-A8D5-CE4E-99D9-EEAAD6B64DB3}"/>
              </a:ext>
            </a:extLst>
          </p:cNvPr>
          <p:cNvSpPr>
            <a:spLocks noGrp="1"/>
          </p:cNvSpPr>
          <p:nvPr>
            <p:ph idx="24" hasCustomPrompt="1"/>
          </p:nvPr>
        </p:nvSpPr>
        <p:spPr>
          <a:xfrm>
            <a:off x="823490" y="9939114"/>
            <a:ext cx="10668148" cy="705156"/>
          </a:xfrm>
          <a:prstGeom prst="rect">
            <a:avLst/>
          </a:prstGeom>
        </p:spPr>
        <p:txBody>
          <a:bodyPr vert="horz" lIns="91440" tIns="45720" rIns="91440" bIns="45720" rtlCol="0">
            <a:noAutofit/>
          </a:bodyPr>
          <a:lstStyle>
            <a:lvl1pPr marL="0" indent="0" algn="ctr">
              <a:buFont typeface="Arial" panose="020B0604020202020204" pitchFamily="34" charset="0"/>
              <a:buNone/>
              <a:defRPr sz="3200" b="1" i="0" spc="1200">
                <a:latin typeface="Gilroy-SemiBold ☞" pitchFamily="2" charset="77"/>
              </a:defRPr>
            </a:lvl1pPr>
          </a:lstStyle>
          <a:p>
            <a:pPr lvl="0"/>
            <a:r>
              <a:rPr lang="en-US"/>
              <a:t>TITLE</a:t>
            </a:r>
          </a:p>
        </p:txBody>
      </p:sp>
      <p:sp>
        <p:nvSpPr>
          <p:cNvPr id="50" name="Text Placeholder 2">
            <a:extLst>
              <a:ext uri="{FF2B5EF4-FFF2-40B4-BE49-F238E27FC236}">
                <a16:creationId xmlns:a16="http://schemas.microsoft.com/office/drawing/2014/main" id="{CA7FECCA-2F91-EB4C-AAAE-AB9E1A8E78E2}"/>
              </a:ext>
            </a:extLst>
          </p:cNvPr>
          <p:cNvSpPr>
            <a:spLocks noGrp="1"/>
          </p:cNvSpPr>
          <p:nvPr>
            <p:ph idx="25" hasCustomPrompt="1"/>
          </p:nvPr>
        </p:nvSpPr>
        <p:spPr>
          <a:xfrm>
            <a:off x="12793816" y="4231040"/>
            <a:ext cx="10668148" cy="705156"/>
          </a:xfrm>
          <a:prstGeom prst="rect">
            <a:avLst/>
          </a:prstGeom>
        </p:spPr>
        <p:txBody>
          <a:bodyPr vert="horz" lIns="91440" tIns="45720" rIns="91440" bIns="45720" rtlCol="0">
            <a:noAutofit/>
          </a:bodyPr>
          <a:lstStyle>
            <a:lvl1pPr marL="0" indent="0" algn="ctr">
              <a:buFont typeface="Arial" panose="020B0604020202020204" pitchFamily="34" charset="0"/>
              <a:buNone/>
              <a:defRPr sz="3200" b="1" i="0" spc="1200">
                <a:latin typeface="Gilroy-SemiBold ☞" pitchFamily="2" charset="77"/>
              </a:defRPr>
            </a:lvl1pPr>
          </a:lstStyle>
          <a:p>
            <a:pPr lvl="0"/>
            <a:r>
              <a:rPr lang="en-US"/>
              <a:t>TITLE</a:t>
            </a:r>
          </a:p>
        </p:txBody>
      </p:sp>
    </p:spTree>
    <p:extLst>
      <p:ext uri="{BB962C8B-B14F-4D97-AF65-F5344CB8AC3E}">
        <p14:creationId xmlns:p14="http://schemas.microsoft.com/office/powerpoint/2010/main" val="249060802"/>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guide id="3" pos="3840">
          <p15:clr>
            <a:srgbClr val="FBAE40"/>
          </p15:clr>
        </p15:guide>
        <p15:guide id="4" orient="horz" pos="216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ase study template- diagr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8" name="Subtitle 2">
            <a:extLst>
              <a:ext uri="{FF2B5EF4-FFF2-40B4-BE49-F238E27FC236}">
                <a16:creationId xmlns:a16="http://schemas.microsoft.com/office/drawing/2014/main" id="{DFACB1F5-E894-F841-A7B7-4763843EC511}"/>
              </a:ext>
            </a:extLst>
          </p:cNvPr>
          <p:cNvSpPr>
            <a:spLocks noGrp="1"/>
          </p:cNvSpPr>
          <p:nvPr>
            <p:ph type="subTitle" idx="1" hasCustomPrompt="1"/>
          </p:nvPr>
        </p:nvSpPr>
        <p:spPr>
          <a:xfrm>
            <a:off x="882652" y="1498600"/>
            <a:ext cx="22615524" cy="898524"/>
          </a:xfrm>
          <a:noFill/>
          <a:ln>
            <a:solidFill>
              <a:srgbClr val="000001"/>
            </a:solidFill>
            <a:prstDash val="sysDot"/>
          </a:ln>
        </p:spPr>
        <p:txBody>
          <a:bodyPr>
            <a:noAutofit/>
          </a:bodyPr>
          <a:lstStyle>
            <a:lvl1pPr marL="0" indent="0" algn="l">
              <a:buNone/>
              <a:defRPr sz="4000" b="1" i="0" spc="0">
                <a:gradFill>
                  <a:gsLst>
                    <a:gs pos="0">
                      <a:srgbClr val="4FA6DA"/>
                    </a:gs>
                    <a:gs pos="100000">
                      <a:srgbClr val="01617A"/>
                    </a:gs>
                  </a:gsLst>
                  <a:lin ang="5400000" scaled="1"/>
                </a:gradFill>
                <a:latin typeface="Gilroy-SemiBold ☞" pitchFamily="2" charset="77"/>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IN"/>
              <a:t>TAGLINE</a:t>
            </a:r>
          </a:p>
        </p:txBody>
      </p:sp>
      <p:sp>
        <p:nvSpPr>
          <p:cNvPr id="4" name="Picture Placeholder 3">
            <a:extLst>
              <a:ext uri="{FF2B5EF4-FFF2-40B4-BE49-F238E27FC236}">
                <a16:creationId xmlns:a16="http://schemas.microsoft.com/office/drawing/2014/main" id="{F930F8D7-B9A5-3E45-9F86-A3CBF98396BC}"/>
              </a:ext>
            </a:extLst>
          </p:cNvPr>
          <p:cNvSpPr>
            <a:spLocks noGrp="1"/>
          </p:cNvSpPr>
          <p:nvPr>
            <p:ph type="pic" sz="quarter" idx="10" hasCustomPrompt="1"/>
          </p:nvPr>
        </p:nvSpPr>
        <p:spPr>
          <a:xfrm>
            <a:off x="17151924" y="487581"/>
            <a:ext cx="3750592" cy="1011022"/>
          </a:xfrm>
          <a:solidFill>
            <a:schemeClr val="bg2">
              <a:lumMod val="75000"/>
            </a:schemeClr>
          </a:solidFill>
        </p:spPr>
        <p:txBody>
          <a:bodyPr>
            <a:normAutofit/>
          </a:bodyPr>
          <a:lstStyle>
            <a:lvl1pPr>
              <a:defRPr sz="4000" b="0" i="0">
                <a:latin typeface="Gilroy-Medium ☞" pitchFamily="2" charset="77"/>
              </a:defRPr>
            </a:lvl1pPr>
          </a:lstStyle>
          <a:p>
            <a:r>
              <a:rPr lang="en-US"/>
              <a:t>Client logo</a:t>
            </a:r>
          </a:p>
        </p:txBody>
      </p:sp>
      <p:sp>
        <p:nvSpPr>
          <p:cNvPr id="11" name="Line">
            <a:extLst>
              <a:ext uri="{FF2B5EF4-FFF2-40B4-BE49-F238E27FC236}">
                <a16:creationId xmlns:a16="http://schemas.microsoft.com/office/drawing/2014/main" id="{11E76B7F-2555-DB45-B4BF-21822217856C}"/>
              </a:ext>
            </a:extLst>
          </p:cNvPr>
          <p:cNvSpPr/>
          <p:nvPr userDrawn="1"/>
        </p:nvSpPr>
        <p:spPr>
          <a:xfrm flipV="1">
            <a:off x="12160832" y="2397121"/>
            <a:ext cx="0" cy="10626150"/>
          </a:xfrm>
          <a:prstGeom prst="line">
            <a:avLst/>
          </a:prstGeom>
          <a:ln w="6350">
            <a:solidFill>
              <a:srgbClr val="4F4F4F"/>
            </a:solidFill>
            <a:miter lim="400000"/>
          </a:ln>
        </p:spPr>
        <p:txBody>
          <a:bodyPr lIns="101600" tIns="101600" rIns="101600" bIns="101600"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sz="6400"/>
          </a:p>
        </p:txBody>
      </p:sp>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sp>
        <p:nvSpPr>
          <p:cNvPr id="15" name="Line">
            <a:extLst>
              <a:ext uri="{FF2B5EF4-FFF2-40B4-BE49-F238E27FC236}">
                <a16:creationId xmlns:a16="http://schemas.microsoft.com/office/drawing/2014/main" id="{8FE40F83-1675-8541-9ADF-C57CAD668F9B}"/>
              </a:ext>
            </a:extLst>
          </p:cNvPr>
          <p:cNvSpPr/>
          <p:nvPr userDrawn="1"/>
        </p:nvSpPr>
        <p:spPr>
          <a:xfrm flipH="1" flipV="1">
            <a:off x="12773889" y="7818998"/>
            <a:ext cx="10363202" cy="0"/>
          </a:xfrm>
          <a:prstGeom prst="line">
            <a:avLst/>
          </a:prstGeom>
          <a:ln w="6350">
            <a:solidFill>
              <a:srgbClr val="4F4F4F"/>
            </a:solidFill>
            <a:miter lim="400000"/>
          </a:ln>
        </p:spPr>
        <p:txBody>
          <a:bodyPr lIns="101600" tIns="101600" rIns="101600" bIns="101600"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sz="6400"/>
          </a:p>
        </p:txBody>
      </p:sp>
      <p:sp>
        <p:nvSpPr>
          <p:cNvPr id="16" name="Line">
            <a:extLst>
              <a:ext uri="{FF2B5EF4-FFF2-40B4-BE49-F238E27FC236}">
                <a16:creationId xmlns:a16="http://schemas.microsoft.com/office/drawing/2014/main" id="{56BF5051-E1FB-CA46-8813-92B85C621C2E}"/>
              </a:ext>
            </a:extLst>
          </p:cNvPr>
          <p:cNvSpPr/>
          <p:nvPr userDrawn="1"/>
        </p:nvSpPr>
        <p:spPr>
          <a:xfrm flipH="1" flipV="1">
            <a:off x="748143" y="7818998"/>
            <a:ext cx="10363202" cy="0"/>
          </a:xfrm>
          <a:prstGeom prst="line">
            <a:avLst/>
          </a:prstGeom>
          <a:ln w="6350">
            <a:solidFill>
              <a:srgbClr val="4F4F4F"/>
            </a:solidFill>
            <a:miter lim="400000"/>
          </a:ln>
        </p:spPr>
        <p:txBody>
          <a:bodyPr lIns="101600" tIns="101600" rIns="101600" bIns="101600"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sz="6400"/>
          </a:p>
        </p:txBody>
      </p:sp>
      <p:sp>
        <p:nvSpPr>
          <p:cNvPr id="17" name="Picture Placeholder 3">
            <a:extLst>
              <a:ext uri="{FF2B5EF4-FFF2-40B4-BE49-F238E27FC236}">
                <a16:creationId xmlns:a16="http://schemas.microsoft.com/office/drawing/2014/main" id="{F8E2233B-F5BA-514D-8F85-5FB0E2F1DD45}"/>
              </a:ext>
            </a:extLst>
          </p:cNvPr>
          <p:cNvSpPr>
            <a:spLocks noGrp="1"/>
          </p:cNvSpPr>
          <p:nvPr>
            <p:ph type="pic" sz="quarter" idx="11" hasCustomPrompt="1"/>
          </p:nvPr>
        </p:nvSpPr>
        <p:spPr>
          <a:xfrm>
            <a:off x="5560259" y="2587313"/>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17500889" y="2587313"/>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25" name="Picture Placeholder 3">
            <a:extLst>
              <a:ext uri="{FF2B5EF4-FFF2-40B4-BE49-F238E27FC236}">
                <a16:creationId xmlns:a16="http://schemas.microsoft.com/office/drawing/2014/main" id="{A7ED0A72-BFD0-3544-8E19-E0D89569F1A1}"/>
              </a:ext>
            </a:extLst>
          </p:cNvPr>
          <p:cNvSpPr>
            <a:spLocks noGrp="1"/>
          </p:cNvSpPr>
          <p:nvPr>
            <p:ph type="pic" sz="quarter" idx="13" hasCustomPrompt="1"/>
          </p:nvPr>
        </p:nvSpPr>
        <p:spPr>
          <a:xfrm>
            <a:off x="5560259" y="8258569"/>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35" name="Picture Placeholder 3">
            <a:extLst>
              <a:ext uri="{FF2B5EF4-FFF2-40B4-BE49-F238E27FC236}">
                <a16:creationId xmlns:a16="http://schemas.microsoft.com/office/drawing/2014/main" id="{0916EA19-EB6E-CF46-A96C-0652DFECE98A}"/>
              </a:ext>
            </a:extLst>
          </p:cNvPr>
          <p:cNvSpPr>
            <a:spLocks noGrp="1"/>
          </p:cNvSpPr>
          <p:nvPr>
            <p:ph type="pic" sz="quarter" idx="14"/>
          </p:nvPr>
        </p:nvSpPr>
        <p:spPr>
          <a:xfrm>
            <a:off x="12833049" y="8327474"/>
            <a:ext cx="10665126" cy="4431368"/>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28" name="Text Placeholder 2">
            <a:extLst>
              <a:ext uri="{FF2B5EF4-FFF2-40B4-BE49-F238E27FC236}">
                <a16:creationId xmlns:a16="http://schemas.microsoft.com/office/drawing/2014/main" id="{5D348C01-5B04-0C47-923A-2C1A3D78B7FA}"/>
              </a:ext>
            </a:extLst>
          </p:cNvPr>
          <p:cNvSpPr>
            <a:spLocks noGrp="1"/>
          </p:cNvSpPr>
          <p:nvPr>
            <p:ph idx="15" hasCustomPrompt="1"/>
          </p:nvPr>
        </p:nvSpPr>
        <p:spPr>
          <a:xfrm>
            <a:off x="823490" y="5320932"/>
            <a:ext cx="10668148" cy="705156"/>
          </a:xfrm>
          <a:prstGeom prst="rect">
            <a:avLst/>
          </a:prstGeom>
        </p:spPr>
        <p:txBody>
          <a:bodyPr vert="horz" lIns="91440" tIns="45720" rIns="91440" bIns="45720" rtlCol="0">
            <a:noAutofit/>
          </a:bodyPr>
          <a:lstStyle>
            <a:lvl1pPr>
              <a:defRPr sz="3200"/>
            </a:lvl1pPr>
          </a:lstStyle>
          <a:p>
            <a:pPr lvl="0"/>
            <a:r>
              <a:rPr lang="en-US"/>
              <a:t>Content</a:t>
            </a:r>
          </a:p>
        </p:txBody>
      </p:sp>
      <p:sp>
        <p:nvSpPr>
          <p:cNvPr id="29" name="Text Placeholder 2">
            <a:extLst>
              <a:ext uri="{FF2B5EF4-FFF2-40B4-BE49-F238E27FC236}">
                <a16:creationId xmlns:a16="http://schemas.microsoft.com/office/drawing/2014/main" id="{02E1B4CE-D091-1C49-BCD3-CEEA820B9167}"/>
              </a:ext>
            </a:extLst>
          </p:cNvPr>
          <p:cNvSpPr>
            <a:spLocks noGrp="1"/>
          </p:cNvSpPr>
          <p:nvPr>
            <p:ph idx="16" hasCustomPrompt="1"/>
          </p:nvPr>
        </p:nvSpPr>
        <p:spPr>
          <a:xfrm>
            <a:off x="823490" y="6569974"/>
            <a:ext cx="10668148" cy="705156"/>
          </a:xfrm>
          <a:prstGeom prst="rect">
            <a:avLst/>
          </a:prstGeom>
        </p:spPr>
        <p:txBody>
          <a:bodyPr vert="horz" lIns="91440" tIns="45720" rIns="91440" bIns="45720" rtlCol="0">
            <a:noAutofit/>
          </a:bodyPr>
          <a:lstStyle>
            <a:lvl1pPr>
              <a:defRPr sz="3200"/>
            </a:lvl1pPr>
          </a:lstStyle>
          <a:p>
            <a:pPr lvl="0"/>
            <a:r>
              <a:rPr lang="en-US"/>
              <a:t>Content</a:t>
            </a:r>
          </a:p>
        </p:txBody>
      </p:sp>
      <p:sp>
        <p:nvSpPr>
          <p:cNvPr id="30" name="Text Placeholder 2">
            <a:extLst>
              <a:ext uri="{FF2B5EF4-FFF2-40B4-BE49-F238E27FC236}">
                <a16:creationId xmlns:a16="http://schemas.microsoft.com/office/drawing/2014/main" id="{33F96B6F-97F8-F041-B23F-31871321D2AC}"/>
              </a:ext>
            </a:extLst>
          </p:cNvPr>
          <p:cNvSpPr>
            <a:spLocks noGrp="1"/>
          </p:cNvSpPr>
          <p:nvPr>
            <p:ph idx="17" hasCustomPrompt="1"/>
          </p:nvPr>
        </p:nvSpPr>
        <p:spPr>
          <a:xfrm>
            <a:off x="823490" y="11121898"/>
            <a:ext cx="10668148" cy="705156"/>
          </a:xfrm>
          <a:prstGeom prst="rect">
            <a:avLst/>
          </a:prstGeom>
        </p:spPr>
        <p:txBody>
          <a:bodyPr vert="horz" lIns="91440" tIns="45720" rIns="91440" bIns="45720" rtlCol="0">
            <a:noAutofit/>
          </a:bodyPr>
          <a:lstStyle>
            <a:lvl1pPr>
              <a:defRPr sz="3200"/>
            </a:lvl1pPr>
          </a:lstStyle>
          <a:p>
            <a:pPr lvl="0"/>
            <a:r>
              <a:rPr lang="en-US"/>
              <a:t>Content</a:t>
            </a:r>
          </a:p>
        </p:txBody>
      </p:sp>
      <p:sp>
        <p:nvSpPr>
          <p:cNvPr id="31" name="Text Placeholder 2">
            <a:extLst>
              <a:ext uri="{FF2B5EF4-FFF2-40B4-BE49-F238E27FC236}">
                <a16:creationId xmlns:a16="http://schemas.microsoft.com/office/drawing/2014/main" id="{D0B68268-1C00-CE4C-B938-D887D291ADA8}"/>
              </a:ext>
            </a:extLst>
          </p:cNvPr>
          <p:cNvSpPr>
            <a:spLocks noGrp="1"/>
          </p:cNvSpPr>
          <p:nvPr>
            <p:ph idx="18" hasCustomPrompt="1"/>
          </p:nvPr>
        </p:nvSpPr>
        <p:spPr>
          <a:xfrm>
            <a:off x="823490" y="12370940"/>
            <a:ext cx="10668148" cy="705156"/>
          </a:xfrm>
          <a:prstGeom prst="rect">
            <a:avLst/>
          </a:prstGeom>
        </p:spPr>
        <p:txBody>
          <a:bodyPr vert="horz" lIns="91440" tIns="45720" rIns="91440" bIns="45720" rtlCol="0">
            <a:noAutofit/>
          </a:bodyPr>
          <a:lstStyle>
            <a:lvl1pPr>
              <a:defRPr sz="3200"/>
            </a:lvl1pPr>
          </a:lstStyle>
          <a:p>
            <a:pPr lvl="0"/>
            <a:r>
              <a:rPr lang="en-US"/>
              <a:t>Content</a:t>
            </a:r>
          </a:p>
        </p:txBody>
      </p:sp>
      <p:sp>
        <p:nvSpPr>
          <p:cNvPr id="32" name="Text Placeholder 2">
            <a:extLst>
              <a:ext uri="{FF2B5EF4-FFF2-40B4-BE49-F238E27FC236}">
                <a16:creationId xmlns:a16="http://schemas.microsoft.com/office/drawing/2014/main" id="{33E4DC46-1D4A-4C4E-B48F-5E70B7A966A5}"/>
              </a:ext>
            </a:extLst>
          </p:cNvPr>
          <p:cNvSpPr>
            <a:spLocks noGrp="1"/>
          </p:cNvSpPr>
          <p:nvPr>
            <p:ph idx="19" hasCustomPrompt="1"/>
          </p:nvPr>
        </p:nvSpPr>
        <p:spPr>
          <a:xfrm>
            <a:off x="12812290" y="5339622"/>
            <a:ext cx="10668148" cy="705156"/>
          </a:xfrm>
          <a:prstGeom prst="rect">
            <a:avLst/>
          </a:prstGeom>
        </p:spPr>
        <p:txBody>
          <a:bodyPr vert="horz" lIns="91440" tIns="45720" rIns="91440" bIns="45720" rtlCol="0">
            <a:noAutofit/>
          </a:bodyPr>
          <a:lstStyle>
            <a:lvl1pPr>
              <a:defRPr sz="3200"/>
            </a:lvl1pPr>
          </a:lstStyle>
          <a:p>
            <a:pPr lvl="0"/>
            <a:r>
              <a:rPr lang="en-US"/>
              <a:t>Content</a:t>
            </a:r>
          </a:p>
        </p:txBody>
      </p:sp>
      <p:sp>
        <p:nvSpPr>
          <p:cNvPr id="33" name="Text Placeholder 2">
            <a:extLst>
              <a:ext uri="{FF2B5EF4-FFF2-40B4-BE49-F238E27FC236}">
                <a16:creationId xmlns:a16="http://schemas.microsoft.com/office/drawing/2014/main" id="{899F7EEF-EAFF-3449-87BF-14A7E50F99D9}"/>
              </a:ext>
            </a:extLst>
          </p:cNvPr>
          <p:cNvSpPr>
            <a:spLocks noGrp="1"/>
          </p:cNvSpPr>
          <p:nvPr>
            <p:ph idx="20" hasCustomPrompt="1"/>
          </p:nvPr>
        </p:nvSpPr>
        <p:spPr>
          <a:xfrm>
            <a:off x="12812290" y="6588664"/>
            <a:ext cx="10668148" cy="705156"/>
          </a:xfrm>
          <a:prstGeom prst="rect">
            <a:avLst/>
          </a:prstGeom>
        </p:spPr>
        <p:txBody>
          <a:bodyPr vert="horz" lIns="91440" tIns="45720" rIns="91440" bIns="45720" rtlCol="0">
            <a:noAutofit/>
          </a:bodyPr>
          <a:lstStyle>
            <a:lvl1pPr>
              <a:defRPr sz="3200"/>
            </a:lvl1pPr>
          </a:lstStyle>
          <a:p>
            <a:pPr lvl="0"/>
            <a:r>
              <a:rPr lang="en-US"/>
              <a:t>Content</a:t>
            </a:r>
          </a:p>
        </p:txBody>
      </p:sp>
      <p:sp>
        <p:nvSpPr>
          <p:cNvPr id="34" name="Text Placeholder 2">
            <a:extLst>
              <a:ext uri="{FF2B5EF4-FFF2-40B4-BE49-F238E27FC236}">
                <a16:creationId xmlns:a16="http://schemas.microsoft.com/office/drawing/2014/main" id="{4EE8CB6C-D42C-724F-B63D-BBC9160BB737}"/>
              </a:ext>
            </a:extLst>
          </p:cNvPr>
          <p:cNvSpPr>
            <a:spLocks noGrp="1"/>
          </p:cNvSpPr>
          <p:nvPr>
            <p:ph idx="23" hasCustomPrompt="1"/>
          </p:nvPr>
        </p:nvSpPr>
        <p:spPr>
          <a:xfrm>
            <a:off x="823490" y="4231040"/>
            <a:ext cx="10668148" cy="705156"/>
          </a:xfrm>
          <a:prstGeom prst="rect">
            <a:avLst/>
          </a:prstGeom>
        </p:spPr>
        <p:txBody>
          <a:bodyPr vert="horz" lIns="91440" tIns="45720" rIns="91440" bIns="45720" rtlCol="0">
            <a:noAutofit/>
          </a:bodyPr>
          <a:lstStyle>
            <a:lvl1pPr marL="0" indent="0" algn="ctr">
              <a:buFont typeface="Arial" panose="020B0604020202020204" pitchFamily="34" charset="0"/>
              <a:buNone/>
              <a:defRPr sz="3200" b="1" i="0" spc="1200">
                <a:latin typeface="Gilroy-SemiBold ☞" pitchFamily="2" charset="77"/>
              </a:defRPr>
            </a:lvl1pPr>
          </a:lstStyle>
          <a:p>
            <a:pPr lvl="0"/>
            <a:r>
              <a:rPr lang="en-US"/>
              <a:t>TITLE</a:t>
            </a:r>
          </a:p>
        </p:txBody>
      </p:sp>
      <p:sp>
        <p:nvSpPr>
          <p:cNvPr id="42" name="Text Placeholder 2">
            <a:extLst>
              <a:ext uri="{FF2B5EF4-FFF2-40B4-BE49-F238E27FC236}">
                <a16:creationId xmlns:a16="http://schemas.microsoft.com/office/drawing/2014/main" id="{93D88E19-AAF4-9E4D-87BD-02E53905AF9F}"/>
              </a:ext>
            </a:extLst>
          </p:cNvPr>
          <p:cNvSpPr>
            <a:spLocks noGrp="1"/>
          </p:cNvSpPr>
          <p:nvPr>
            <p:ph idx="24" hasCustomPrompt="1"/>
          </p:nvPr>
        </p:nvSpPr>
        <p:spPr>
          <a:xfrm>
            <a:off x="823490" y="9939114"/>
            <a:ext cx="10668148" cy="705156"/>
          </a:xfrm>
          <a:prstGeom prst="rect">
            <a:avLst/>
          </a:prstGeom>
        </p:spPr>
        <p:txBody>
          <a:bodyPr vert="horz" lIns="91440" tIns="45720" rIns="91440" bIns="45720" rtlCol="0">
            <a:noAutofit/>
          </a:bodyPr>
          <a:lstStyle>
            <a:lvl1pPr marL="0" indent="0" algn="ctr">
              <a:buFont typeface="Arial" panose="020B0604020202020204" pitchFamily="34" charset="0"/>
              <a:buNone/>
              <a:defRPr sz="3200" b="1" i="0" spc="1200">
                <a:latin typeface="Gilroy-SemiBold ☞" pitchFamily="2" charset="77"/>
              </a:defRPr>
            </a:lvl1pPr>
          </a:lstStyle>
          <a:p>
            <a:pPr lvl="0"/>
            <a:r>
              <a:rPr lang="en-US"/>
              <a:t>TITLE</a:t>
            </a:r>
          </a:p>
        </p:txBody>
      </p:sp>
      <p:sp>
        <p:nvSpPr>
          <p:cNvPr id="43" name="Text Placeholder 2">
            <a:extLst>
              <a:ext uri="{FF2B5EF4-FFF2-40B4-BE49-F238E27FC236}">
                <a16:creationId xmlns:a16="http://schemas.microsoft.com/office/drawing/2014/main" id="{737D4947-7C9F-7F4D-A53A-1A0ECC715D41}"/>
              </a:ext>
            </a:extLst>
          </p:cNvPr>
          <p:cNvSpPr>
            <a:spLocks noGrp="1"/>
          </p:cNvSpPr>
          <p:nvPr>
            <p:ph idx="25" hasCustomPrompt="1"/>
          </p:nvPr>
        </p:nvSpPr>
        <p:spPr>
          <a:xfrm>
            <a:off x="12793816" y="4231040"/>
            <a:ext cx="10668148" cy="705156"/>
          </a:xfrm>
          <a:prstGeom prst="rect">
            <a:avLst/>
          </a:prstGeom>
        </p:spPr>
        <p:txBody>
          <a:bodyPr vert="horz" lIns="91440" tIns="45720" rIns="91440" bIns="45720" rtlCol="0">
            <a:noAutofit/>
          </a:bodyPr>
          <a:lstStyle>
            <a:lvl1pPr marL="0" indent="0" algn="ctr">
              <a:buFont typeface="Arial" panose="020B0604020202020204" pitchFamily="34" charset="0"/>
              <a:buNone/>
              <a:defRPr sz="3200" b="1" i="0" spc="1200">
                <a:latin typeface="Gilroy-SemiBold ☞" pitchFamily="2" charset="77"/>
              </a:defRPr>
            </a:lvl1pPr>
          </a:lstStyle>
          <a:p>
            <a:pPr lvl="0"/>
            <a:r>
              <a:rPr lang="en-US"/>
              <a:t>TITLE</a:t>
            </a:r>
          </a:p>
        </p:txBody>
      </p:sp>
    </p:spTree>
    <p:extLst>
      <p:ext uri="{BB962C8B-B14F-4D97-AF65-F5344CB8AC3E}">
        <p14:creationId xmlns:p14="http://schemas.microsoft.com/office/powerpoint/2010/main" val="3329423731"/>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guide id="3" pos="3840">
          <p15:clr>
            <a:srgbClr val="FBAE4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U 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11" name="Subtitle 2">
            <a:extLst>
              <a:ext uri="{FF2B5EF4-FFF2-40B4-BE49-F238E27FC236}">
                <a16:creationId xmlns:a16="http://schemas.microsoft.com/office/drawing/2014/main" id="{B11145A4-10C2-A844-950C-99A8893219DD}"/>
              </a:ext>
            </a:extLst>
          </p:cNvPr>
          <p:cNvSpPr>
            <a:spLocks noGrp="1"/>
          </p:cNvSpPr>
          <p:nvPr>
            <p:ph type="subTitle" idx="1" hasCustomPrompt="1"/>
          </p:nvPr>
        </p:nvSpPr>
        <p:spPr>
          <a:xfrm>
            <a:off x="882652" y="2374976"/>
            <a:ext cx="22615524" cy="898524"/>
          </a:xfrm>
          <a:noFill/>
          <a:ln>
            <a:solidFill>
              <a:srgbClr val="000001"/>
            </a:solidFill>
            <a:prstDash val="sysDot"/>
          </a:ln>
        </p:spPr>
        <p:txBody>
          <a:bodyPr>
            <a:noAutofit/>
          </a:bodyPr>
          <a:lstStyle>
            <a:lvl1pPr marL="0" indent="0" algn="l">
              <a:buNone/>
              <a:defRPr sz="4000" b="1" i="0" spc="0">
                <a:gradFill>
                  <a:gsLst>
                    <a:gs pos="0">
                      <a:srgbClr val="4FA6DA"/>
                    </a:gs>
                    <a:gs pos="100000">
                      <a:srgbClr val="01617A"/>
                    </a:gs>
                  </a:gsLst>
                  <a:lin ang="5400000" scaled="1"/>
                </a:gradFill>
                <a:latin typeface="Gilroy-SemiBold ☞" pitchFamily="2" charset="77"/>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IN"/>
              <a:t>TAGLINE</a:t>
            </a:r>
          </a:p>
        </p:txBody>
      </p:sp>
      <p:sp>
        <p:nvSpPr>
          <p:cNvPr id="17" name="Picture Placeholder 3">
            <a:extLst>
              <a:ext uri="{FF2B5EF4-FFF2-40B4-BE49-F238E27FC236}">
                <a16:creationId xmlns:a16="http://schemas.microsoft.com/office/drawing/2014/main" id="{4EB8C0DC-B4DE-6746-A55D-BF56766F3BDE}"/>
              </a:ext>
            </a:extLst>
          </p:cNvPr>
          <p:cNvSpPr>
            <a:spLocks noGrp="1"/>
          </p:cNvSpPr>
          <p:nvPr>
            <p:ph type="pic" sz="quarter" idx="12" hasCustomPrompt="1"/>
          </p:nvPr>
        </p:nvSpPr>
        <p:spPr>
          <a:xfrm>
            <a:off x="14352114" y="4227882"/>
            <a:ext cx="1187352" cy="1187352"/>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0" name="Picture Placeholder 3">
            <a:extLst>
              <a:ext uri="{FF2B5EF4-FFF2-40B4-BE49-F238E27FC236}">
                <a16:creationId xmlns:a16="http://schemas.microsoft.com/office/drawing/2014/main" id="{9135BCD9-05D0-CC4C-9077-4CC95880AEFC}"/>
              </a:ext>
            </a:extLst>
          </p:cNvPr>
          <p:cNvSpPr>
            <a:spLocks noGrp="1"/>
          </p:cNvSpPr>
          <p:nvPr>
            <p:ph type="pic" sz="quarter" idx="13" hasCustomPrompt="1"/>
          </p:nvPr>
        </p:nvSpPr>
        <p:spPr>
          <a:xfrm>
            <a:off x="14352114" y="6125500"/>
            <a:ext cx="1187352" cy="1187352"/>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2" name="Picture Placeholder 3">
            <a:extLst>
              <a:ext uri="{FF2B5EF4-FFF2-40B4-BE49-F238E27FC236}">
                <a16:creationId xmlns:a16="http://schemas.microsoft.com/office/drawing/2014/main" id="{26F0ED32-34A5-FA48-A340-72E0200F7EDC}"/>
              </a:ext>
            </a:extLst>
          </p:cNvPr>
          <p:cNvSpPr>
            <a:spLocks noGrp="1"/>
          </p:cNvSpPr>
          <p:nvPr>
            <p:ph type="pic" sz="quarter" idx="14" hasCustomPrompt="1"/>
          </p:nvPr>
        </p:nvSpPr>
        <p:spPr>
          <a:xfrm>
            <a:off x="14352114" y="8003468"/>
            <a:ext cx="1187352" cy="1187352"/>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 name="Rectangle 2">
            <a:extLst>
              <a:ext uri="{FF2B5EF4-FFF2-40B4-BE49-F238E27FC236}">
                <a16:creationId xmlns:a16="http://schemas.microsoft.com/office/drawing/2014/main" id="{D8C8858C-AADB-2749-A591-D83839B989AD}"/>
              </a:ext>
            </a:extLst>
          </p:cNvPr>
          <p:cNvSpPr/>
          <p:nvPr userDrawn="1"/>
        </p:nvSpPr>
        <p:spPr>
          <a:xfrm>
            <a:off x="15981909" y="11315342"/>
            <a:ext cx="5907386" cy="2308324"/>
          </a:xfrm>
          <a:prstGeom prst="rect">
            <a:avLst/>
          </a:prstGeom>
        </p:spPr>
        <p:txBody>
          <a:bodyPr wrap="none">
            <a:spAutoFit/>
          </a:bodyPr>
          <a:lstStyle/>
          <a:p>
            <a:r>
              <a:rPr lang="en-IN" sz="14400" cap="none">
                <a:solidFill>
                  <a:srgbClr val="4EA6D9">
                    <a:alpha val="16000"/>
                  </a:srgbClr>
                </a:solidFill>
                <a:latin typeface="Gilroy-BoldItalic ☞" pitchFamily="2" charset="77"/>
              </a:rPr>
              <a:t>Digital</a:t>
            </a:r>
            <a:endParaRPr lang="en-US" sz="14400"/>
          </a:p>
        </p:txBody>
      </p:sp>
      <p:sp>
        <p:nvSpPr>
          <p:cNvPr id="30" name="Text Placeholder 2">
            <a:extLst>
              <a:ext uri="{FF2B5EF4-FFF2-40B4-BE49-F238E27FC236}">
                <a16:creationId xmlns:a16="http://schemas.microsoft.com/office/drawing/2014/main" id="{13A39843-ECD2-E04A-8A77-D03A927AECA2}"/>
              </a:ext>
            </a:extLst>
          </p:cNvPr>
          <p:cNvSpPr>
            <a:spLocks noGrp="1"/>
          </p:cNvSpPr>
          <p:nvPr>
            <p:ph idx="15" hasCustomPrompt="1"/>
          </p:nvPr>
        </p:nvSpPr>
        <p:spPr>
          <a:xfrm>
            <a:off x="882653" y="4162882"/>
            <a:ext cx="9048746" cy="1674500"/>
          </a:xfrm>
          <a:prstGeom prst="rect">
            <a:avLst/>
          </a:prstGeom>
        </p:spPr>
        <p:txBody>
          <a:bodyPr vert="horz" lIns="91440" tIns="45720" rIns="91440" bIns="45720" rtlCol="0">
            <a:noAutofit/>
          </a:bodyPr>
          <a:lstStyle>
            <a:lvl1pPr>
              <a:defRPr sz="4400"/>
            </a:lvl1pPr>
          </a:lstStyle>
          <a:p>
            <a:pPr lvl="0"/>
            <a:r>
              <a:rPr lang="en-US"/>
              <a:t>Content</a:t>
            </a:r>
          </a:p>
        </p:txBody>
      </p:sp>
      <p:sp>
        <p:nvSpPr>
          <p:cNvPr id="31" name="Text Placeholder 2">
            <a:extLst>
              <a:ext uri="{FF2B5EF4-FFF2-40B4-BE49-F238E27FC236}">
                <a16:creationId xmlns:a16="http://schemas.microsoft.com/office/drawing/2014/main" id="{325C610A-75A1-6940-A72B-1885EB23F193}"/>
              </a:ext>
            </a:extLst>
          </p:cNvPr>
          <p:cNvSpPr>
            <a:spLocks noGrp="1"/>
          </p:cNvSpPr>
          <p:nvPr>
            <p:ph idx="16" hasCustomPrompt="1"/>
          </p:nvPr>
        </p:nvSpPr>
        <p:spPr>
          <a:xfrm>
            <a:off x="882653" y="6457170"/>
            <a:ext cx="9048746" cy="1674500"/>
          </a:xfrm>
          <a:prstGeom prst="rect">
            <a:avLst/>
          </a:prstGeom>
        </p:spPr>
        <p:txBody>
          <a:bodyPr vert="horz" lIns="91440" tIns="45720" rIns="91440" bIns="45720" rtlCol="0">
            <a:noAutofit/>
          </a:bodyPr>
          <a:lstStyle>
            <a:lvl1pPr>
              <a:defRPr sz="4400"/>
            </a:lvl1pPr>
          </a:lstStyle>
          <a:p>
            <a:pPr lvl="0"/>
            <a:r>
              <a:rPr lang="en-US"/>
              <a:t>Content</a:t>
            </a:r>
          </a:p>
        </p:txBody>
      </p:sp>
      <p:sp>
        <p:nvSpPr>
          <p:cNvPr id="32" name="Text Placeholder 2">
            <a:extLst>
              <a:ext uri="{FF2B5EF4-FFF2-40B4-BE49-F238E27FC236}">
                <a16:creationId xmlns:a16="http://schemas.microsoft.com/office/drawing/2014/main" id="{92490DB4-0411-C742-9C26-137ADE00B14F}"/>
              </a:ext>
            </a:extLst>
          </p:cNvPr>
          <p:cNvSpPr>
            <a:spLocks noGrp="1"/>
          </p:cNvSpPr>
          <p:nvPr>
            <p:ph idx="17" hasCustomPrompt="1"/>
          </p:nvPr>
        </p:nvSpPr>
        <p:spPr>
          <a:xfrm>
            <a:off x="882653" y="8751458"/>
            <a:ext cx="9048746" cy="1674500"/>
          </a:xfrm>
          <a:prstGeom prst="rect">
            <a:avLst/>
          </a:prstGeom>
        </p:spPr>
        <p:txBody>
          <a:bodyPr vert="horz" lIns="91440" tIns="45720" rIns="91440" bIns="45720" rtlCol="0">
            <a:noAutofit/>
          </a:bodyPr>
          <a:lstStyle>
            <a:lvl1pPr>
              <a:defRPr sz="4400"/>
            </a:lvl1pPr>
          </a:lstStyle>
          <a:p>
            <a:pPr lvl="0"/>
            <a:r>
              <a:rPr lang="en-US"/>
              <a:t>Content</a:t>
            </a:r>
          </a:p>
        </p:txBody>
      </p:sp>
      <p:sp>
        <p:nvSpPr>
          <p:cNvPr id="33" name="Text Placeholder 2">
            <a:extLst>
              <a:ext uri="{FF2B5EF4-FFF2-40B4-BE49-F238E27FC236}">
                <a16:creationId xmlns:a16="http://schemas.microsoft.com/office/drawing/2014/main" id="{B4CE44FB-F4B8-0340-A8A0-EB01C83231EA}"/>
              </a:ext>
            </a:extLst>
          </p:cNvPr>
          <p:cNvSpPr>
            <a:spLocks noGrp="1"/>
          </p:cNvSpPr>
          <p:nvPr>
            <p:ph idx="18" hasCustomPrompt="1"/>
          </p:nvPr>
        </p:nvSpPr>
        <p:spPr>
          <a:xfrm>
            <a:off x="15900982" y="4336783"/>
            <a:ext cx="7597196" cy="935590"/>
          </a:xfrm>
          <a:prstGeom prst="rect">
            <a:avLst/>
          </a:prstGeom>
        </p:spPr>
        <p:txBody>
          <a:bodyPr vert="horz" lIns="91440" tIns="45720" rIns="91440" bIns="45720" rtlCol="0">
            <a:noAutofit/>
          </a:bodyPr>
          <a:lstStyle>
            <a:lvl1pPr>
              <a:defRPr sz="4400"/>
            </a:lvl1pPr>
          </a:lstStyle>
          <a:p>
            <a:pPr lvl="0"/>
            <a:r>
              <a:rPr lang="en-US"/>
              <a:t>Content</a:t>
            </a:r>
          </a:p>
        </p:txBody>
      </p:sp>
      <p:sp>
        <p:nvSpPr>
          <p:cNvPr id="34" name="Text Placeholder 2">
            <a:extLst>
              <a:ext uri="{FF2B5EF4-FFF2-40B4-BE49-F238E27FC236}">
                <a16:creationId xmlns:a16="http://schemas.microsoft.com/office/drawing/2014/main" id="{5CD35670-DF20-CB48-B877-0FC043263702}"/>
              </a:ext>
            </a:extLst>
          </p:cNvPr>
          <p:cNvSpPr>
            <a:spLocks noGrp="1"/>
          </p:cNvSpPr>
          <p:nvPr>
            <p:ph idx="19" hasCustomPrompt="1"/>
          </p:nvPr>
        </p:nvSpPr>
        <p:spPr>
          <a:xfrm>
            <a:off x="15900982" y="6202529"/>
            <a:ext cx="7597196" cy="935590"/>
          </a:xfrm>
          <a:prstGeom prst="rect">
            <a:avLst/>
          </a:prstGeom>
        </p:spPr>
        <p:txBody>
          <a:bodyPr vert="horz" lIns="91440" tIns="45720" rIns="91440" bIns="45720" rtlCol="0">
            <a:noAutofit/>
          </a:bodyPr>
          <a:lstStyle>
            <a:lvl1pPr>
              <a:defRPr sz="4400"/>
            </a:lvl1pPr>
          </a:lstStyle>
          <a:p>
            <a:pPr lvl="0"/>
            <a:r>
              <a:rPr lang="en-US"/>
              <a:t>Content</a:t>
            </a:r>
          </a:p>
        </p:txBody>
      </p:sp>
      <p:sp>
        <p:nvSpPr>
          <p:cNvPr id="35" name="Text Placeholder 2">
            <a:extLst>
              <a:ext uri="{FF2B5EF4-FFF2-40B4-BE49-F238E27FC236}">
                <a16:creationId xmlns:a16="http://schemas.microsoft.com/office/drawing/2014/main" id="{ECE88B7B-3D86-5947-98F5-64E4E49A5DBA}"/>
              </a:ext>
            </a:extLst>
          </p:cNvPr>
          <p:cNvSpPr>
            <a:spLocks noGrp="1"/>
          </p:cNvSpPr>
          <p:nvPr>
            <p:ph idx="20" hasCustomPrompt="1"/>
          </p:nvPr>
        </p:nvSpPr>
        <p:spPr>
          <a:xfrm>
            <a:off x="15900982" y="8123693"/>
            <a:ext cx="7597196" cy="935590"/>
          </a:xfrm>
          <a:prstGeom prst="rect">
            <a:avLst/>
          </a:prstGeom>
        </p:spPr>
        <p:txBody>
          <a:bodyPr vert="horz" lIns="91440" tIns="45720" rIns="91440" bIns="45720" rtlCol="0">
            <a:noAutofit/>
          </a:bodyPr>
          <a:lstStyle>
            <a:lvl1pPr>
              <a:defRPr sz="4400"/>
            </a:lvl1pPr>
          </a:lstStyle>
          <a:p>
            <a:pPr lvl="0"/>
            <a:r>
              <a:rPr lang="en-US"/>
              <a:t>Content</a:t>
            </a:r>
          </a:p>
        </p:txBody>
      </p:sp>
    </p:spTree>
    <p:extLst>
      <p:ext uri="{BB962C8B-B14F-4D97-AF65-F5344CB8AC3E}">
        <p14:creationId xmlns:p14="http://schemas.microsoft.com/office/powerpoint/2010/main" val="288170258"/>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guide id="3" pos="4997">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hat we do-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pic>
        <p:nvPicPr>
          <p:cNvPr id="24" name="Image" descr="Image">
            <a:extLst>
              <a:ext uri="{FF2B5EF4-FFF2-40B4-BE49-F238E27FC236}">
                <a16:creationId xmlns:a16="http://schemas.microsoft.com/office/drawing/2014/main" id="{1D693F41-2E3D-7B4D-BCE9-4C729F30E757}"/>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305340" y="2425950"/>
            <a:ext cx="3153240" cy="10332892"/>
          </a:xfrm>
          <a:prstGeom prst="rect">
            <a:avLst/>
          </a:prstGeom>
          <a:ln w="12700">
            <a:miter lim="400000"/>
          </a:ln>
        </p:spPr>
      </p:pic>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4219515" y="369182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pic>
        <p:nvPicPr>
          <p:cNvPr id="27" name="Image" descr="Image">
            <a:extLst>
              <a:ext uri="{FF2B5EF4-FFF2-40B4-BE49-F238E27FC236}">
                <a16:creationId xmlns:a16="http://schemas.microsoft.com/office/drawing/2014/main" id="{438494EC-2361-5D46-910B-55D0584B6FD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21930" y="2425950"/>
            <a:ext cx="3153240" cy="10332892"/>
          </a:xfrm>
          <a:prstGeom prst="rect">
            <a:avLst/>
          </a:prstGeom>
          <a:ln w="12700">
            <a:miter lim="400000"/>
          </a:ln>
        </p:spPr>
      </p:pic>
      <p:sp>
        <p:nvSpPr>
          <p:cNvPr id="29" name="Picture Placeholder 3">
            <a:extLst>
              <a:ext uri="{FF2B5EF4-FFF2-40B4-BE49-F238E27FC236}">
                <a16:creationId xmlns:a16="http://schemas.microsoft.com/office/drawing/2014/main" id="{05E9F5E4-3902-C14D-990F-0CFEFA018533}"/>
              </a:ext>
            </a:extLst>
          </p:cNvPr>
          <p:cNvSpPr>
            <a:spLocks noGrp="1"/>
          </p:cNvSpPr>
          <p:nvPr>
            <p:ph type="pic" sz="quarter" idx="13" hasCustomPrompt="1"/>
          </p:nvPr>
        </p:nvSpPr>
        <p:spPr>
          <a:xfrm>
            <a:off x="11536099" y="369182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pic>
        <p:nvPicPr>
          <p:cNvPr id="35" name="Image" descr="Image">
            <a:extLst>
              <a:ext uri="{FF2B5EF4-FFF2-40B4-BE49-F238E27FC236}">
                <a16:creationId xmlns:a16="http://schemas.microsoft.com/office/drawing/2014/main" id="{E0BE511E-E83B-E944-B388-D6335A3DCF3B}"/>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008522" y="2425950"/>
            <a:ext cx="3153240" cy="10332892"/>
          </a:xfrm>
          <a:prstGeom prst="rect">
            <a:avLst/>
          </a:prstGeom>
          <a:ln w="12700">
            <a:miter lim="400000"/>
          </a:ln>
        </p:spPr>
      </p:pic>
      <p:sp>
        <p:nvSpPr>
          <p:cNvPr id="44" name="Picture Placeholder 3">
            <a:extLst>
              <a:ext uri="{FF2B5EF4-FFF2-40B4-BE49-F238E27FC236}">
                <a16:creationId xmlns:a16="http://schemas.microsoft.com/office/drawing/2014/main" id="{CFC907EB-C824-2E42-8776-877E3E99DE91}"/>
              </a:ext>
            </a:extLst>
          </p:cNvPr>
          <p:cNvSpPr>
            <a:spLocks noGrp="1"/>
          </p:cNvSpPr>
          <p:nvPr>
            <p:ph type="pic" sz="quarter" idx="14" hasCustomPrompt="1"/>
          </p:nvPr>
        </p:nvSpPr>
        <p:spPr>
          <a:xfrm>
            <a:off x="18922691" y="369182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3" name="TextBox 2">
            <a:extLst>
              <a:ext uri="{FF2B5EF4-FFF2-40B4-BE49-F238E27FC236}">
                <a16:creationId xmlns:a16="http://schemas.microsoft.com/office/drawing/2014/main" id="{E3821DF6-4E05-464A-ACD9-C5F8493844C2}"/>
              </a:ext>
            </a:extLst>
          </p:cNvPr>
          <p:cNvSpPr txBox="1"/>
          <p:nvPr userDrawn="1"/>
        </p:nvSpPr>
        <p:spPr>
          <a:xfrm>
            <a:off x="7526216" y="9612924"/>
            <a:ext cx="0" cy="0"/>
          </a:xfrm>
          <a:prstGeom prst="rect">
            <a:avLst/>
          </a:prstGeom>
          <a:noFill/>
        </p:spPr>
        <p:txBody>
          <a:bodyPr vert="horz" wrap="none" lIns="182880" tIns="91440" rIns="182880" bIns="91440" rtlCol="0">
            <a:noAutofit/>
          </a:bodyPr>
          <a:lstStyle/>
          <a:p>
            <a:pPr algn="l"/>
            <a:endParaRPr lang="en-US" sz="11200"/>
          </a:p>
        </p:txBody>
      </p:sp>
      <p:sp>
        <p:nvSpPr>
          <p:cNvPr id="22" name="Text Placeholder 2">
            <a:extLst>
              <a:ext uri="{FF2B5EF4-FFF2-40B4-BE49-F238E27FC236}">
                <a16:creationId xmlns:a16="http://schemas.microsoft.com/office/drawing/2014/main" id="{2C40AF36-2348-D845-92F0-752DA1256F2B}"/>
              </a:ext>
            </a:extLst>
          </p:cNvPr>
          <p:cNvSpPr>
            <a:spLocks noGrp="1"/>
          </p:cNvSpPr>
          <p:nvPr>
            <p:ph idx="17" hasCustomPrompt="1"/>
          </p:nvPr>
        </p:nvSpPr>
        <p:spPr>
          <a:xfrm>
            <a:off x="2551078" y="9308034"/>
            <a:ext cx="4661764" cy="2944668"/>
          </a:xfrm>
          <a:prstGeom prst="rect">
            <a:avLst/>
          </a:prstGeom>
        </p:spPr>
        <p:txBody>
          <a:bodyPr vert="horz" lIns="91440" tIns="45720" rIns="91440" bIns="45720" rtlCol="0">
            <a:noAutofit/>
          </a:bodyPr>
          <a:lstStyle>
            <a:lvl1pPr algn="ctr">
              <a:defRPr sz="4400"/>
            </a:lvl1pPr>
          </a:lstStyle>
          <a:p>
            <a:pPr lvl="0"/>
            <a:r>
              <a:rPr lang="en-US"/>
              <a:t>Content</a:t>
            </a:r>
          </a:p>
        </p:txBody>
      </p:sp>
      <p:sp>
        <p:nvSpPr>
          <p:cNvPr id="23" name="Text Placeholder 2">
            <a:extLst>
              <a:ext uri="{FF2B5EF4-FFF2-40B4-BE49-F238E27FC236}">
                <a16:creationId xmlns:a16="http://schemas.microsoft.com/office/drawing/2014/main" id="{BB3F78C5-0506-B84A-847E-733F3825A79B}"/>
              </a:ext>
            </a:extLst>
          </p:cNvPr>
          <p:cNvSpPr>
            <a:spLocks noGrp="1"/>
          </p:cNvSpPr>
          <p:nvPr>
            <p:ph idx="18" hasCustomPrompt="1"/>
          </p:nvPr>
        </p:nvSpPr>
        <p:spPr>
          <a:xfrm>
            <a:off x="9931398" y="9308034"/>
            <a:ext cx="4661764" cy="2944668"/>
          </a:xfrm>
          <a:prstGeom prst="rect">
            <a:avLst/>
          </a:prstGeom>
        </p:spPr>
        <p:txBody>
          <a:bodyPr vert="horz" lIns="91440" tIns="45720" rIns="91440" bIns="45720" rtlCol="0">
            <a:noAutofit/>
          </a:bodyPr>
          <a:lstStyle>
            <a:lvl1pPr algn="ctr">
              <a:defRPr sz="4400"/>
            </a:lvl1pPr>
          </a:lstStyle>
          <a:p>
            <a:pPr lvl="0"/>
            <a:r>
              <a:rPr lang="en-US"/>
              <a:t>Content</a:t>
            </a:r>
          </a:p>
        </p:txBody>
      </p:sp>
      <p:sp>
        <p:nvSpPr>
          <p:cNvPr id="26" name="Text Placeholder 2">
            <a:extLst>
              <a:ext uri="{FF2B5EF4-FFF2-40B4-BE49-F238E27FC236}">
                <a16:creationId xmlns:a16="http://schemas.microsoft.com/office/drawing/2014/main" id="{F4E0B3A9-3416-3B43-B31C-0CE85DEBCE0E}"/>
              </a:ext>
            </a:extLst>
          </p:cNvPr>
          <p:cNvSpPr>
            <a:spLocks noGrp="1"/>
          </p:cNvSpPr>
          <p:nvPr>
            <p:ph idx="19" hasCustomPrompt="1"/>
          </p:nvPr>
        </p:nvSpPr>
        <p:spPr>
          <a:xfrm>
            <a:off x="17254254" y="9308034"/>
            <a:ext cx="4661764" cy="2944668"/>
          </a:xfrm>
          <a:prstGeom prst="rect">
            <a:avLst/>
          </a:prstGeom>
        </p:spPr>
        <p:txBody>
          <a:bodyPr vert="horz" lIns="91440" tIns="45720" rIns="91440" bIns="45720" rtlCol="0">
            <a:noAutofit/>
          </a:bodyPr>
          <a:lstStyle>
            <a:lvl1pPr algn="ctr">
              <a:defRPr sz="4400"/>
            </a:lvl1pPr>
          </a:lstStyle>
          <a:p>
            <a:pPr lvl="0"/>
            <a:r>
              <a:rPr lang="en-US"/>
              <a:t>Content</a:t>
            </a:r>
          </a:p>
        </p:txBody>
      </p:sp>
      <p:sp>
        <p:nvSpPr>
          <p:cNvPr id="28" name="Text Placeholder 2">
            <a:extLst>
              <a:ext uri="{FF2B5EF4-FFF2-40B4-BE49-F238E27FC236}">
                <a16:creationId xmlns:a16="http://schemas.microsoft.com/office/drawing/2014/main" id="{96503F40-46F0-A54D-9A87-3CEA368451FF}"/>
              </a:ext>
            </a:extLst>
          </p:cNvPr>
          <p:cNvSpPr>
            <a:spLocks noGrp="1"/>
          </p:cNvSpPr>
          <p:nvPr>
            <p:ph idx="11" hasCustomPrompt="1"/>
          </p:nvPr>
        </p:nvSpPr>
        <p:spPr>
          <a:xfrm>
            <a:off x="2962257" y="7257432"/>
            <a:ext cx="3839406" cy="669928"/>
          </a:xfrm>
          <a:prstGeom prst="rect">
            <a:avLst/>
          </a:prstGeom>
          <a:noFill/>
        </p:spPr>
        <p:txBody>
          <a:bodyPr vert="horz" lIns="91440" tIns="45720" rIns="91440" bIns="45720" rtlCol="0">
            <a:normAutofit/>
          </a:bodyPr>
          <a:lstStyle>
            <a:lvl1pPr marL="0" indent="0" algn="ctr">
              <a:buFont typeface="Arial" panose="020B0604020202020204" pitchFamily="34" charset="0"/>
              <a:buNone/>
              <a:defRPr sz="4000" b="1" i="0">
                <a:gradFill>
                  <a:gsLst>
                    <a:gs pos="0">
                      <a:srgbClr val="F2CA04"/>
                    </a:gs>
                    <a:gs pos="100000">
                      <a:srgbClr val="F28705"/>
                    </a:gs>
                  </a:gsLst>
                  <a:lin ang="5400000" scaled="1"/>
                </a:gradFill>
                <a:latin typeface="Gilroy-Bold ☞" pitchFamily="2" charset="77"/>
              </a:defRPr>
            </a:lvl1pPr>
          </a:lstStyle>
          <a:p>
            <a:pPr lvl="0"/>
            <a:r>
              <a:rPr lang="en-US"/>
              <a:t>Title</a:t>
            </a:r>
          </a:p>
        </p:txBody>
      </p:sp>
      <p:sp>
        <p:nvSpPr>
          <p:cNvPr id="30" name="Text Placeholder 2">
            <a:extLst>
              <a:ext uri="{FF2B5EF4-FFF2-40B4-BE49-F238E27FC236}">
                <a16:creationId xmlns:a16="http://schemas.microsoft.com/office/drawing/2014/main" id="{9AB8C168-D18D-2B46-A170-030C0D8F6AF4}"/>
              </a:ext>
            </a:extLst>
          </p:cNvPr>
          <p:cNvSpPr>
            <a:spLocks noGrp="1"/>
          </p:cNvSpPr>
          <p:nvPr>
            <p:ph idx="20" hasCustomPrompt="1"/>
          </p:nvPr>
        </p:nvSpPr>
        <p:spPr>
          <a:xfrm>
            <a:off x="10278845" y="7257432"/>
            <a:ext cx="3839406" cy="669928"/>
          </a:xfrm>
          <a:prstGeom prst="rect">
            <a:avLst/>
          </a:prstGeom>
          <a:noFill/>
        </p:spPr>
        <p:txBody>
          <a:bodyPr vert="horz" lIns="91440" tIns="45720" rIns="91440" bIns="45720" rtlCol="0">
            <a:normAutofit/>
          </a:bodyPr>
          <a:lstStyle>
            <a:lvl1pPr marL="0" indent="0" algn="ctr">
              <a:buFont typeface="Arial" panose="020B0604020202020204" pitchFamily="34" charset="0"/>
              <a:buNone/>
              <a:defRPr sz="4000" b="1" i="0">
                <a:gradFill>
                  <a:gsLst>
                    <a:gs pos="0">
                      <a:srgbClr val="F2CA04"/>
                    </a:gs>
                    <a:gs pos="100000">
                      <a:srgbClr val="F28705"/>
                    </a:gs>
                  </a:gsLst>
                  <a:lin ang="5400000" scaled="1"/>
                </a:gradFill>
                <a:latin typeface="Gilroy-Bold ☞" pitchFamily="2" charset="77"/>
              </a:defRPr>
            </a:lvl1pPr>
          </a:lstStyle>
          <a:p>
            <a:pPr lvl="0"/>
            <a:r>
              <a:rPr lang="en-US"/>
              <a:t>Title</a:t>
            </a:r>
          </a:p>
        </p:txBody>
      </p:sp>
      <p:sp>
        <p:nvSpPr>
          <p:cNvPr id="32" name="Text Placeholder 2">
            <a:extLst>
              <a:ext uri="{FF2B5EF4-FFF2-40B4-BE49-F238E27FC236}">
                <a16:creationId xmlns:a16="http://schemas.microsoft.com/office/drawing/2014/main" id="{618C2E63-219D-FD46-94D3-0F5B73246724}"/>
              </a:ext>
            </a:extLst>
          </p:cNvPr>
          <p:cNvSpPr>
            <a:spLocks noGrp="1"/>
          </p:cNvSpPr>
          <p:nvPr>
            <p:ph idx="21" hasCustomPrompt="1"/>
          </p:nvPr>
        </p:nvSpPr>
        <p:spPr>
          <a:xfrm>
            <a:off x="17657655" y="7257432"/>
            <a:ext cx="3839406" cy="669928"/>
          </a:xfrm>
          <a:prstGeom prst="rect">
            <a:avLst/>
          </a:prstGeom>
          <a:noFill/>
        </p:spPr>
        <p:txBody>
          <a:bodyPr vert="horz" lIns="91440" tIns="45720" rIns="91440" bIns="45720" rtlCol="0">
            <a:normAutofit/>
          </a:bodyPr>
          <a:lstStyle>
            <a:lvl1pPr marL="0" indent="0" algn="ctr">
              <a:buFont typeface="Arial" panose="020B0604020202020204" pitchFamily="34" charset="0"/>
              <a:buNone/>
              <a:defRPr sz="4000" b="1" i="0">
                <a:gradFill>
                  <a:gsLst>
                    <a:gs pos="0">
                      <a:srgbClr val="F2CA04"/>
                    </a:gs>
                    <a:gs pos="100000">
                      <a:srgbClr val="F28705"/>
                    </a:gs>
                  </a:gsLst>
                  <a:lin ang="5400000" scaled="1"/>
                </a:gradFill>
                <a:latin typeface="Gilroy-Bold ☞" pitchFamily="2" charset="77"/>
              </a:defRPr>
            </a:lvl1pPr>
          </a:lstStyle>
          <a:p>
            <a:pPr lvl="0"/>
            <a:r>
              <a:rPr lang="en-US"/>
              <a:t>Title</a:t>
            </a:r>
          </a:p>
        </p:txBody>
      </p:sp>
    </p:spTree>
    <p:extLst>
      <p:ext uri="{BB962C8B-B14F-4D97-AF65-F5344CB8AC3E}">
        <p14:creationId xmlns:p14="http://schemas.microsoft.com/office/powerpoint/2010/main" val="1477679418"/>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230">
          <p15:clr>
            <a:srgbClr val="FBAE40"/>
          </p15:clr>
        </p15:guide>
        <p15:guide id="3" pos="3840">
          <p15:clr>
            <a:srgbClr val="FBAE40"/>
          </p15:clr>
        </p15:guide>
        <p15:guide id="4" orient="horz" pos="3135">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hat we do- 5">
    <p:spTree>
      <p:nvGrpSpPr>
        <p:cNvPr id="1" name=""/>
        <p:cNvGrpSpPr/>
        <p:nvPr/>
      </p:nvGrpSpPr>
      <p:grpSpPr>
        <a:xfrm>
          <a:off x="0" y="0"/>
          <a:ext cx="0" cy="0"/>
          <a:chOff x="0" y="0"/>
          <a:chExt cx="0" cy="0"/>
        </a:xfrm>
      </p:grpSpPr>
      <p:pic>
        <p:nvPicPr>
          <p:cNvPr id="37" name="Image" descr="Image">
            <a:extLst>
              <a:ext uri="{FF2B5EF4-FFF2-40B4-BE49-F238E27FC236}">
                <a16:creationId xmlns:a16="http://schemas.microsoft.com/office/drawing/2014/main" id="{1E0E3D38-7FCA-0D4D-9E75-8EFC28AD50C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0613735" y="2332070"/>
            <a:ext cx="2297186" cy="7527676"/>
          </a:xfrm>
          <a:prstGeom prst="rect">
            <a:avLst/>
          </a:prstGeom>
          <a:ln w="12700">
            <a:miter lim="400000"/>
          </a:ln>
        </p:spPr>
      </p:pic>
      <p:sp>
        <p:nvSpPr>
          <p:cNvPr id="38" name="Picture Placeholder 3">
            <a:extLst>
              <a:ext uri="{FF2B5EF4-FFF2-40B4-BE49-F238E27FC236}">
                <a16:creationId xmlns:a16="http://schemas.microsoft.com/office/drawing/2014/main" id="{04125857-9CC8-5E46-AF33-7129AE9FC38E}"/>
              </a:ext>
            </a:extLst>
          </p:cNvPr>
          <p:cNvSpPr>
            <a:spLocks noGrp="1"/>
          </p:cNvSpPr>
          <p:nvPr>
            <p:ph type="pic" sz="quarter" idx="15" hasCustomPrompt="1"/>
          </p:nvPr>
        </p:nvSpPr>
        <p:spPr>
          <a:xfrm>
            <a:off x="21152446" y="3340870"/>
            <a:ext cx="965212" cy="96521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pic>
        <p:nvPicPr>
          <p:cNvPr id="41" name="Image" descr="Image">
            <a:extLst>
              <a:ext uri="{FF2B5EF4-FFF2-40B4-BE49-F238E27FC236}">
                <a16:creationId xmlns:a16="http://schemas.microsoft.com/office/drawing/2014/main" id="{A49FBDDB-4DAC-A947-B3A6-97505AB3048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11863" y="5683812"/>
            <a:ext cx="2297186" cy="7527676"/>
          </a:xfrm>
          <a:prstGeom prst="rect">
            <a:avLst/>
          </a:prstGeom>
          <a:ln w="12700">
            <a:miter lim="400000"/>
          </a:ln>
        </p:spPr>
      </p:pic>
      <p:sp>
        <p:nvSpPr>
          <p:cNvPr id="42" name="Picture Placeholder 3">
            <a:extLst>
              <a:ext uri="{FF2B5EF4-FFF2-40B4-BE49-F238E27FC236}">
                <a16:creationId xmlns:a16="http://schemas.microsoft.com/office/drawing/2014/main" id="{9893DC2E-8999-144E-821D-8285143BF494}"/>
              </a:ext>
            </a:extLst>
          </p:cNvPr>
          <p:cNvSpPr>
            <a:spLocks noGrp="1"/>
          </p:cNvSpPr>
          <p:nvPr>
            <p:ph type="pic" sz="quarter" idx="16" hasCustomPrompt="1"/>
          </p:nvPr>
        </p:nvSpPr>
        <p:spPr>
          <a:xfrm>
            <a:off x="16350574" y="6692612"/>
            <a:ext cx="965212" cy="96521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pic>
        <p:nvPicPr>
          <p:cNvPr id="24" name="Image" descr="Image">
            <a:extLst>
              <a:ext uri="{FF2B5EF4-FFF2-40B4-BE49-F238E27FC236}">
                <a16:creationId xmlns:a16="http://schemas.microsoft.com/office/drawing/2014/main" id="{1D693F41-2E3D-7B4D-BCE9-4C729F30E75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4381" y="2341346"/>
            <a:ext cx="2297186" cy="7527676"/>
          </a:xfrm>
          <a:prstGeom prst="rect">
            <a:avLst/>
          </a:prstGeom>
          <a:ln w="12700">
            <a:miter lim="400000"/>
          </a:ln>
        </p:spPr>
      </p:pic>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2213092" y="3350146"/>
            <a:ext cx="965212" cy="96521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4"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pic>
        <p:nvPicPr>
          <p:cNvPr id="23" name="Image" descr="Image">
            <a:extLst>
              <a:ext uri="{FF2B5EF4-FFF2-40B4-BE49-F238E27FC236}">
                <a16:creationId xmlns:a16="http://schemas.microsoft.com/office/drawing/2014/main" id="{048E4242-672D-CF48-B2DA-178DD651304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208119" y="5683812"/>
            <a:ext cx="2297186" cy="7527676"/>
          </a:xfrm>
          <a:prstGeom prst="rect">
            <a:avLst/>
          </a:prstGeom>
          <a:ln w="12700">
            <a:miter lim="400000"/>
          </a:ln>
        </p:spPr>
      </p:pic>
      <p:sp>
        <p:nvSpPr>
          <p:cNvPr id="26" name="Picture Placeholder 3">
            <a:extLst>
              <a:ext uri="{FF2B5EF4-FFF2-40B4-BE49-F238E27FC236}">
                <a16:creationId xmlns:a16="http://schemas.microsoft.com/office/drawing/2014/main" id="{063B7707-7DE5-5240-9318-DC52E4E6E88C}"/>
              </a:ext>
            </a:extLst>
          </p:cNvPr>
          <p:cNvSpPr>
            <a:spLocks noGrp="1"/>
          </p:cNvSpPr>
          <p:nvPr>
            <p:ph type="pic" sz="quarter" idx="13" hasCustomPrompt="1"/>
          </p:nvPr>
        </p:nvSpPr>
        <p:spPr>
          <a:xfrm>
            <a:off x="6746830" y="6692612"/>
            <a:ext cx="965212" cy="96521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pic>
        <p:nvPicPr>
          <p:cNvPr id="32" name="Image" descr="Image">
            <a:extLst>
              <a:ext uri="{FF2B5EF4-FFF2-40B4-BE49-F238E27FC236}">
                <a16:creationId xmlns:a16="http://schemas.microsoft.com/office/drawing/2014/main" id="{2E89EB55-2C8A-534D-AF6B-B7B7696A8F9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09991" y="2332070"/>
            <a:ext cx="2297186" cy="7527676"/>
          </a:xfrm>
          <a:prstGeom prst="rect">
            <a:avLst/>
          </a:prstGeom>
          <a:ln w="12700">
            <a:miter lim="400000"/>
          </a:ln>
        </p:spPr>
      </p:pic>
      <p:sp>
        <p:nvSpPr>
          <p:cNvPr id="33" name="Picture Placeholder 3">
            <a:extLst>
              <a:ext uri="{FF2B5EF4-FFF2-40B4-BE49-F238E27FC236}">
                <a16:creationId xmlns:a16="http://schemas.microsoft.com/office/drawing/2014/main" id="{C23F3EE1-2818-294B-A914-DF42F4B9FEBB}"/>
              </a:ext>
            </a:extLst>
          </p:cNvPr>
          <p:cNvSpPr>
            <a:spLocks noGrp="1"/>
          </p:cNvSpPr>
          <p:nvPr>
            <p:ph type="pic" sz="quarter" idx="14" hasCustomPrompt="1"/>
          </p:nvPr>
        </p:nvSpPr>
        <p:spPr>
          <a:xfrm>
            <a:off x="11548702" y="3340870"/>
            <a:ext cx="965212" cy="96521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3" name="TextBox 2">
            <a:extLst>
              <a:ext uri="{FF2B5EF4-FFF2-40B4-BE49-F238E27FC236}">
                <a16:creationId xmlns:a16="http://schemas.microsoft.com/office/drawing/2014/main" id="{FFB1ED0E-298D-B24D-A30B-7CBCBD25415E}"/>
              </a:ext>
            </a:extLst>
          </p:cNvPr>
          <p:cNvSpPr txBox="1"/>
          <p:nvPr userDrawn="1"/>
        </p:nvSpPr>
        <p:spPr>
          <a:xfrm>
            <a:off x="6286392" y="4641682"/>
            <a:ext cx="0" cy="0"/>
          </a:xfrm>
          <a:prstGeom prst="rect">
            <a:avLst/>
          </a:prstGeom>
          <a:noFill/>
        </p:spPr>
        <p:txBody>
          <a:bodyPr vert="horz" wrap="none" lIns="182880" tIns="91440" rIns="182880" bIns="91440" rtlCol="0">
            <a:noAutofit/>
          </a:bodyPr>
          <a:lstStyle/>
          <a:p>
            <a:pPr algn="l"/>
            <a:endParaRPr lang="en-US" sz="11200"/>
          </a:p>
        </p:txBody>
      </p:sp>
      <p:sp>
        <p:nvSpPr>
          <p:cNvPr id="31" name="Text Placeholder 2">
            <a:extLst>
              <a:ext uri="{FF2B5EF4-FFF2-40B4-BE49-F238E27FC236}">
                <a16:creationId xmlns:a16="http://schemas.microsoft.com/office/drawing/2014/main" id="{7B545539-5FAA-E848-A106-EE96F2635694}"/>
              </a:ext>
            </a:extLst>
          </p:cNvPr>
          <p:cNvSpPr>
            <a:spLocks noGrp="1"/>
          </p:cNvSpPr>
          <p:nvPr>
            <p:ph idx="19" hasCustomPrompt="1"/>
          </p:nvPr>
        </p:nvSpPr>
        <p:spPr>
          <a:xfrm>
            <a:off x="492090" y="7333064"/>
            <a:ext cx="4661764" cy="1683936"/>
          </a:xfrm>
          <a:prstGeom prst="rect">
            <a:avLst/>
          </a:prstGeom>
        </p:spPr>
        <p:txBody>
          <a:bodyPr vert="horz" lIns="91440" tIns="45720" rIns="91440" bIns="45720" rtlCol="0">
            <a:noAutofit/>
          </a:bodyPr>
          <a:lstStyle>
            <a:lvl1pPr algn="ctr">
              <a:defRPr sz="2800"/>
            </a:lvl1pPr>
          </a:lstStyle>
          <a:p>
            <a:pPr lvl="0"/>
            <a:r>
              <a:rPr lang="en-US"/>
              <a:t>Content</a:t>
            </a:r>
          </a:p>
        </p:txBody>
      </p:sp>
      <p:sp>
        <p:nvSpPr>
          <p:cNvPr id="35" name="Text Placeholder 2">
            <a:extLst>
              <a:ext uri="{FF2B5EF4-FFF2-40B4-BE49-F238E27FC236}">
                <a16:creationId xmlns:a16="http://schemas.microsoft.com/office/drawing/2014/main" id="{A1C0E369-8257-A84B-9B08-20E0C3BFA1B9}"/>
              </a:ext>
            </a:extLst>
          </p:cNvPr>
          <p:cNvSpPr>
            <a:spLocks noGrp="1"/>
          </p:cNvSpPr>
          <p:nvPr>
            <p:ph idx="20" hasCustomPrompt="1"/>
          </p:nvPr>
        </p:nvSpPr>
        <p:spPr>
          <a:xfrm>
            <a:off x="5036380" y="10972190"/>
            <a:ext cx="4661764" cy="1683936"/>
          </a:xfrm>
          <a:prstGeom prst="rect">
            <a:avLst/>
          </a:prstGeom>
        </p:spPr>
        <p:txBody>
          <a:bodyPr vert="horz" lIns="91440" tIns="45720" rIns="91440" bIns="45720" rtlCol="0">
            <a:noAutofit/>
          </a:bodyPr>
          <a:lstStyle>
            <a:lvl1pPr algn="ctr">
              <a:defRPr sz="2800"/>
            </a:lvl1pPr>
          </a:lstStyle>
          <a:p>
            <a:pPr lvl="0"/>
            <a:r>
              <a:rPr lang="en-US"/>
              <a:t>Content</a:t>
            </a:r>
          </a:p>
        </p:txBody>
      </p:sp>
      <p:sp>
        <p:nvSpPr>
          <p:cNvPr id="44" name="Text Placeholder 2">
            <a:extLst>
              <a:ext uri="{FF2B5EF4-FFF2-40B4-BE49-F238E27FC236}">
                <a16:creationId xmlns:a16="http://schemas.microsoft.com/office/drawing/2014/main" id="{B05D6EC7-522F-1547-91B6-2B06E1012541}"/>
              </a:ext>
            </a:extLst>
          </p:cNvPr>
          <p:cNvSpPr>
            <a:spLocks noGrp="1"/>
          </p:cNvSpPr>
          <p:nvPr>
            <p:ph idx="21" hasCustomPrompt="1"/>
          </p:nvPr>
        </p:nvSpPr>
        <p:spPr>
          <a:xfrm>
            <a:off x="9894708" y="7517790"/>
            <a:ext cx="4661764" cy="1683936"/>
          </a:xfrm>
          <a:prstGeom prst="rect">
            <a:avLst/>
          </a:prstGeom>
        </p:spPr>
        <p:txBody>
          <a:bodyPr vert="horz" lIns="91440" tIns="45720" rIns="91440" bIns="45720" rtlCol="0">
            <a:noAutofit/>
          </a:bodyPr>
          <a:lstStyle>
            <a:lvl1pPr algn="ctr">
              <a:defRPr sz="2800"/>
            </a:lvl1pPr>
          </a:lstStyle>
          <a:p>
            <a:pPr lvl="0"/>
            <a:r>
              <a:rPr lang="en-US"/>
              <a:t>Content</a:t>
            </a:r>
          </a:p>
        </p:txBody>
      </p:sp>
      <p:sp>
        <p:nvSpPr>
          <p:cNvPr id="45" name="Text Placeholder 2">
            <a:extLst>
              <a:ext uri="{FF2B5EF4-FFF2-40B4-BE49-F238E27FC236}">
                <a16:creationId xmlns:a16="http://schemas.microsoft.com/office/drawing/2014/main" id="{0C9EE5B1-D4AB-D54E-B3F8-177F34578F64}"/>
              </a:ext>
            </a:extLst>
          </p:cNvPr>
          <p:cNvSpPr>
            <a:spLocks noGrp="1"/>
          </p:cNvSpPr>
          <p:nvPr>
            <p:ph idx="22" hasCustomPrompt="1"/>
          </p:nvPr>
        </p:nvSpPr>
        <p:spPr>
          <a:xfrm>
            <a:off x="14679144" y="10898298"/>
            <a:ext cx="4661764" cy="1683936"/>
          </a:xfrm>
          <a:prstGeom prst="rect">
            <a:avLst/>
          </a:prstGeom>
        </p:spPr>
        <p:txBody>
          <a:bodyPr vert="horz" lIns="91440" tIns="45720" rIns="91440" bIns="45720" rtlCol="0">
            <a:noAutofit/>
          </a:bodyPr>
          <a:lstStyle>
            <a:lvl1pPr algn="ctr">
              <a:defRPr sz="2800"/>
            </a:lvl1pPr>
          </a:lstStyle>
          <a:p>
            <a:pPr lvl="0"/>
            <a:r>
              <a:rPr lang="en-US"/>
              <a:t>Content</a:t>
            </a:r>
          </a:p>
        </p:txBody>
      </p:sp>
      <p:sp>
        <p:nvSpPr>
          <p:cNvPr id="46" name="Text Placeholder 2">
            <a:extLst>
              <a:ext uri="{FF2B5EF4-FFF2-40B4-BE49-F238E27FC236}">
                <a16:creationId xmlns:a16="http://schemas.microsoft.com/office/drawing/2014/main" id="{F2077BD5-1D52-234B-8602-CB3609941FA7}"/>
              </a:ext>
            </a:extLst>
          </p:cNvPr>
          <p:cNvSpPr>
            <a:spLocks noGrp="1"/>
          </p:cNvSpPr>
          <p:nvPr>
            <p:ph idx="23" hasCustomPrompt="1"/>
          </p:nvPr>
        </p:nvSpPr>
        <p:spPr>
          <a:xfrm>
            <a:off x="19334270" y="7480842"/>
            <a:ext cx="4661764" cy="1683936"/>
          </a:xfrm>
          <a:prstGeom prst="rect">
            <a:avLst/>
          </a:prstGeom>
        </p:spPr>
        <p:txBody>
          <a:bodyPr vert="horz" lIns="91440" tIns="45720" rIns="91440" bIns="45720" rtlCol="0">
            <a:noAutofit/>
          </a:bodyPr>
          <a:lstStyle>
            <a:lvl1pPr algn="ctr">
              <a:defRPr sz="2800"/>
            </a:lvl1pPr>
          </a:lstStyle>
          <a:p>
            <a:pPr lvl="0"/>
            <a:r>
              <a:rPr lang="en-US"/>
              <a:t>Content</a:t>
            </a:r>
          </a:p>
        </p:txBody>
      </p:sp>
      <p:sp>
        <p:nvSpPr>
          <p:cNvPr id="47" name="Text Placeholder 2">
            <a:extLst>
              <a:ext uri="{FF2B5EF4-FFF2-40B4-BE49-F238E27FC236}">
                <a16:creationId xmlns:a16="http://schemas.microsoft.com/office/drawing/2014/main" id="{F4AC932B-80F5-8941-A6D7-19AC5BE501D7}"/>
              </a:ext>
            </a:extLst>
          </p:cNvPr>
          <p:cNvSpPr>
            <a:spLocks noGrp="1"/>
          </p:cNvSpPr>
          <p:nvPr>
            <p:ph idx="11" hasCustomPrompt="1"/>
          </p:nvPr>
        </p:nvSpPr>
        <p:spPr>
          <a:xfrm>
            <a:off x="882653" y="5900430"/>
            <a:ext cx="3839406" cy="669928"/>
          </a:xfrm>
          <a:prstGeom prst="rect">
            <a:avLst/>
          </a:prstGeom>
          <a:noFill/>
        </p:spPr>
        <p:txBody>
          <a:bodyPr vert="horz" lIns="91440" tIns="45720" rIns="91440" bIns="45720" rtlCol="0">
            <a:noAutofit/>
          </a:bodyPr>
          <a:lstStyle>
            <a:lvl1pPr marL="0" indent="0" algn="ctr">
              <a:buFont typeface="Arial" panose="020B0604020202020204" pitchFamily="34" charset="0"/>
              <a:buNone/>
              <a:defRPr sz="3600" b="1" i="0">
                <a:gradFill>
                  <a:gsLst>
                    <a:gs pos="0">
                      <a:srgbClr val="F2CA04"/>
                    </a:gs>
                    <a:gs pos="100000">
                      <a:srgbClr val="F28705"/>
                    </a:gs>
                  </a:gsLst>
                  <a:lin ang="5400000" scaled="1"/>
                </a:gradFill>
                <a:latin typeface="Gilroy-Bold ☞" pitchFamily="2" charset="77"/>
              </a:defRPr>
            </a:lvl1pPr>
          </a:lstStyle>
          <a:p>
            <a:pPr lvl="0"/>
            <a:r>
              <a:rPr lang="en-US"/>
              <a:t>Title</a:t>
            </a:r>
          </a:p>
        </p:txBody>
      </p:sp>
      <p:sp>
        <p:nvSpPr>
          <p:cNvPr id="48" name="Text Placeholder 2">
            <a:extLst>
              <a:ext uri="{FF2B5EF4-FFF2-40B4-BE49-F238E27FC236}">
                <a16:creationId xmlns:a16="http://schemas.microsoft.com/office/drawing/2014/main" id="{31FC4958-76D4-AB44-A605-0AED285DCD3C}"/>
              </a:ext>
            </a:extLst>
          </p:cNvPr>
          <p:cNvSpPr>
            <a:spLocks noGrp="1"/>
          </p:cNvSpPr>
          <p:nvPr>
            <p:ph idx="24" hasCustomPrompt="1"/>
          </p:nvPr>
        </p:nvSpPr>
        <p:spPr>
          <a:xfrm>
            <a:off x="10249075" y="5900430"/>
            <a:ext cx="3839406" cy="669928"/>
          </a:xfrm>
          <a:prstGeom prst="rect">
            <a:avLst/>
          </a:prstGeom>
          <a:noFill/>
        </p:spPr>
        <p:txBody>
          <a:bodyPr vert="horz" lIns="91440" tIns="45720" rIns="91440" bIns="45720" rtlCol="0">
            <a:noAutofit/>
          </a:bodyPr>
          <a:lstStyle>
            <a:lvl1pPr marL="0" indent="0" algn="ctr">
              <a:buFont typeface="Arial" panose="020B0604020202020204" pitchFamily="34" charset="0"/>
              <a:buNone/>
              <a:defRPr sz="3600" b="1" i="0">
                <a:gradFill>
                  <a:gsLst>
                    <a:gs pos="0">
                      <a:srgbClr val="F2CA04"/>
                    </a:gs>
                    <a:gs pos="100000">
                      <a:srgbClr val="F28705"/>
                    </a:gs>
                  </a:gsLst>
                  <a:lin ang="5400000" scaled="1"/>
                </a:gradFill>
                <a:latin typeface="Gilroy-Bold ☞" pitchFamily="2" charset="77"/>
              </a:defRPr>
            </a:lvl1pPr>
          </a:lstStyle>
          <a:p>
            <a:pPr lvl="0"/>
            <a:r>
              <a:rPr lang="en-US"/>
              <a:t>Title</a:t>
            </a:r>
          </a:p>
        </p:txBody>
      </p:sp>
      <p:sp>
        <p:nvSpPr>
          <p:cNvPr id="49" name="Text Placeholder 2">
            <a:extLst>
              <a:ext uri="{FF2B5EF4-FFF2-40B4-BE49-F238E27FC236}">
                <a16:creationId xmlns:a16="http://schemas.microsoft.com/office/drawing/2014/main" id="{D7777766-D145-6149-B22D-42257E806E35}"/>
              </a:ext>
            </a:extLst>
          </p:cNvPr>
          <p:cNvSpPr>
            <a:spLocks noGrp="1"/>
          </p:cNvSpPr>
          <p:nvPr>
            <p:ph idx="25" hasCustomPrompt="1"/>
          </p:nvPr>
        </p:nvSpPr>
        <p:spPr>
          <a:xfrm>
            <a:off x="19788491" y="5900430"/>
            <a:ext cx="3839406" cy="669928"/>
          </a:xfrm>
          <a:prstGeom prst="rect">
            <a:avLst/>
          </a:prstGeom>
          <a:noFill/>
        </p:spPr>
        <p:txBody>
          <a:bodyPr vert="horz" lIns="91440" tIns="45720" rIns="91440" bIns="45720" rtlCol="0">
            <a:noAutofit/>
          </a:bodyPr>
          <a:lstStyle>
            <a:lvl1pPr marL="0" indent="0" algn="ctr">
              <a:buFont typeface="Arial" panose="020B0604020202020204" pitchFamily="34" charset="0"/>
              <a:buNone/>
              <a:defRPr sz="3600" b="1" i="0">
                <a:gradFill>
                  <a:gsLst>
                    <a:gs pos="0">
                      <a:srgbClr val="F2CA04"/>
                    </a:gs>
                    <a:gs pos="100000">
                      <a:srgbClr val="F28705"/>
                    </a:gs>
                  </a:gsLst>
                  <a:lin ang="5400000" scaled="1"/>
                </a:gradFill>
                <a:latin typeface="Gilroy-Bold ☞" pitchFamily="2" charset="77"/>
              </a:defRPr>
            </a:lvl1pPr>
          </a:lstStyle>
          <a:p>
            <a:pPr lvl="0"/>
            <a:r>
              <a:rPr lang="en-US"/>
              <a:t>Title</a:t>
            </a:r>
          </a:p>
        </p:txBody>
      </p:sp>
      <p:sp>
        <p:nvSpPr>
          <p:cNvPr id="50" name="Text Placeholder 2">
            <a:extLst>
              <a:ext uri="{FF2B5EF4-FFF2-40B4-BE49-F238E27FC236}">
                <a16:creationId xmlns:a16="http://schemas.microsoft.com/office/drawing/2014/main" id="{334A9BE4-8925-2C46-A79C-5459158AA4F1}"/>
              </a:ext>
            </a:extLst>
          </p:cNvPr>
          <p:cNvSpPr>
            <a:spLocks noGrp="1"/>
          </p:cNvSpPr>
          <p:nvPr>
            <p:ph idx="26" hasCustomPrompt="1"/>
          </p:nvPr>
        </p:nvSpPr>
        <p:spPr>
          <a:xfrm>
            <a:off x="5407025" y="9335608"/>
            <a:ext cx="3839406" cy="669928"/>
          </a:xfrm>
          <a:prstGeom prst="rect">
            <a:avLst/>
          </a:prstGeom>
          <a:noFill/>
        </p:spPr>
        <p:txBody>
          <a:bodyPr vert="horz" lIns="91440" tIns="45720" rIns="91440" bIns="45720" rtlCol="0">
            <a:noAutofit/>
          </a:bodyPr>
          <a:lstStyle>
            <a:lvl1pPr marL="0" indent="0" algn="ctr">
              <a:buFont typeface="Arial" panose="020B0604020202020204" pitchFamily="34" charset="0"/>
              <a:buNone/>
              <a:defRPr sz="3600" b="1" i="0">
                <a:gradFill>
                  <a:gsLst>
                    <a:gs pos="0">
                      <a:srgbClr val="F2CA04"/>
                    </a:gs>
                    <a:gs pos="100000">
                      <a:srgbClr val="F28705"/>
                    </a:gs>
                  </a:gsLst>
                  <a:lin ang="5400000" scaled="1"/>
                </a:gradFill>
                <a:latin typeface="Gilroy-Bold ☞" pitchFamily="2" charset="77"/>
              </a:defRPr>
            </a:lvl1pPr>
          </a:lstStyle>
          <a:p>
            <a:pPr lvl="0"/>
            <a:r>
              <a:rPr lang="en-US"/>
              <a:t>Title</a:t>
            </a:r>
          </a:p>
        </p:txBody>
      </p:sp>
      <p:sp>
        <p:nvSpPr>
          <p:cNvPr id="51" name="Text Placeholder 2">
            <a:extLst>
              <a:ext uri="{FF2B5EF4-FFF2-40B4-BE49-F238E27FC236}">
                <a16:creationId xmlns:a16="http://schemas.microsoft.com/office/drawing/2014/main" id="{7CEEFF71-D2A4-664F-A6AA-3E1A99DF6433}"/>
              </a:ext>
            </a:extLst>
          </p:cNvPr>
          <p:cNvSpPr>
            <a:spLocks noGrp="1"/>
          </p:cNvSpPr>
          <p:nvPr>
            <p:ph idx="27" hasCustomPrompt="1"/>
          </p:nvPr>
        </p:nvSpPr>
        <p:spPr>
          <a:xfrm>
            <a:off x="14971155" y="9335608"/>
            <a:ext cx="3839406" cy="669928"/>
          </a:xfrm>
          <a:prstGeom prst="rect">
            <a:avLst/>
          </a:prstGeom>
          <a:noFill/>
        </p:spPr>
        <p:txBody>
          <a:bodyPr vert="horz" lIns="91440" tIns="45720" rIns="91440" bIns="45720" rtlCol="0">
            <a:noAutofit/>
          </a:bodyPr>
          <a:lstStyle>
            <a:lvl1pPr marL="0" indent="0" algn="ctr">
              <a:buFont typeface="Arial" panose="020B0604020202020204" pitchFamily="34" charset="0"/>
              <a:buNone/>
              <a:defRPr sz="3600" b="1" i="0">
                <a:gradFill>
                  <a:gsLst>
                    <a:gs pos="0">
                      <a:srgbClr val="F2CA04"/>
                    </a:gs>
                    <a:gs pos="100000">
                      <a:srgbClr val="F28705"/>
                    </a:gs>
                  </a:gsLst>
                  <a:lin ang="5400000" scaled="1"/>
                </a:gradFill>
                <a:latin typeface="Gilroy-Bold ☞" pitchFamily="2" charset="77"/>
              </a:defRPr>
            </a:lvl1pPr>
          </a:lstStyle>
          <a:p>
            <a:pPr lvl="0"/>
            <a:r>
              <a:rPr lang="en-US"/>
              <a:t>Title</a:t>
            </a:r>
          </a:p>
        </p:txBody>
      </p:sp>
    </p:spTree>
    <p:extLst>
      <p:ext uri="{BB962C8B-B14F-4D97-AF65-F5344CB8AC3E}">
        <p14:creationId xmlns:p14="http://schemas.microsoft.com/office/powerpoint/2010/main" val="9633955"/>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230">
          <p15:clr>
            <a:srgbClr val="FBAE40"/>
          </p15:clr>
        </p15:guide>
        <p15:guide id="4" orient="horz" pos="2840">
          <p15:clr>
            <a:srgbClr val="FBAE40"/>
          </p15:clr>
        </p15:guide>
        <p15:guide id="5" pos="394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ifferentiator- 3">
    <p:spTree>
      <p:nvGrpSpPr>
        <p:cNvPr id="1" name=""/>
        <p:cNvGrpSpPr/>
        <p:nvPr/>
      </p:nvGrpSpPr>
      <p:grpSpPr>
        <a:xfrm>
          <a:off x="0" y="0"/>
          <a:ext cx="0" cy="0"/>
          <a:chOff x="0" y="0"/>
          <a:chExt cx="0" cy="0"/>
        </a:xfrm>
      </p:grpSpPr>
      <p:pic>
        <p:nvPicPr>
          <p:cNvPr id="35" name="Image" descr="Image">
            <a:extLst>
              <a:ext uri="{FF2B5EF4-FFF2-40B4-BE49-F238E27FC236}">
                <a16:creationId xmlns:a16="http://schemas.microsoft.com/office/drawing/2014/main" id="{F9B303E1-EEF2-A046-AB70-88F45516D1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374581" y="2432305"/>
            <a:ext cx="9634838" cy="8339530"/>
          </a:xfrm>
          <a:prstGeom prst="rect">
            <a:avLst/>
          </a:prstGeom>
          <a:ln w="12700">
            <a:miter lim="400000"/>
          </a:ln>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4"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sp>
        <p:nvSpPr>
          <p:cNvPr id="3" name="TextBox 2">
            <a:extLst>
              <a:ext uri="{FF2B5EF4-FFF2-40B4-BE49-F238E27FC236}">
                <a16:creationId xmlns:a16="http://schemas.microsoft.com/office/drawing/2014/main" id="{E3821DF6-4E05-464A-ACD9-C5F8493844C2}"/>
              </a:ext>
            </a:extLst>
          </p:cNvPr>
          <p:cNvSpPr txBox="1"/>
          <p:nvPr userDrawn="1"/>
        </p:nvSpPr>
        <p:spPr>
          <a:xfrm>
            <a:off x="7526216" y="9612924"/>
            <a:ext cx="0" cy="0"/>
          </a:xfrm>
          <a:prstGeom prst="rect">
            <a:avLst/>
          </a:prstGeom>
          <a:noFill/>
        </p:spPr>
        <p:txBody>
          <a:bodyPr vert="horz" wrap="none" lIns="182880" tIns="91440" rIns="182880" bIns="91440" rtlCol="0">
            <a:noAutofit/>
          </a:bodyPr>
          <a:lstStyle/>
          <a:p>
            <a:pPr algn="l"/>
            <a:endParaRPr lang="en-US" sz="11200"/>
          </a:p>
        </p:txBody>
      </p:sp>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14111643" y="5146763"/>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2" name="Picture Placeholder 3">
            <a:extLst>
              <a:ext uri="{FF2B5EF4-FFF2-40B4-BE49-F238E27FC236}">
                <a16:creationId xmlns:a16="http://schemas.microsoft.com/office/drawing/2014/main" id="{FB588BE6-6BBB-2143-A0F2-EA3134691940}"/>
              </a:ext>
            </a:extLst>
          </p:cNvPr>
          <p:cNvSpPr>
            <a:spLocks noGrp="1"/>
          </p:cNvSpPr>
          <p:nvPr>
            <p:ph type="pic" sz="quarter" idx="17" hasCustomPrompt="1"/>
          </p:nvPr>
        </p:nvSpPr>
        <p:spPr>
          <a:xfrm>
            <a:off x="9521287" y="5146763"/>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pic>
        <p:nvPicPr>
          <p:cNvPr id="33" name="Picture 32">
            <a:extLst>
              <a:ext uri="{FF2B5EF4-FFF2-40B4-BE49-F238E27FC236}">
                <a16:creationId xmlns:a16="http://schemas.microsoft.com/office/drawing/2014/main" id="{3E0117CD-7B3B-AC46-9D45-08156A7671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1603" y="5896717"/>
            <a:ext cx="3380794" cy="1761822"/>
          </a:xfrm>
          <a:prstGeom prst="rect">
            <a:avLst/>
          </a:prstGeom>
        </p:spPr>
      </p:pic>
      <p:sp>
        <p:nvSpPr>
          <p:cNvPr id="44" name="Picture Placeholder 3">
            <a:extLst>
              <a:ext uri="{FF2B5EF4-FFF2-40B4-BE49-F238E27FC236}">
                <a16:creationId xmlns:a16="http://schemas.microsoft.com/office/drawing/2014/main" id="{2926F3A8-2894-484B-B789-477284D295D6}"/>
              </a:ext>
            </a:extLst>
          </p:cNvPr>
          <p:cNvSpPr>
            <a:spLocks noGrp="1"/>
          </p:cNvSpPr>
          <p:nvPr>
            <p:ph type="pic" sz="quarter" idx="18" hasCustomPrompt="1"/>
          </p:nvPr>
        </p:nvSpPr>
        <p:spPr>
          <a:xfrm>
            <a:off x="11811503" y="8974045"/>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1" name="Text Placeholder 2">
            <a:extLst>
              <a:ext uri="{FF2B5EF4-FFF2-40B4-BE49-F238E27FC236}">
                <a16:creationId xmlns:a16="http://schemas.microsoft.com/office/drawing/2014/main" id="{37059BF4-A860-8649-A11D-AB2B7B0A0FFB}"/>
              </a:ext>
            </a:extLst>
          </p:cNvPr>
          <p:cNvSpPr>
            <a:spLocks noGrp="1"/>
          </p:cNvSpPr>
          <p:nvPr>
            <p:ph idx="19" hasCustomPrompt="1"/>
          </p:nvPr>
        </p:nvSpPr>
        <p:spPr>
          <a:xfrm>
            <a:off x="4300902" y="4658084"/>
            <a:ext cx="3839408" cy="1683936"/>
          </a:xfrm>
          <a:prstGeom prst="rect">
            <a:avLst/>
          </a:prstGeom>
        </p:spPr>
        <p:txBody>
          <a:bodyPr vert="horz" lIns="91440" tIns="45720" rIns="91440" bIns="45720" rtlCol="0">
            <a:noAutofit/>
          </a:bodyPr>
          <a:lstStyle>
            <a:lvl1pPr algn="r">
              <a:defRPr sz="3200"/>
            </a:lvl1pPr>
          </a:lstStyle>
          <a:p>
            <a:pPr lvl="0"/>
            <a:r>
              <a:rPr lang="en-US"/>
              <a:t>Content</a:t>
            </a:r>
          </a:p>
        </p:txBody>
      </p:sp>
      <p:sp>
        <p:nvSpPr>
          <p:cNvPr id="22" name="Text Placeholder 2">
            <a:extLst>
              <a:ext uri="{FF2B5EF4-FFF2-40B4-BE49-F238E27FC236}">
                <a16:creationId xmlns:a16="http://schemas.microsoft.com/office/drawing/2014/main" id="{2C6039A2-C2F2-8449-9B56-1F29E58AAED0}"/>
              </a:ext>
            </a:extLst>
          </p:cNvPr>
          <p:cNvSpPr>
            <a:spLocks noGrp="1"/>
          </p:cNvSpPr>
          <p:nvPr>
            <p:ph idx="11" hasCustomPrompt="1"/>
          </p:nvPr>
        </p:nvSpPr>
        <p:spPr>
          <a:xfrm>
            <a:off x="4300903" y="3619364"/>
            <a:ext cx="3839406" cy="669928"/>
          </a:xfrm>
          <a:prstGeom prst="rect">
            <a:avLst/>
          </a:prstGeom>
          <a:noFill/>
        </p:spPr>
        <p:txBody>
          <a:bodyPr vert="horz" lIns="91440" tIns="45720" rIns="91440" bIns="45720" rtlCol="0">
            <a:noAutofit/>
          </a:bodyPr>
          <a:lstStyle>
            <a:lvl1pPr marL="0" indent="0" algn="r">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
        <p:nvSpPr>
          <p:cNvPr id="23" name="Text Placeholder 2">
            <a:extLst>
              <a:ext uri="{FF2B5EF4-FFF2-40B4-BE49-F238E27FC236}">
                <a16:creationId xmlns:a16="http://schemas.microsoft.com/office/drawing/2014/main" id="{72877A9E-5044-CA4B-BA82-9D7566BD5853}"/>
              </a:ext>
            </a:extLst>
          </p:cNvPr>
          <p:cNvSpPr>
            <a:spLocks noGrp="1"/>
          </p:cNvSpPr>
          <p:nvPr>
            <p:ph idx="20" hasCustomPrompt="1"/>
          </p:nvPr>
        </p:nvSpPr>
        <p:spPr>
          <a:xfrm>
            <a:off x="16286956" y="4658084"/>
            <a:ext cx="3839408"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24" name="Text Placeholder 2">
            <a:extLst>
              <a:ext uri="{FF2B5EF4-FFF2-40B4-BE49-F238E27FC236}">
                <a16:creationId xmlns:a16="http://schemas.microsoft.com/office/drawing/2014/main" id="{4567EE8B-FE83-6846-ACAD-D57916181EAF}"/>
              </a:ext>
            </a:extLst>
          </p:cNvPr>
          <p:cNvSpPr>
            <a:spLocks noGrp="1"/>
          </p:cNvSpPr>
          <p:nvPr>
            <p:ph idx="21" hasCustomPrompt="1"/>
          </p:nvPr>
        </p:nvSpPr>
        <p:spPr>
          <a:xfrm>
            <a:off x="16286957" y="3619364"/>
            <a:ext cx="3839406" cy="669928"/>
          </a:xfrm>
          <a:prstGeom prst="rect">
            <a:avLst/>
          </a:prstGeom>
          <a:noFill/>
        </p:spPr>
        <p:txBody>
          <a:bodyPr vert="horz" lIns="91440" tIns="45720" rIns="91440" bIns="45720" rtlCol="0">
            <a:noAutofit/>
          </a:bodyPr>
          <a:lstStyle>
            <a:lvl1pPr marL="0" indent="0" algn="l">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
        <p:nvSpPr>
          <p:cNvPr id="27" name="Text Placeholder 2">
            <a:extLst>
              <a:ext uri="{FF2B5EF4-FFF2-40B4-BE49-F238E27FC236}">
                <a16:creationId xmlns:a16="http://schemas.microsoft.com/office/drawing/2014/main" id="{57B026EC-187E-2747-81C4-996A4BF72D84}"/>
              </a:ext>
            </a:extLst>
          </p:cNvPr>
          <p:cNvSpPr>
            <a:spLocks noGrp="1"/>
          </p:cNvSpPr>
          <p:nvPr>
            <p:ph idx="22" hasCustomPrompt="1"/>
          </p:nvPr>
        </p:nvSpPr>
        <p:spPr>
          <a:xfrm>
            <a:off x="10272356" y="12005868"/>
            <a:ext cx="3839408" cy="1683936"/>
          </a:xfrm>
          <a:prstGeom prst="rect">
            <a:avLst/>
          </a:prstGeom>
        </p:spPr>
        <p:txBody>
          <a:bodyPr vert="horz" lIns="91440" tIns="45720" rIns="91440" bIns="45720" rtlCol="0">
            <a:noAutofit/>
          </a:bodyPr>
          <a:lstStyle>
            <a:lvl1pPr algn="ctr">
              <a:defRPr sz="3200"/>
            </a:lvl1pPr>
          </a:lstStyle>
          <a:p>
            <a:pPr lvl="0"/>
            <a:r>
              <a:rPr lang="en-US"/>
              <a:t>Content</a:t>
            </a:r>
          </a:p>
        </p:txBody>
      </p:sp>
      <p:sp>
        <p:nvSpPr>
          <p:cNvPr id="28" name="Text Placeholder 2">
            <a:extLst>
              <a:ext uri="{FF2B5EF4-FFF2-40B4-BE49-F238E27FC236}">
                <a16:creationId xmlns:a16="http://schemas.microsoft.com/office/drawing/2014/main" id="{7827D09D-C453-3142-9997-37C77D8700B9}"/>
              </a:ext>
            </a:extLst>
          </p:cNvPr>
          <p:cNvSpPr>
            <a:spLocks noGrp="1"/>
          </p:cNvSpPr>
          <p:nvPr>
            <p:ph idx="23" hasCustomPrompt="1"/>
          </p:nvPr>
        </p:nvSpPr>
        <p:spPr>
          <a:xfrm>
            <a:off x="10272357" y="10967148"/>
            <a:ext cx="3839406" cy="669928"/>
          </a:xfrm>
          <a:prstGeom prst="rect">
            <a:avLst/>
          </a:prstGeom>
          <a:noFill/>
        </p:spPr>
        <p:txBody>
          <a:bodyPr vert="horz" lIns="91440" tIns="45720" rIns="91440" bIns="45720" rtlCol="0">
            <a:noAutofit/>
          </a:bodyPr>
          <a:lstStyle>
            <a:lvl1pPr marL="0" indent="0" algn="ctr">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Tree>
    <p:extLst>
      <p:ext uri="{BB962C8B-B14F-4D97-AF65-F5344CB8AC3E}">
        <p14:creationId xmlns:p14="http://schemas.microsoft.com/office/powerpoint/2010/main" val="3575047278"/>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39">
          <p15:clr>
            <a:srgbClr val="FBAE40"/>
          </p15:clr>
        </p15:guide>
        <p15:guide id="3" pos="3840">
          <p15:clr>
            <a:srgbClr val="FBAE40"/>
          </p15:clr>
        </p15:guide>
        <p15:guide id="4" orient="horz" pos="3385">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ifferentiator- 4">
    <p:spTree>
      <p:nvGrpSpPr>
        <p:cNvPr id="1" name=""/>
        <p:cNvGrpSpPr/>
        <p:nvPr/>
      </p:nvGrpSpPr>
      <p:grpSpPr>
        <a:xfrm>
          <a:off x="0" y="0"/>
          <a:ext cx="0" cy="0"/>
          <a:chOff x="0" y="0"/>
          <a:chExt cx="0" cy="0"/>
        </a:xfrm>
      </p:grpSpPr>
      <p:pic>
        <p:nvPicPr>
          <p:cNvPr id="21" name="Image" descr="Image">
            <a:extLst>
              <a:ext uri="{FF2B5EF4-FFF2-40B4-BE49-F238E27FC236}">
                <a16:creationId xmlns:a16="http://schemas.microsoft.com/office/drawing/2014/main" id="{68D9F68A-A16E-3046-95E2-F3909D31C12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051946" y="2"/>
            <a:ext cx="14280104" cy="14280104"/>
          </a:xfrm>
          <a:prstGeom prst="rect">
            <a:avLst/>
          </a:prstGeom>
          <a:ln w="12700">
            <a:miter lim="400000"/>
          </a:ln>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4"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sp>
        <p:nvSpPr>
          <p:cNvPr id="3" name="TextBox 2">
            <a:extLst>
              <a:ext uri="{FF2B5EF4-FFF2-40B4-BE49-F238E27FC236}">
                <a16:creationId xmlns:a16="http://schemas.microsoft.com/office/drawing/2014/main" id="{E3821DF6-4E05-464A-ACD9-C5F8493844C2}"/>
              </a:ext>
            </a:extLst>
          </p:cNvPr>
          <p:cNvSpPr txBox="1"/>
          <p:nvPr userDrawn="1"/>
        </p:nvSpPr>
        <p:spPr>
          <a:xfrm>
            <a:off x="7526216" y="9612924"/>
            <a:ext cx="0" cy="0"/>
          </a:xfrm>
          <a:prstGeom prst="rect">
            <a:avLst/>
          </a:prstGeom>
          <a:noFill/>
        </p:spPr>
        <p:txBody>
          <a:bodyPr vert="horz" wrap="none" lIns="182880" tIns="91440" rIns="182880" bIns="91440" rtlCol="0">
            <a:noAutofit/>
          </a:bodyPr>
          <a:lstStyle/>
          <a:p>
            <a:pPr algn="l"/>
            <a:endParaRPr lang="en-US" sz="11200"/>
          </a:p>
        </p:txBody>
      </p:sp>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14643797" y="4424563"/>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2" name="Picture Placeholder 3">
            <a:extLst>
              <a:ext uri="{FF2B5EF4-FFF2-40B4-BE49-F238E27FC236}">
                <a16:creationId xmlns:a16="http://schemas.microsoft.com/office/drawing/2014/main" id="{FB588BE6-6BBB-2143-A0F2-EA3134691940}"/>
              </a:ext>
            </a:extLst>
          </p:cNvPr>
          <p:cNvSpPr>
            <a:spLocks noGrp="1"/>
          </p:cNvSpPr>
          <p:nvPr>
            <p:ph type="pic" sz="quarter" idx="17" hasCustomPrompt="1"/>
          </p:nvPr>
        </p:nvSpPr>
        <p:spPr>
          <a:xfrm>
            <a:off x="9180329" y="4458171"/>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pic>
        <p:nvPicPr>
          <p:cNvPr id="33" name="Picture 32">
            <a:extLst>
              <a:ext uri="{FF2B5EF4-FFF2-40B4-BE49-F238E27FC236}">
                <a16:creationId xmlns:a16="http://schemas.microsoft.com/office/drawing/2014/main" id="{3E0117CD-7B3B-AC46-9D45-08156A7671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1603" y="5896717"/>
            <a:ext cx="3380794" cy="1761822"/>
          </a:xfrm>
          <a:prstGeom prst="rect">
            <a:avLst/>
          </a:prstGeom>
        </p:spPr>
      </p:pic>
      <p:sp>
        <p:nvSpPr>
          <p:cNvPr id="31" name="Picture Placeholder 3">
            <a:extLst>
              <a:ext uri="{FF2B5EF4-FFF2-40B4-BE49-F238E27FC236}">
                <a16:creationId xmlns:a16="http://schemas.microsoft.com/office/drawing/2014/main" id="{DCD78362-FC4C-EE43-B268-9172D6EDB450}"/>
              </a:ext>
            </a:extLst>
          </p:cNvPr>
          <p:cNvSpPr>
            <a:spLocks noGrp="1"/>
          </p:cNvSpPr>
          <p:nvPr>
            <p:ph type="pic" sz="quarter" idx="18" hasCustomPrompt="1"/>
          </p:nvPr>
        </p:nvSpPr>
        <p:spPr>
          <a:xfrm>
            <a:off x="14643797" y="9156819"/>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7" name="Picture Placeholder 3">
            <a:extLst>
              <a:ext uri="{FF2B5EF4-FFF2-40B4-BE49-F238E27FC236}">
                <a16:creationId xmlns:a16="http://schemas.microsoft.com/office/drawing/2014/main" id="{7F78A241-B58F-794A-93F6-6B02D192878E}"/>
              </a:ext>
            </a:extLst>
          </p:cNvPr>
          <p:cNvSpPr>
            <a:spLocks noGrp="1"/>
          </p:cNvSpPr>
          <p:nvPr>
            <p:ph type="pic" sz="quarter" idx="19" hasCustomPrompt="1"/>
          </p:nvPr>
        </p:nvSpPr>
        <p:spPr>
          <a:xfrm>
            <a:off x="9180329" y="9190427"/>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4" name="Text Placeholder 2">
            <a:extLst>
              <a:ext uri="{FF2B5EF4-FFF2-40B4-BE49-F238E27FC236}">
                <a16:creationId xmlns:a16="http://schemas.microsoft.com/office/drawing/2014/main" id="{9ABF5CC8-1C65-3144-B120-F87F15233B9B}"/>
              </a:ext>
            </a:extLst>
          </p:cNvPr>
          <p:cNvSpPr>
            <a:spLocks noGrp="1"/>
          </p:cNvSpPr>
          <p:nvPr>
            <p:ph idx="20" hasCustomPrompt="1"/>
          </p:nvPr>
        </p:nvSpPr>
        <p:spPr>
          <a:xfrm>
            <a:off x="4300902" y="4658084"/>
            <a:ext cx="3839408" cy="1683936"/>
          </a:xfrm>
          <a:prstGeom prst="rect">
            <a:avLst/>
          </a:prstGeom>
        </p:spPr>
        <p:txBody>
          <a:bodyPr vert="horz" lIns="91440" tIns="45720" rIns="91440" bIns="45720" rtlCol="0">
            <a:noAutofit/>
          </a:bodyPr>
          <a:lstStyle>
            <a:lvl1pPr algn="r">
              <a:defRPr sz="3200"/>
            </a:lvl1pPr>
          </a:lstStyle>
          <a:p>
            <a:pPr lvl="0"/>
            <a:r>
              <a:rPr lang="en-US"/>
              <a:t>Content</a:t>
            </a:r>
          </a:p>
        </p:txBody>
      </p:sp>
      <p:sp>
        <p:nvSpPr>
          <p:cNvPr id="25" name="Text Placeholder 2">
            <a:extLst>
              <a:ext uri="{FF2B5EF4-FFF2-40B4-BE49-F238E27FC236}">
                <a16:creationId xmlns:a16="http://schemas.microsoft.com/office/drawing/2014/main" id="{F0DB101C-73C9-214F-A9F6-DA78866BE563}"/>
              </a:ext>
            </a:extLst>
          </p:cNvPr>
          <p:cNvSpPr>
            <a:spLocks noGrp="1"/>
          </p:cNvSpPr>
          <p:nvPr>
            <p:ph idx="11" hasCustomPrompt="1"/>
          </p:nvPr>
        </p:nvSpPr>
        <p:spPr>
          <a:xfrm>
            <a:off x="4300903" y="3619364"/>
            <a:ext cx="3839406" cy="669928"/>
          </a:xfrm>
          <a:prstGeom prst="rect">
            <a:avLst/>
          </a:prstGeom>
          <a:noFill/>
        </p:spPr>
        <p:txBody>
          <a:bodyPr vert="horz" lIns="91440" tIns="45720" rIns="91440" bIns="45720" rtlCol="0">
            <a:noAutofit/>
          </a:bodyPr>
          <a:lstStyle>
            <a:lvl1pPr marL="0" indent="0" algn="r">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
        <p:nvSpPr>
          <p:cNvPr id="26" name="Text Placeholder 2">
            <a:extLst>
              <a:ext uri="{FF2B5EF4-FFF2-40B4-BE49-F238E27FC236}">
                <a16:creationId xmlns:a16="http://schemas.microsoft.com/office/drawing/2014/main" id="{50A53F04-E58E-2648-BF63-D790AADCFA83}"/>
              </a:ext>
            </a:extLst>
          </p:cNvPr>
          <p:cNvSpPr>
            <a:spLocks noGrp="1"/>
          </p:cNvSpPr>
          <p:nvPr>
            <p:ph idx="21" hasCustomPrompt="1"/>
          </p:nvPr>
        </p:nvSpPr>
        <p:spPr>
          <a:xfrm>
            <a:off x="16286956" y="4658084"/>
            <a:ext cx="3839408"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28" name="Text Placeholder 2">
            <a:extLst>
              <a:ext uri="{FF2B5EF4-FFF2-40B4-BE49-F238E27FC236}">
                <a16:creationId xmlns:a16="http://schemas.microsoft.com/office/drawing/2014/main" id="{9EE83548-04A4-F34B-8705-D1EA59AB94FE}"/>
              </a:ext>
            </a:extLst>
          </p:cNvPr>
          <p:cNvSpPr>
            <a:spLocks noGrp="1"/>
          </p:cNvSpPr>
          <p:nvPr>
            <p:ph idx="22" hasCustomPrompt="1"/>
          </p:nvPr>
        </p:nvSpPr>
        <p:spPr>
          <a:xfrm>
            <a:off x="16286957" y="3619364"/>
            <a:ext cx="3839406" cy="669928"/>
          </a:xfrm>
          <a:prstGeom prst="rect">
            <a:avLst/>
          </a:prstGeom>
          <a:noFill/>
        </p:spPr>
        <p:txBody>
          <a:bodyPr vert="horz" lIns="91440" tIns="45720" rIns="91440" bIns="45720" rtlCol="0">
            <a:noAutofit/>
          </a:bodyPr>
          <a:lstStyle>
            <a:lvl1pPr marL="0" indent="0" algn="l">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
        <p:nvSpPr>
          <p:cNvPr id="29" name="Text Placeholder 2">
            <a:extLst>
              <a:ext uri="{FF2B5EF4-FFF2-40B4-BE49-F238E27FC236}">
                <a16:creationId xmlns:a16="http://schemas.microsoft.com/office/drawing/2014/main" id="{A0DA0830-7C60-E043-92BC-F59227D0C56E}"/>
              </a:ext>
            </a:extLst>
          </p:cNvPr>
          <p:cNvSpPr>
            <a:spLocks noGrp="1"/>
          </p:cNvSpPr>
          <p:nvPr>
            <p:ph idx="23" hasCustomPrompt="1"/>
          </p:nvPr>
        </p:nvSpPr>
        <p:spPr>
          <a:xfrm>
            <a:off x="4300902" y="10887434"/>
            <a:ext cx="3839408" cy="1683936"/>
          </a:xfrm>
          <a:prstGeom prst="rect">
            <a:avLst/>
          </a:prstGeom>
        </p:spPr>
        <p:txBody>
          <a:bodyPr vert="horz" lIns="91440" tIns="45720" rIns="91440" bIns="45720" rtlCol="0">
            <a:noAutofit/>
          </a:bodyPr>
          <a:lstStyle>
            <a:lvl1pPr algn="r">
              <a:defRPr sz="3200"/>
            </a:lvl1pPr>
          </a:lstStyle>
          <a:p>
            <a:pPr lvl="0"/>
            <a:r>
              <a:rPr lang="en-US"/>
              <a:t>Content</a:t>
            </a:r>
          </a:p>
        </p:txBody>
      </p:sp>
      <p:sp>
        <p:nvSpPr>
          <p:cNvPr id="34" name="Text Placeholder 2">
            <a:extLst>
              <a:ext uri="{FF2B5EF4-FFF2-40B4-BE49-F238E27FC236}">
                <a16:creationId xmlns:a16="http://schemas.microsoft.com/office/drawing/2014/main" id="{7C69F3E4-5898-A844-A26F-76729E2EA859}"/>
              </a:ext>
            </a:extLst>
          </p:cNvPr>
          <p:cNvSpPr>
            <a:spLocks noGrp="1"/>
          </p:cNvSpPr>
          <p:nvPr>
            <p:ph idx="24" hasCustomPrompt="1"/>
          </p:nvPr>
        </p:nvSpPr>
        <p:spPr>
          <a:xfrm>
            <a:off x="4300903" y="9848714"/>
            <a:ext cx="3839406" cy="669928"/>
          </a:xfrm>
          <a:prstGeom prst="rect">
            <a:avLst/>
          </a:prstGeom>
          <a:noFill/>
        </p:spPr>
        <p:txBody>
          <a:bodyPr vert="horz" lIns="91440" tIns="45720" rIns="91440" bIns="45720" rtlCol="0">
            <a:noAutofit/>
          </a:bodyPr>
          <a:lstStyle>
            <a:lvl1pPr marL="0" indent="0" algn="r">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
        <p:nvSpPr>
          <p:cNvPr id="35" name="Text Placeholder 2">
            <a:extLst>
              <a:ext uri="{FF2B5EF4-FFF2-40B4-BE49-F238E27FC236}">
                <a16:creationId xmlns:a16="http://schemas.microsoft.com/office/drawing/2014/main" id="{EB6653B8-2909-694F-B34E-7E083644337B}"/>
              </a:ext>
            </a:extLst>
          </p:cNvPr>
          <p:cNvSpPr>
            <a:spLocks noGrp="1"/>
          </p:cNvSpPr>
          <p:nvPr>
            <p:ph idx="25" hasCustomPrompt="1"/>
          </p:nvPr>
        </p:nvSpPr>
        <p:spPr>
          <a:xfrm>
            <a:off x="16286956" y="10887434"/>
            <a:ext cx="3839408"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36" name="Text Placeholder 2">
            <a:extLst>
              <a:ext uri="{FF2B5EF4-FFF2-40B4-BE49-F238E27FC236}">
                <a16:creationId xmlns:a16="http://schemas.microsoft.com/office/drawing/2014/main" id="{B2BCD738-7092-9D43-965A-EEC800389999}"/>
              </a:ext>
            </a:extLst>
          </p:cNvPr>
          <p:cNvSpPr>
            <a:spLocks noGrp="1"/>
          </p:cNvSpPr>
          <p:nvPr>
            <p:ph idx="26" hasCustomPrompt="1"/>
          </p:nvPr>
        </p:nvSpPr>
        <p:spPr>
          <a:xfrm>
            <a:off x="16286957" y="9848714"/>
            <a:ext cx="3839406" cy="669928"/>
          </a:xfrm>
          <a:prstGeom prst="rect">
            <a:avLst/>
          </a:prstGeom>
          <a:noFill/>
        </p:spPr>
        <p:txBody>
          <a:bodyPr vert="horz" lIns="91440" tIns="45720" rIns="91440" bIns="45720" rtlCol="0">
            <a:noAutofit/>
          </a:bodyPr>
          <a:lstStyle>
            <a:lvl1pPr marL="0" indent="0" algn="l">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Tree>
    <p:extLst>
      <p:ext uri="{BB962C8B-B14F-4D97-AF65-F5344CB8AC3E}">
        <p14:creationId xmlns:p14="http://schemas.microsoft.com/office/powerpoint/2010/main" val="2488148592"/>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39">
          <p15:clr>
            <a:srgbClr val="FBAE40"/>
          </p15:clr>
        </p15:guide>
        <p15:guide id="3" pos="2570">
          <p15:clr>
            <a:srgbClr val="FBAE40"/>
          </p15:clr>
        </p15:guide>
        <p15:guide id="4" orient="horz" pos="3385">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ifferentiator- 5">
    <p:spTree>
      <p:nvGrpSpPr>
        <p:cNvPr id="1" name=""/>
        <p:cNvGrpSpPr/>
        <p:nvPr/>
      </p:nvGrpSpPr>
      <p:grpSpPr>
        <a:xfrm>
          <a:off x="0" y="0"/>
          <a:ext cx="0" cy="0"/>
          <a:chOff x="0" y="0"/>
          <a:chExt cx="0" cy="0"/>
        </a:xfrm>
      </p:grpSpPr>
      <p:pic>
        <p:nvPicPr>
          <p:cNvPr id="31" name="Image" descr="Image">
            <a:extLst>
              <a:ext uri="{FF2B5EF4-FFF2-40B4-BE49-F238E27FC236}">
                <a16:creationId xmlns:a16="http://schemas.microsoft.com/office/drawing/2014/main" id="{41B42FB2-CA94-5C4C-B30F-472CCC968BC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723001" y="3117273"/>
            <a:ext cx="6937998" cy="7202286"/>
          </a:xfrm>
          <a:prstGeom prst="rect">
            <a:avLst/>
          </a:prstGeom>
          <a:ln w="12700">
            <a:miter lim="400000"/>
          </a:ln>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4"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sp>
        <p:nvSpPr>
          <p:cNvPr id="3" name="TextBox 2">
            <a:extLst>
              <a:ext uri="{FF2B5EF4-FFF2-40B4-BE49-F238E27FC236}">
                <a16:creationId xmlns:a16="http://schemas.microsoft.com/office/drawing/2014/main" id="{E3821DF6-4E05-464A-ACD9-C5F8493844C2}"/>
              </a:ext>
            </a:extLst>
          </p:cNvPr>
          <p:cNvSpPr txBox="1"/>
          <p:nvPr userDrawn="1"/>
        </p:nvSpPr>
        <p:spPr>
          <a:xfrm>
            <a:off x="7526216" y="9612924"/>
            <a:ext cx="0" cy="0"/>
          </a:xfrm>
          <a:prstGeom prst="rect">
            <a:avLst/>
          </a:prstGeom>
          <a:noFill/>
        </p:spPr>
        <p:txBody>
          <a:bodyPr vert="horz" wrap="none" lIns="182880" tIns="91440" rIns="182880" bIns="91440" rtlCol="0">
            <a:noAutofit/>
          </a:bodyPr>
          <a:lstStyle/>
          <a:p>
            <a:pPr algn="l"/>
            <a:endParaRPr lang="en-US" sz="11200"/>
          </a:p>
        </p:txBody>
      </p:sp>
      <p:sp>
        <p:nvSpPr>
          <p:cNvPr id="23" name="Picture Placeholder 3">
            <a:extLst>
              <a:ext uri="{FF2B5EF4-FFF2-40B4-BE49-F238E27FC236}">
                <a16:creationId xmlns:a16="http://schemas.microsoft.com/office/drawing/2014/main" id="{8EF8731C-BB64-B648-898A-F24B25F00CBA}"/>
              </a:ext>
            </a:extLst>
          </p:cNvPr>
          <p:cNvSpPr>
            <a:spLocks noGrp="1"/>
          </p:cNvSpPr>
          <p:nvPr>
            <p:ph type="pic" sz="quarter" idx="13" hasCustomPrompt="1"/>
          </p:nvPr>
        </p:nvSpPr>
        <p:spPr>
          <a:xfrm>
            <a:off x="11816465" y="8789243"/>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6" name="Picture Placeholder 3">
            <a:extLst>
              <a:ext uri="{FF2B5EF4-FFF2-40B4-BE49-F238E27FC236}">
                <a16:creationId xmlns:a16="http://schemas.microsoft.com/office/drawing/2014/main" id="{D7492D78-EF93-9F4E-9710-661C5D17A4D4}"/>
              </a:ext>
            </a:extLst>
          </p:cNvPr>
          <p:cNvSpPr>
            <a:spLocks noGrp="1"/>
          </p:cNvSpPr>
          <p:nvPr>
            <p:ph type="pic" sz="quarter" idx="14" hasCustomPrompt="1"/>
          </p:nvPr>
        </p:nvSpPr>
        <p:spPr>
          <a:xfrm>
            <a:off x="9235703" y="6980135"/>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8" name="Picture Placeholder 3">
            <a:extLst>
              <a:ext uri="{FF2B5EF4-FFF2-40B4-BE49-F238E27FC236}">
                <a16:creationId xmlns:a16="http://schemas.microsoft.com/office/drawing/2014/main" id="{22F587AD-CC2E-C44B-9044-2B7C6C52F9FF}"/>
              </a:ext>
            </a:extLst>
          </p:cNvPr>
          <p:cNvSpPr>
            <a:spLocks noGrp="1"/>
          </p:cNvSpPr>
          <p:nvPr>
            <p:ph type="pic" sz="quarter" idx="15" hasCustomPrompt="1"/>
          </p:nvPr>
        </p:nvSpPr>
        <p:spPr>
          <a:xfrm>
            <a:off x="14416923" y="6980133"/>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0" name="Picture Placeholder 3">
            <a:extLst>
              <a:ext uri="{FF2B5EF4-FFF2-40B4-BE49-F238E27FC236}">
                <a16:creationId xmlns:a16="http://schemas.microsoft.com/office/drawing/2014/main" id="{EF0751ED-8370-B841-88AF-40CB13F295F2}"/>
              </a:ext>
            </a:extLst>
          </p:cNvPr>
          <p:cNvSpPr>
            <a:spLocks noGrp="1"/>
          </p:cNvSpPr>
          <p:nvPr>
            <p:ph type="pic" sz="quarter" idx="16" hasCustomPrompt="1"/>
          </p:nvPr>
        </p:nvSpPr>
        <p:spPr>
          <a:xfrm>
            <a:off x="13506861" y="3905251"/>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2" name="Picture Placeholder 3">
            <a:extLst>
              <a:ext uri="{FF2B5EF4-FFF2-40B4-BE49-F238E27FC236}">
                <a16:creationId xmlns:a16="http://schemas.microsoft.com/office/drawing/2014/main" id="{FB588BE6-6BBB-2143-A0F2-EA3134691940}"/>
              </a:ext>
            </a:extLst>
          </p:cNvPr>
          <p:cNvSpPr>
            <a:spLocks noGrp="1"/>
          </p:cNvSpPr>
          <p:nvPr>
            <p:ph type="pic" sz="quarter" idx="17" hasCustomPrompt="1"/>
          </p:nvPr>
        </p:nvSpPr>
        <p:spPr>
          <a:xfrm>
            <a:off x="10144423" y="3986069"/>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pic>
        <p:nvPicPr>
          <p:cNvPr id="33" name="Picture 32">
            <a:extLst>
              <a:ext uri="{FF2B5EF4-FFF2-40B4-BE49-F238E27FC236}">
                <a16:creationId xmlns:a16="http://schemas.microsoft.com/office/drawing/2014/main" id="{3E0117CD-7B3B-AC46-9D45-08156A7671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1603" y="5437709"/>
            <a:ext cx="3380794" cy="1761822"/>
          </a:xfrm>
          <a:prstGeom prst="rect">
            <a:avLst/>
          </a:prstGeom>
        </p:spPr>
      </p:pic>
      <p:sp>
        <p:nvSpPr>
          <p:cNvPr id="27" name="Text Placeholder 2">
            <a:extLst>
              <a:ext uri="{FF2B5EF4-FFF2-40B4-BE49-F238E27FC236}">
                <a16:creationId xmlns:a16="http://schemas.microsoft.com/office/drawing/2014/main" id="{D5D1CAA3-EDF8-6D48-8017-105D91BE9AC9}"/>
              </a:ext>
            </a:extLst>
          </p:cNvPr>
          <p:cNvSpPr>
            <a:spLocks noGrp="1"/>
          </p:cNvSpPr>
          <p:nvPr>
            <p:ph idx="20" hasCustomPrompt="1"/>
          </p:nvPr>
        </p:nvSpPr>
        <p:spPr>
          <a:xfrm>
            <a:off x="4605070" y="3484584"/>
            <a:ext cx="3839408" cy="1683936"/>
          </a:xfrm>
          <a:prstGeom prst="rect">
            <a:avLst/>
          </a:prstGeom>
        </p:spPr>
        <p:txBody>
          <a:bodyPr vert="horz" lIns="91440" tIns="45720" rIns="91440" bIns="45720" rtlCol="0">
            <a:noAutofit/>
          </a:bodyPr>
          <a:lstStyle>
            <a:lvl1pPr algn="r">
              <a:defRPr sz="3200"/>
            </a:lvl1pPr>
          </a:lstStyle>
          <a:p>
            <a:pPr lvl="0"/>
            <a:r>
              <a:rPr lang="en-US"/>
              <a:t>Content</a:t>
            </a:r>
          </a:p>
        </p:txBody>
      </p:sp>
      <p:sp>
        <p:nvSpPr>
          <p:cNvPr id="29" name="Text Placeholder 2">
            <a:extLst>
              <a:ext uri="{FF2B5EF4-FFF2-40B4-BE49-F238E27FC236}">
                <a16:creationId xmlns:a16="http://schemas.microsoft.com/office/drawing/2014/main" id="{2CF95D5F-3DB0-E44E-A0E6-9ED331A70847}"/>
              </a:ext>
            </a:extLst>
          </p:cNvPr>
          <p:cNvSpPr>
            <a:spLocks noGrp="1"/>
          </p:cNvSpPr>
          <p:nvPr>
            <p:ph idx="11" hasCustomPrompt="1"/>
          </p:nvPr>
        </p:nvSpPr>
        <p:spPr>
          <a:xfrm>
            <a:off x="4605071" y="2445864"/>
            <a:ext cx="3839406" cy="669928"/>
          </a:xfrm>
          <a:prstGeom prst="rect">
            <a:avLst/>
          </a:prstGeom>
          <a:noFill/>
        </p:spPr>
        <p:txBody>
          <a:bodyPr vert="horz" lIns="91440" tIns="45720" rIns="91440" bIns="45720" rtlCol="0">
            <a:noAutofit/>
          </a:bodyPr>
          <a:lstStyle>
            <a:lvl1pPr marL="0" indent="0" algn="r">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
        <p:nvSpPr>
          <p:cNvPr id="34" name="Text Placeholder 2">
            <a:extLst>
              <a:ext uri="{FF2B5EF4-FFF2-40B4-BE49-F238E27FC236}">
                <a16:creationId xmlns:a16="http://schemas.microsoft.com/office/drawing/2014/main" id="{A4002198-759A-9D4A-B6FB-F86AB34C2A7F}"/>
              </a:ext>
            </a:extLst>
          </p:cNvPr>
          <p:cNvSpPr>
            <a:spLocks noGrp="1"/>
          </p:cNvSpPr>
          <p:nvPr>
            <p:ph idx="21" hasCustomPrompt="1"/>
          </p:nvPr>
        </p:nvSpPr>
        <p:spPr>
          <a:xfrm>
            <a:off x="4724332" y="8950346"/>
            <a:ext cx="3839408" cy="1683936"/>
          </a:xfrm>
          <a:prstGeom prst="rect">
            <a:avLst/>
          </a:prstGeom>
        </p:spPr>
        <p:txBody>
          <a:bodyPr vert="horz" lIns="91440" tIns="45720" rIns="91440" bIns="45720" rtlCol="0">
            <a:noAutofit/>
          </a:bodyPr>
          <a:lstStyle>
            <a:lvl1pPr algn="r">
              <a:defRPr sz="3200"/>
            </a:lvl1pPr>
          </a:lstStyle>
          <a:p>
            <a:pPr lvl="0"/>
            <a:r>
              <a:rPr lang="en-US"/>
              <a:t>Content</a:t>
            </a:r>
          </a:p>
        </p:txBody>
      </p:sp>
      <p:sp>
        <p:nvSpPr>
          <p:cNvPr id="37" name="Text Placeholder 2">
            <a:extLst>
              <a:ext uri="{FF2B5EF4-FFF2-40B4-BE49-F238E27FC236}">
                <a16:creationId xmlns:a16="http://schemas.microsoft.com/office/drawing/2014/main" id="{78B5E70B-C17C-1046-8CF6-116AE99A51B1}"/>
              </a:ext>
            </a:extLst>
          </p:cNvPr>
          <p:cNvSpPr>
            <a:spLocks noGrp="1"/>
          </p:cNvSpPr>
          <p:nvPr>
            <p:ph idx="22" hasCustomPrompt="1"/>
          </p:nvPr>
        </p:nvSpPr>
        <p:spPr>
          <a:xfrm>
            <a:off x="4724333" y="7911626"/>
            <a:ext cx="3839406" cy="669928"/>
          </a:xfrm>
          <a:prstGeom prst="rect">
            <a:avLst/>
          </a:prstGeom>
          <a:noFill/>
        </p:spPr>
        <p:txBody>
          <a:bodyPr vert="horz" lIns="91440" tIns="45720" rIns="91440" bIns="45720" rtlCol="0">
            <a:noAutofit/>
          </a:bodyPr>
          <a:lstStyle>
            <a:lvl1pPr marL="0" indent="0" algn="r">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
        <p:nvSpPr>
          <p:cNvPr id="39" name="Text Placeholder 2">
            <a:extLst>
              <a:ext uri="{FF2B5EF4-FFF2-40B4-BE49-F238E27FC236}">
                <a16:creationId xmlns:a16="http://schemas.microsoft.com/office/drawing/2014/main" id="{5D0CBF03-9C01-C043-9CD5-D39AB6B571F8}"/>
              </a:ext>
            </a:extLst>
          </p:cNvPr>
          <p:cNvSpPr>
            <a:spLocks noGrp="1"/>
          </p:cNvSpPr>
          <p:nvPr>
            <p:ph idx="23" hasCustomPrompt="1"/>
          </p:nvPr>
        </p:nvSpPr>
        <p:spPr>
          <a:xfrm>
            <a:off x="16196698" y="3484584"/>
            <a:ext cx="3839408"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41" name="Text Placeholder 2">
            <a:extLst>
              <a:ext uri="{FF2B5EF4-FFF2-40B4-BE49-F238E27FC236}">
                <a16:creationId xmlns:a16="http://schemas.microsoft.com/office/drawing/2014/main" id="{4F26DADE-240F-4347-97B2-5623EF3DF63E}"/>
              </a:ext>
            </a:extLst>
          </p:cNvPr>
          <p:cNvSpPr>
            <a:spLocks noGrp="1"/>
          </p:cNvSpPr>
          <p:nvPr>
            <p:ph idx="24" hasCustomPrompt="1"/>
          </p:nvPr>
        </p:nvSpPr>
        <p:spPr>
          <a:xfrm>
            <a:off x="16196699" y="2445864"/>
            <a:ext cx="3839406" cy="669928"/>
          </a:xfrm>
          <a:prstGeom prst="rect">
            <a:avLst/>
          </a:prstGeom>
          <a:noFill/>
        </p:spPr>
        <p:txBody>
          <a:bodyPr vert="horz" lIns="91440" tIns="45720" rIns="91440" bIns="45720" rtlCol="0">
            <a:noAutofit/>
          </a:bodyPr>
          <a:lstStyle>
            <a:lvl1pPr marL="0" indent="0" algn="l">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
        <p:nvSpPr>
          <p:cNvPr id="43" name="Text Placeholder 2">
            <a:extLst>
              <a:ext uri="{FF2B5EF4-FFF2-40B4-BE49-F238E27FC236}">
                <a16:creationId xmlns:a16="http://schemas.microsoft.com/office/drawing/2014/main" id="{849F16E2-5ADC-964D-8A83-A9848EC5E47D}"/>
              </a:ext>
            </a:extLst>
          </p:cNvPr>
          <p:cNvSpPr>
            <a:spLocks noGrp="1"/>
          </p:cNvSpPr>
          <p:nvPr>
            <p:ph idx="25" hasCustomPrompt="1"/>
          </p:nvPr>
        </p:nvSpPr>
        <p:spPr>
          <a:xfrm>
            <a:off x="16196698" y="8950346"/>
            <a:ext cx="3839408"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49" name="Text Placeholder 2">
            <a:extLst>
              <a:ext uri="{FF2B5EF4-FFF2-40B4-BE49-F238E27FC236}">
                <a16:creationId xmlns:a16="http://schemas.microsoft.com/office/drawing/2014/main" id="{C8350500-B780-1748-8E24-756997F92510}"/>
              </a:ext>
            </a:extLst>
          </p:cNvPr>
          <p:cNvSpPr>
            <a:spLocks noGrp="1"/>
          </p:cNvSpPr>
          <p:nvPr>
            <p:ph idx="26" hasCustomPrompt="1"/>
          </p:nvPr>
        </p:nvSpPr>
        <p:spPr>
          <a:xfrm>
            <a:off x="16196699" y="7911626"/>
            <a:ext cx="3839406" cy="669928"/>
          </a:xfrm>
          <a:prstGeom prst="rect">
            <a:avLst/>
          </a:prstGeom>
          <a:noFill/>
        </p:spPr>
        <p:txBody>
          <a:bodyPr vert="horz" lIns="91440" tIns="45720" rIns="91440" bIns="45720" rtlCol="0">
            <a:noAutofit/>
          </a:bodyPr>
          <a:lstStyle>
            <a:lvl1pPr marL="0" indent="0" algn="l">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
        <p:nvSpPr>
          <p:cNvPr id="50" name="Text Placeholder 2">
            <a:extLst>
              <a:ext uri="{FF2B5EF4-FFF2-40B4-BE49-F238E27FC236}">
                <a16:creationId xmlns:a16="http://schemas.microsoft.com/office/drawing/2014/main" id="{640BA859-E9C2-AC48-8598-33FB8FBB79CE}"/>
              </a:ext>
            </a:extLst>
          </p:cNvPr>
          <p:cNvSpPr>
            <a:spLocks noGrp="1"/>
          </p:cNvSpPr>
          <p:nvPr>
            <p:ph idx="27" hasCustomPrompt="1"/>
          </p:nvPr>
        </p:nvSpPr>
        <p:spPr>
          <a:xfrm>
            <a:off x="10310246" y="11742760"/>
            <a:ext cx="3839408" cy="1683936"/>
          </a:xfrm>
          <a:prstGeom prst="rect">
            <a:avLst/>
          </a:prstGeom>
        </p:spPr>
        <p:txBody>
          <a:bodyPr vert="horz" lIns="91440" tIns="45720" rIns="91440" bIns="45720" rtlCol="0">
            <a:noAutofit/>
          </a:bodyPr>
          <a:lstStyle>
            <a:lvl1pPr algn="ctr">
              <a:defRPr sz="3200"/>
            </a:lvl1pPr>
          </a:lstStyle>
          <a:p>
            <a:pPr lvl="0"/>
            <a:r>
              <a:rPr lang="en-US"/>
              <a:t>Content</a:t>
            </a:r>
          </a:p>
        </p:txBody>
      </p:sp>
      <p:sp>
        <p:nvSpPr>
          <p:cNvPr id="51" name="Text Placeholder 2">
            <a:extLst>
              <a:ext uri="{FF2B5EF4-FFF2-40B4-BE49-F238E27FC236}">
                <a16:creationId xmlns:a16="http://schemas.microsoft.com/office/drawing/2014/main" id="{7B571F5A-0865-E946-B373-70BA0AACA213}"/>
              </a:ext>
            </a:extLst>
          </p:cNvPr>
          <p:cNvSpPr>
            <a:spLocks noGrp="1"/>
          </p:cNvSpPr>
          <p:nvPr>
            <p:ph idx="28" hasCustomPrompt="1"/>
          </p:nvPr>
        </p:nvSpPr>
        <p:spPr>
          <a:xfrm>
            <a:off x="10310247" y="10704040"/>
            <a:ext cx="3839406" cy="669928"/>
          </a:xfrm>
          <a:prstGeom prst="rect">
            <a:avLst/>
          </a:prstGeom>
          <a:noFill/>
        </p:spPr>
        <p:txBody>
          <a:bodyPr vert="horz" lIns="91440" tIns="45720" rIns="91440" bIns="45720" rtlCol="0">
            <a:noAutofit/>
          </a:bodyPr>
          <a:lstStyle>
            <a:lvl1pPr marL="0" indent="0" algn="ctr">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Tree>
    <p:extLst>
      <p:ext uri="{BB962C8B-B14F-4D97-AF65-F5344CB8AC3E}">
        <p14:creationId xmlns:p14="http://schemas.microsoft.com/office/powerpoint/2010/main" val="2278192323"/>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230">
          <p15:clr>
            <a:srgbClr val="FBAE40"/>
          </p15:clr>
        </p15:guide>
        <p15:guide id="3" pos="3840">
          <p15:clr>
            <a:srgbClr val="FBAE40"/>
          </p15:clr>
        </p15:guide>
        <p15:guide id="4" orient="horz" pos="3135">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ifferentiator-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sp>
        <p:nvSpPr>
          <p:cNvPr id="3" name="TextBox 2">
            <a:extLst>
              <a:ext uri="{FF2B5EF4-FFF2-40B4-BE49-F238E27FC236}">
                <a16:creationId xmlns:a16="http://schemas.microsoft.com/office/drawing/2014/main" id="{E3821DF6-4E05-464A-ACD9-C5F8493844C2}"/>
              </a:ext>
            </a:extLst>
          </p:cNvPr>
          <p:cNvSpPr txBox="1"/>
          <p:nvPr userDrawn="1"/>
        </p:nvSpPr>
        <p:spPr>
          <a:xfrm>
            <a:off x="7526216" y="9612924"/>
            <a:ext cx="0" cy="0"/>
          </a:xfrm>
          <a:prstGeom prst="rect">
            <a:avLst/>
          </a:prstGeom>
          <a:noFill/>
        </p:spPr>
        <p:txBody>
          <a:bodyPr vert="horz" wrap="none" lIns="182880" tIns="91440" rIns="182880" bIns="91440" rtlCol="0">
            <a:noAutofit/>
          </a:bodyPr>
          <a:lstStyle/>
          <a:p>
            <a:pPr algn="l"/>
            <a:endParaRPr lang="en-US" sz="11200"/>
          </a:p>
        </p:txBody>
      </p:sp>
      <p:pic>
        <p:nvPicPr>
          <p:cNvPr id="22" name="Image" descr="Image">
            <a:extLst>
              <a:ext uri="{FF2B5EF4-FFF2-40B4-BE49-F238E27FC236}">
                <a16:creationId xmlns:a16="http://schemas.microsoft.com/office/drawing/2014/main" id="{2639C7E2-1831-B84D-B36C-89D528291C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188473" y="2766647"/>
            <a:ext cx="8007054" cy="8954782"/>
          </a:xfrm>
          <a:prstGeom prst="rect">
            <a:avLst/>
          </a:prstGeom>
          <a:ln w="12700">
            <a:miter lim="400000"/>
          </a:ln>
        </p:spPr>
      </p:pic>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11816465" y="3905251"/>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3" name="Picture Placeholder 3">
            <a:extLst>
              <a:ext uri="{FF2B5EF4-FFF2-40B4-BE49-F238E27FC236}">
                <a16:creationId xmlns:a16="http://schemas.microsoft.com/office/drawing/2014/main" id="{8EF8731C-BB64-B648-898A-F24B25F00CBA}"/>
              </a:ext>
            </a:extLst>
          </p:cNvPr>
          <p:cNvSpPr>
            <a:spLocks noGrp="1"/>
          </p:cNvSpPr>
          <p:nvPr>
            <p:ph type="pic" sz="quarter" idx="13" hasCustomPrompt="1"/>
          </p:nvPr>
        </p:nvSpPr>
        <p:spPr>
          <a:xfrm>
            <a:off x="11816465" y="9643321"/>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6" name="Picture Placeholder 3">
            <a:extLst>
              <a:ext uri="{FF2B5EF4-FFF2-40B4-BE49-F238E27FC236}">
                <a16:creationId xmlns:a16="http://schemas.microsoft.com/office/drawing/2014/main" id="{D7492D78-EF93-9F4E-9710-661C5D17A4D4}"/>
              </a:ext>
            </a:extLst>
          </p:cNvPr>
          <p:cNvSpPr>
            <a:spLocks noGrp="1"/>
          </p:cNvSpPr>
          <p:nvPr>
            <p:ph type="pic" sz="quarter" idx="14" hasCustomPrompt="1"/>
          </p:nvPr>
        </p:nvSpPr>
        <p:spPr>
          <a:xfrm>
            <a:off x="9249435" y="8217191"/>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8" name="Picture Placeholder 3">
            <a:extLst>
              <a:ext uri="{FF2B5EF4-FFF2-40B4-BE49-F238E27FC236}">
                <a16:creationId xmlns:a16="http://schemas.microsoft.com/office/drawing/2014/main" id="{22F587AD-CC2E-C44B-9044-2B7C6C52F9FF}"/>
              </a:ext>
            </a:extLst>
          </p:cNvPr>
          <p:cNvSpPr>
            <a:spLocks noGrp="1"/>
          </p:cNvSpPr>
          <p:nvPr>
            <p:ph type="pic" sz="quarter" idx="15" hasCustomPrompt="1"/>
          </p:nvPr>
        </p:nvSpPr>
        <p:spPr>
          <a:xfrm>
            <a:off x="14282829" y="8217191"/>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0" name="Picture Placeholder 3">
            <a:extLst>
              <a:ext uri="{FF2B5EF4-FFF2-40B4-BE49-F238E27FC236}">
                <a16:creationId xmlns:a16="http://schemas.microsoft.com/office/drawing/2014/main" id="{EF0751ED-8370-B841-88AF-40CB13F295F2}"/>
              </a:ext>
            </a:extLst>
          </p:cNvPr>
          <p:cNvSpPr>
            <a:spLocks noGrp="1"/>
          </p:cNvSpPr>
          <p:nvPr>
            <p:ph type="pic" sz="quarter" idx="16" hasCustomPrompt="1"/>
          </p:nvPr>
        </p:nvSpPr>
        <p:spPr>
          <a:xfrm>
            <a:off x="14282829" y="5348155"/>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2" name="Picture Placeholder 3">
            <a:extLst>
              <a:ext uri="{FF2B5EF4-FFF2-40B4-BE49-F238E27FC236}">
                <a16:creationId xmlns:a16="http://schemas.microsoft.com/office/drawing/2014/main" id="{FB588BE6-6BBB-2143-A0F2-EA3134691940}"/>
              </a:ext>
            </a:extLst>
          </p:cNvPr>
          <p:cNvSpPr>
            <a:spLocks noGrp="1"/>
          </p:cNvSpPr>
          <p:nvPr>
            <p:ph type="pic" sz="quarter" idx="17" hasCustomPrompt="1"/>
          </p:nvPr>
        </p:nvSpPr>
        <p:spPr>
          <a:xfrm>
            <a:off x="9249435" y="5348155"/>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pic>
        <p:nvPicPr>
          <p:cNvPr id="33" name="Picture 32">
            <a:extLst>
              <a:ext uri="{FF2B5EF4-FFF2-40B4-BE49-F238E27FC236}">
                <a16:creationId xmlns:a16="http://schemas.microsoft.com/office/drawing/2014/main" id="{3E0117CD-7B3B-AC46-9D45-08156A76719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1603" y="6099225"/>
            <a:ext cx="3380794" cy="1761822"/>
          </a:xfrm>
          <a:prstGeom prst="rect">
            <a:avLst/>
          </a:prstGeom>
        </p:spPr>
      </p:pic>
      <p:sp>
        <p:nvSpPr>
          <p:cNvPr id="31" name="Text Placeholder 2">
            <a:extLst>
              <a:ext uri="{FF2B5EF4-FFF2-40B4-BE49-F238E27FC236}">
                <a16:creationId xmlns:a16="http://schemas.microsoft.com/office/drawing/2014/main" id="{A239669C-A4BD-B843-A7A1-45500374BE7C}"/>
              </a:ext>
            </a:extLst>
          </p:cNvPr>
          <p:cNvSpPr>
            <a:spLocks noGrp="1"/>
          </p:cNvSpPr>
          <p:nvPr>
            <p:ph idx="20" hasCustomPrompt="1"/>
          </p:nvPr>
        </p:nvSpPr>
        <p:spPr>
          <a:xfrm>
            <a:off x="4605070" y="4856656"/>
            <a:ext cx="3839408" cy="1683936"/>
          </a:xfrm>
          <a:prstGeom prst="rect">
            <a:avLst/>
          </a:prstGeom>
        </p:spPr>
        <p:txBody>
          <a:bodyPr vert="horz" lIns="91440" tIns="45720" rIns="91440" bIns="45720" rtlCol="0">
            <a:noAutofit/>
          </a:bodyPr>
          <a:lstStyle>
            <a:lvl1pPr algn="r">
              <a:defRPr sz="3200"/>
            </a:lvl1pPr>
          </a:lstStyle>
          <a:p>
            <a:pPr lvl="0"/>
            <a:r>
              <a:rPr lang="en-US"/>
              <a:t>Content</a:t>
            </a:r>
          </a:p>
        </p:txBody>
      </p:sp>
      <p:sp>
        <p:nvSpPr>
          <p:cNvPr id="35" name="Text Placeholder 2">
            <a:extLst>
              <a:ext uri="{FF2B5EF4-FFF2-40B4-BE49-F238E27FC236}">
                <a16:creationId xmlns:a16="http://schemas.microsoft.com/office/drawing/2014/main" id="{6697F791-F59C-9446-A1F4-48AAC9D68CE0}"/>
              </a:ext>
            </a:extLst>
          </p:cNvPr>
          <p:cNvSpPr>
            <a:spLocks noGrp="1"/>
          </p:cNvSpPr>
          <p:nvPr>
            <p:ph idx="11" hasCustomPrompt="1"/>
          </p:nvPr>
        </p:nvSpPr>
        <p:spPr>
          <a:xfrm>
            <a:off x="4605071" y="3817936"/>
            <a:ext cx="3839406" cy="669928"/>
          </a:xfrm>
          <a:prstGeom prst="rect">
            <a:avLst/>
          </a:prstGeom>
          <a:noFill/>
        </p:spPr>
        <p:txBody>
          <a:bodyPr vert="horz" lIns="91440" tIns="45720" rIns="91440" bIns="45720" rtlCol="0">
            <a:noAutofit/>
          </a:bodyPr>
          <a:lstStyle>
            <a:lvl1pPr marL="0" indent="0" algn="r">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
        <p:nvSpPr>
          <p:cNvPr id="44" name="Text Placeholder 2">
            <a:extLst>
              <a:ext uri="{FF2B5EF4-FFF2-40B4-BE49-F238E27FC236}">
                <a16:creationId xmlns:a16="http://schemas.microsoft.com/office/drawing/2014/main" id="{E93D7321-F5DD-C445-8AA3-11F7AD33F1AD}"/>
              </a:ext>
            </a:extLst>
          </p:cNvPr>
          <p:cNvSpPr>
            <a:spLocks noGrp="1"/>
          </p:cNvSpPr>
          <p:nvPr>
            <p:ph idx="21" hasCustomPrompt="1"/>
          </p:nvPr>
        </p:nvSpPr>
        <p:spPr>
          <a:xfrm>
            <a:off x="4724332" y="10322418"/>
            <a:ext cx="3839408" cy="1683936"/>
          </a:xfrm>
          <a:prstGeom prst="rect">
            <a:avLst/>
          </a:prstGeom>
        </p:spPr>
        <p:txBody>
          <a:bodyPr vert="horz" lIns="91440" tIns="45720" rIns="91440" bIns="45720" rtlCol="0">
            <a:noAutofit/>
          </a:bodyPr>
          <a:lstStyle>
            <a:lvl1pPr algn="r">
              <a:defRPr sz="3200"/>
            </a:lvl1pPr>
          </a:lstStyle>
          <a:p>
            <a:pPr lvl="0"/>
            <a:r>
              <a:rPr lang="en-US"/>
              <a:t>Content</a:t>
            </a:r>
          </a:p>
        </p:txBody>
      </p:sp>
      <p:sp>
        <p:nvSpPr>
          <p:cNvPr id="45" name="Text Placeholder 2">
            <a:extLst>
              <a:ext uri="{FF2B5EF4-FFF2-40B4-BE49-F238E27FC236}">
                <a16:creationId xmlns:a16="http://schemas.microsoft.com/office/drawing/2014/main" id="{606B6560-C71C-0447-8829-C84B34EC556F}"/>
              </a:ext>
            </a:extLst>
          </p:cNvPr>
          <p:cNvSpPr>
            <a:spLocks noGrp="1"/>
          </p:cNvSpPr>
          <p:nvPr>
            <p:ph idx="22" hasCustomPrompt="1"/>
          </p:nvPr>
        </p:nvSpPr>
        <p:spPr>
          <a:xfrm>
            <a:off x="4724333" y="9283698"/>
            <a:ext cx="3839406" cy="669928"/>
          </a:xfrm>
          <a:prstGeom prst="rect">
            <a:avLst/>
          </a:prstGeom>
          <a:noFill/>
        </p:spPr>
        <p:txBody>
          <a:bodyPr vert="horz" lIns="91440" tIns="45720" rIns="91440" bIns="45720" rtlCol="0">
            <a:noAutofit/>
          </a:bodyPr>
          <a:lstStyle>
            <a:lvl1pPr marL="0" indent="0" algn="r">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
        <p:nvSpPr>
          <p:cNvPr id="46" name="Text Placeholder 2">
            <a:extLst>
              <a:ext uri="{FF2B5EF4-FFF2-40B4-BE49-F238E27FC236}">
                <a16:creationId xmlns:a16="http://schemas.microsoft.com/office/drawing/2014/main" id="{07D97F11-35D4-FD4B-82CD-A738593407E0}"/>
              </a:ext>
            </a:extLst>
          </p:cNvPr>
          <p:cNvSpPr>
            <a:spLocks noGrp="1"/>
          </p:cNvSpPr>
          <p:nvPr>
            <p:ph idx="23" hasCustomPrompt="1"/>
          </p:nvPr>
        </p:nvSpPr>
        <p:spPr>
          <a:xfrm>
            <a:off x="16149370" y="4856656"/>
            <a:ext cx="3839408"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47" name="Text Placeholder 2">
            <a:extLst>
              <a:ext uri="{FF2B5EF4-FFF2-40B4-BE49-F238E27FC236}">
                <a16:creationId xmlns:a16="http://schemas.microsoft.com/office/drawing/2014/main" id="{2FE56095-F01F-9345-B502-06B7BF4294D9}"/>
              </a:ext>
            </a:extLst>
          </p:cNvPr>
          <p:cNvSpPr>
            <a:spLocks noGrp="1"/>
          </p:cNvSpPr>
          <p:nvPr>
            <p:ph idx="24" hasCustomPrompt="1"/>
          </p:nvPr>
        </p:nvSpPr>
        <p:spPr>
          <a:xfrm>
            <a:off x="16149371" y="3817936"/>
            <a:ext cx="3839406" cy="669928"/>
          </a:xfrm>
          <a:prstGeom prst="rect">
            <a:avLst/>
          </a:prstGeom>
          <a:noFill/>
        </p:spPr>
        <p:txBody>
          <a:bodyPr vert="horz" lIns="91440" tIns="45720" rIns="91440" bIns="45720" rtlCol="0">
            <a:noAutofit/>
          </a:bodyPr>
          <a:lstStyle>
            <a:lvl1pPr marL="0" indent="0" algn="l">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
        <p:nvSpPr>
          <p:cNvPr id="49" name="Text Placeholder 2">
            <a:extLst>
              <a:ext uri="{FF2B5EF4-FFF2-40B4-BE49-F238E27FC236}">
                <a16:creationId xmlns:a16="http://schemas.microsoft.com/office/drawing/2014/main" id="{F52CB4A2-148A-5F4A-A47F-09DB5204B17F}"/>
              </a:ext>
            </a:extLst>
          </p:cNvPr>
          <p:cNvSpPr>
            <a:spLocks noGrp="1"/>
          </p:cNvSpPr>
          <p:nvPr>
            <p:ph idx="25" hasCustomPrompt="1"/>
          </p:nvPr>
        </p:nvSpPr>
        <p:spPr>
          <a:xfrm>
            <a:off x="16268632" y="10322418"/>
            <a:ext cx="3839408"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50" name="Text Placeholder 2">
            <a:extLst>
              <a:ext uri="{FF2B5EF4-FFF2-40B4-BE49-F238E27FC236}">
                <a16:creationId xmlns:a16="http://schemas.microsoft.com/office/drawing/2014/main" id="{A6837B3D-F357-E14B-895F-DA0F4F1645A6}"/>
              </a:ext>
            </a:extLst>
          </p:cNvPr>
          <p:cNvSpPr>
            <a:spLocks noGrp="1"/>
          </p:cNvSpPr>
          <p:nvPr>
            <p:ph idx="26" hasCustomPrompt="1"/>
          </p:nvPr>
        </p:nvSpPr>
        <p:spPr>
          <a:xfrm>
            <a:off x="16268633" y="9283698"/>
            <a:ext cx="3839406" cy="669928"/>
          </a:xfrm>
          <a:prstGeom prst="rect">
            <a:avLst/>
          </a:prstGeom>
          <a:noFill/>
        </p:spPr>
        <p:txBody>
          <a:bodyPr vert="horz" lIns="91440" tIns="45720" rIns="91440" bIns="45720" rtlCol="0">
            <a:noAutofit/>
          </a:bodyPr>
          <a:lstStyle>
            <a:lvl1pPr marL="0" indent="0" algn="l">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
        <p:nvSpPr>
          <p:cNvPr id="51" name="Text Placeholder 2">
            <a:extLst>
              <a:ext uri="{FF2B5EF4-FFF2-40B4-BE49-F238E27FC236}">
                <a16:creationId xmlns:a16="http://schemas.microsoft.com/office/drawing/2014/main" id="{C03FCD41-36AE-514C-8949-1311954B5362}"/>
              </a:ext>
            </a:extLst>
          </p:cNvPr>
          <p:cNvSpPr>
            <a:spLocks noGrp="1"/>
          </p:cNvSpPr>
          <p:nvPr>
            <p:ph idx="27" hasCustomPrompt="1"/>
          </p:nvPr>
        </p:nvSpPr>
        <p:spPr>
          <a:xfrm>
            <a:off x="10325032" y="11865468"/>
            <a:ext cx="3839408" cy="1683936"/>
          </a:xfrm>
          <a:prstGeom prst="rect">
            <a:avLst/>
          </a:prstGeom>
        </p:spPr>
        <p:txBody>
          <a:bodyPr vert="horz" lIns="91440" tIns="45720" rIns="91440" bIns="45720" rtlCol="0">
            <a:noAutofit/>
          </a:bodyPr>
          <a:lstStyle>
            <a:lvl1pPr algn="ctr">
              <a:defRPr sz="3200"/>
            </a:lvl1pPr>
          </a:lstStyle>
          <a:p>
            <a:pPr lvl="0"/>
            <a:r>
              <a:rPr lang="en-US"/>
              <a:t>Content</a:t>
            </a:r>
          </a:p>
        </p:txBody>
      </p:sp>
      <p:sp>
        <p:nvSpPr>
          <p:cNvPr id="52" name="Text Placeholder 2">
            <a:extLst>
              <a:ext uri="{FF2B5EF4-FFF2-40B4-BE49-F238E27FC236}">
                <a16:creationId xmlns:a16="http://schemas.microsoft.com/office/drawing/2014/main" id="{3FF1461E-E1DA-0E4F-B5EB-B7BE60CB7781}"/>
              </a:ext>
            </a:extLst>
          </p:cNvPr>
          <p:cNvSpPr>
            <a:spLocks noGrp="1"/>
          </p:cNvSpPr>
          <p:nvPr>
            <p:ph idx="28" hasCustomPrompt="1"/>
          </p:nvPr>
        </p:nvSpPr>
        <p:spPr>
          <a:xfrm>
            <a:off x="10325033" y="10826748"/>
            <a:ext cx="3839406" cy="669928"/>
          </a:xfrm>
          <a:prstGeom prst="rect">
            <a:avLst/>
          </a:prstGeom>
          <a:noFill/>
        </p:spPr>
        <p:txBody>
          <a:bodyPr vert="horz" lIns="91440" tIns="45720" rIns="91440" bIns="45720" rtlCol="0">
            <a:noAutofit/>
          </a:bodyPr>
          <a:lstStyle>
            <a:lvl1pPr marL="0" indent="0" algn="ctr">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
        <p:nvSpPr>
          <p:cNvPr id="53" name="Text Placeholder 2">
            <a:extLst>
              <a:ext uri="{FF2B5EF4-FFF2-40B4-BE49-F238E27FC236}">
                <a16:creationId xmlns:a16="http://schemas.microsoft.com/office/drawing/2014/main" id="{8AD02605-FC58-F946-8A2B-C036FD6043CA}"/>
              </a:ext>
            </a:extLst>
          </p:cNvPr>
          <p:cNvSpPr>
            <a:spLocks noGrp="1"/>
          </p:cNvSpPr>
          <p:nvPr>
            <p:ph idx="29" hasCustomPrompt="1"/>
          </p:nvPr>
        </p:nvSpPr>
        <p:spPr>
          <a:xfrm>
            <a:off x="10325032" y="1749918"/>
            <a:ext cx="3839408" cy="1683936"/>
          </a:xfrm>
          <a:prstGeom prst="rect">
            <a:avLst/>
          </a:prstGeom>
        </p:spPr>
        <p:txBody>
          <a:bodyPr vert="horz" lIns="91440" tIns="45720" rIns="91440" bIns="45720" rtlCol="0">
            <a:noAutofit/>
          </a:bodyPr>
          <a:lstStyle>
            <a:lvl1pPr algn="ctr">
              <a:defRPr sz="3200"/>
            </a:lvl1pPr>
          </a:lstStyle>
          <a:p>
            <a:pPr lvl="0"/>
            <a:r>
              <a:rPr lang="en-US"/>
              <a:t>Content</a:t>
            </a:r>
          </a:p>
        </p:txBody>
      </p:sp>
      <p:sp>
        <p:nvSpPr>
          <p:cNvPr id="54" name="Text Placeholder 2">
            <a:extLst>
              <a:ext uri="{FF2B5EF4-FFF2-40B4-BE49-F238E27FC236}">
                <a16:creationId xmlns:a16="http://schemas.microsoft.com/office/drawing/2014/main" id="{CBC8CCB6-E02B-9F45-9F52-AAB06C64D79F}"/>
              </a:ext>
            </a:extLst>
          </p:cNvPr>
          <p:cNvSpPr>
            <a:spLocks noGrp="1"/>
          </p:cNvSpPr>
          <p:nvPr>
            <p:ph idx="30" hasCustomPrompt="1"/>
          </p:nvPr>
        </p:nvSpPr>
        <p:spPr>
          <a:xfrm>
            <a:off x="10325033" y="711198"/>
            <a:ext cx="3839406" cy="669928"/>
          </a:xfrm>
          <a:prstGeom prst="rect">
            <a:avLst/>
          </a:prstGeom>
          <a:noFill/>
        </p:spPr>
        <p:txBody>
          <a:bodyPr vert="horz" lIns="91440" tIns="45720" rIns="91440" bIns="45720" rtlCol="0">
            <a:noAutofit/>
          </a:bodyPr>
          <a:lstStyle>
            <a:lvl1pPr marL="0" indent="0" algn="ctr">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Tree>
    <p:extLst>
      <p:ext uri="{BB962C8B-B14F-4D97-AF65-F5344CB8AC3E}">
        <p14:creationId xmlns:p14="http://schemas.microsoft.com/office/powerpoint/2010/main" val="2061728595"/>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230">
          <p15:clr>
            <a:srgbClr val="FBAE40"/>
          </p15:clr>
        </p15:guide>
        <p15:guide id="3" pos="3840">
          <p15:clr>
            <a:srgbClr val="FBAE40"/>
          </p15:clr>
        </p15:guide>
        <p15:guide id="4" orient="horz" pos="3135">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TA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pic>
        <p:nvPicPr>
          <p:cNvPr id="28" name="Picture 27">
            <a:extLst>
              <a:ext uri="{FF2B5EF4-FFF2-40B4-BE49-F238E27FC236}">
                <a16:creationId xmlns:a16="http://schemas.microsoft.com/office/drawing/2014/main" id="{CF79F58B-7018-FA4B-812D-B62EF642F761}"/>
              </a:ext>
            </a:extLst>
          </p:cNvPr>
          <p:cNvPicPr>
            <a:picLocks noChangeAspect="1"/>
          </p:cNvPicPr>
          <p:nvPr userDrawn="1"/>
        </p:nvPicPr>
        <p:blipFill>
          <a:blip r:embed="rId4"/>
          <a:stretch>
            <a:fillRect/>
          </a:stretch>
        </p:blipFill>
        <p:spPr>
          <a:xfrm flipH="1">
            <a:off x="560834" y="4466634"/>
            <a:ext cx="4705784" cy="5540684"/>
          </a:xfrm>
          <a:prstGeom prst="rect">
            <a:avLst/>
          </a:prstGeom>
        </p:spPr>
      </p:pic>
      <p:pic>
        <p:nvPicPr>
          <p:cNvPr id="30" name="Picture 29">
            <a:extLst>
              <a:ext uri="{FF2B5EF4-FFF2-40B4-BE49-F238E27FC236}">
                <a16:creationId xmlns:a16="http://schemas.microsoft.com/office/drawing/2014/main" id="{74E5A3C1-EEDE-7548-A337-059287CBABD3}"/>
              </a:ext>
            </a:extLst>
          </p:cNvPr>
          <p:cNvPicPr>
            <a:picLocks noChangeAspect="1"/>
          </p:cNvPicPr>
          <p:nvPr userDrawn="1"/>
        </p:nvPicPr>
        <p:blipFill>
          <a:blip r:embed="rId5"/>
          <a:stretch>
            <a:fillRect/>
          </a:stretch>
        </p:blipFill>
        <p:spPr>
          <a:xfrm flipH="1">
            <a:off x="5143628" y="4488872"/>
            <a:ext cx="4663812" cy="5491260"/>
          </a:xfrm>
          <a:prstGeom prst="rect">
            <a:avLst/>
          </a:prstGeom>
        </p:spPr>
      </p:pic>
      <p:pic>
        <p:nvPicPr>
          <p:cNvPr id="32" name="Picture 31">
            <a:extLst>
              <a:ext uri="{FF2B5EF4-FFF2-40B4-BE49-F238E27FC236}">
                <a16:creationId xmlns:a16="http://schemas.microsoft.com/office/drawing/2014/main" id="{1A6C7D80-5835-5040-AA8C-1F5431AC22A4}"/>
              </a:ext>
            </a:extLst>
          </p:cNvPr>
          <p:cNvPicPr>
            <a:picLocks noChangeAspect="1"/>
          </p:cNvPicPr>
          <p:nvPr userDrawn="1"/>
        </p:nvPicPr>
        <p:blipFill>
          <a:blip r:embed="rId4"/>
          <a:stretch>
            <a:fillRect/>
          </a:stretch>
        </p:blipFill>
        <p:spPr>
          <a:xfrm flipH="1">
            <a:off x="9839108" y="4466634"/>
            <a:ext cx="4705784" cy="5540684"/>
          </a:xfrm>
          <a:prstGeom prst="rect">
            <a:avLst/>
          </a:prstGeom>
        </p:spPr>
      </p:pic>
      <p:pic>
        <p:nvPicPr>
          <p:cNvPr id="33" name="Picture 32">
            <a:extLst>
              <a:ext uri="{FF2B5EF4-FFF2-40B4-BE49-F238E27FC236}">
                <a16:creationId xmlns:a16="http://schemas.microsoft.com/office/drawing/2014/main" id="{BB044149-10C8-F847-900E-B23E6B4FF8C1}"/>
              </a:ext>
            </a:extLst>
          </p:cNvPr>
          <p:cNvPicPr>
            <a:picLocks noChangeAspect="1"/>
          </p:cNvPicPr>
          <p:nvPr userDrawn="1"/>
        </p:nvPicPr>
        <p:blipFill>
          <a:blip r:embed="rId5"/>
          <a:stretch>
            <a:fillRect/>
          </a:stretch>
        </p:blipFill>
        <p:spPr>
          <a:xfrm flipH="1">
            <a:off x="14544892" y="4488872"/>
            <a:ext cx="4663812" cy="5491260"/>
          </a:xfrm>
          <a:prstGeom prst="rect">
            <a:avLst/>
          </a:prstGeom>
        </p:spPr>
      </p:pic>
      <p:pic>
        <p:nvPicPr>
          <p:cNvPr id="34" name="Picture 33">
            <a:extLst>
              <a:ext uri="{FF2B5EF4-FFF2-40B4-BE49-F238E27FC236}">
                <a16:creationId xmlns:a16="http://schemas.microsoft.com/office/drawing/2014/main" id="{828F8140-23C8-CB40-9254-C0C5F252FB6C}"/>
              </a:ext>
            </a:extLst>
          </p:cNvPr>
          <p:cNvPicPr>
            <a:picLocks noChangeAspect="1"/>
          </p:cNvPicPr>
          <p:nvPr userDrawn="1"/>
        </p:nvPicPr>
        <p:blipFill>
          <a:blip r:embed="rId4"/>
          <a:stretch>
            <a:fillRect/>
          </a:stretch>
        </p:blipFill>
        <p:spPr>
          <a:xfrm flipH="1">
            <a:off x="19117382" y="4466634"/>
            <a:ext cx="4705784" cy="5540684"/>
          </a:xfrm>
          <a:prstGeom prst="rect">
            <a:avLst/>
          </a:prstGeom>
        </p:spPr>
      </p:pic>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2189781" y="657205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40" name="Picture Placeholder 3">
            <a:extLst>
              <a:ext uri="{FF2B5EF4-FFF2-40B4-BE49-F238E27FC236}">
                <a16:creationId xmlns:a16="http://schemas.microsoft.com/office/drawing/2014/main" id="{453A160E-28C6-3148-832B-48D9F2A0BF44}"/>
              </a:ext>
            </a:extLst>
          </p:cNvPr>
          <p:cNvSpPr>
            <a:spLocks noGrp="1"/>
          </p:cNvSpPr>
          <p:nvPr>
            <p:ph type="pic" sz="quarter" idx="13" hasCustomPrompt="1"/>
          </p:nvPr>
        </p:nvSpPr>
        <p:spPr>
          <a:xfrm>
            <a:off x="6844909" y="657205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41" name="Picture Placeholder 3">
            <a:extLst>
              <a:ext uri="{FF2B5EF4-FFF2-40B4-BE49-F238E27FC236}">
                <a16:creationId xmlns:a16="http://schemas.microsoft.com/office/drawing/2014/main" id="{6C532458-B883-CA4A-8FA5-346D316B0ADE}"/>
              </a:ext>
            </a:extLst>
          </p:cNvPr>
          <p:cNvSpPr>
            <a:spLocks noGrp="1"/>
          </p:cNvSpPr>
          <p:nvPr>
            <p:ph type="pic" sz="quarter" idx="14" hasCustomPrompt="1"/>
          </p:nvPr>
        </p:nvSpPr>
        <p:spPr>
          <a:xfrm>
            <a:off x="11523787" y="657205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42" name="Picture Placeholder 3">
            <a:extLst>
              <a:ext uri="{FF2B5EF4-FFF2-40B4-BE49-F238E27FC236}">
                <a16:creationId xmlns:a16="http://schemas.microsoft.com/office/drawing/2014/main" id="{F13C0A01-C933-7E45-810A-7944DD6B4CE6}"/>
              </a:ext>
            </a:extLst>
          </p:cNvPr>
          <p:cNvSpPr>
            <a:spLocks noGrp="1"/>
          </p:cNvSpPr>
          <p:nvPr>
            <p:ph type="pic" sz="quarter" idx="15" hasCustomPrompt="1"/>
          </p:nvPr>
        </p:nvSpPr>
        <p:spPr>
          <a:xfrm>
            <a:off x="16250165" y="657205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43" name="Picture Placeholder 3">
            <a:extLst>
              <a:ext uri="{FF2B5EF4-FFF2-40B4-BE49-F238E27FC236}">
                <a16:creationId xmlns:a16="http://schemas.microsoft.com/office/drawing/2014/main" id="{9A5BA67E-AB03-5747-B2F0-6BAAAF5EDCA1}"/>
              </a:ext>
            </a:extLst>
          </p:cNvPr>
          <p:cNvSpPr>
            <a:spLocks noGrp="1"/>
          </p:cNvSpPr>
          <p:nvPr>
            <p:ph type="pic" sz="quarter" idx="16" hasCustomPrompt="1"/>
          </p:nvPr>
        </p:nvSpPr>
        <p:spPr>
          <a:xfrm>
            <a:off x="20762789" y="657205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24" name="Text Placeholder 2">
            <a:extLst>
              <a:ext uri="{FF2B5EF4-FFF2-40B4-BE49-F238E27FC236}">
                <a16:creationId xmlns:a16="http://schemas.microsoft.com/office/drawing/2014/main" id="{341F9341-3D8C-0046-91B4-1212D6F14D45}"/>
              </a:ext>
            </a:extLst>
          </p:cNvPr>
          <p:cNvSpPr>
            <a:spLocks noGrp="1"/>
          </p:cNvSpPr>
          <p:nvPr>
            <p:ph idx="20" hasCustomPrompt="1"/>
          </p:nvPr>
        </p:nvSpPr>
        <p:spPr>
          <a:xfrm>
            <a:off x="994022" y="2111872"/>
            <a:ext cx="3839408"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25" name="Text Placeholder 2">
            <a:extLst>
              <a:ext uri="{FF2B5EF4-FFF2-40B4-BE49-F238E27FC236}">
                <a16:creationId xmlns:a16="http://schemas.microsoft.com/office/drawing/2014/main" id="{52443266-CC65-5848-A4DC-884CBB327768}"/>
              </a:ext>
            </a:extLst>
          </p:cNvPr>
          <p:cNvSpPr>
            <a:spLocks noGrp="1"/>
          </p:cNvSpPr>
          <p:nvPr>
            <p:ph idx="21" hasCustomPrompt="1"/>
          </p:nvPr>
        </p:nvSpPr>
        <p:spPr>
          <a:xfrm>
            <a:off x="10272296" y="2111872"/>
            <a:ext cx="3839408"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26" name="Text Placeholder 2">
            <a:extLst>
              <a:ext uri="{FF2B5EF4-FFF2-40B4-BE49-F238E27FC236}">
                <a16:creationId xmlns:a16="http://schemas.microsoft.com/office/drawing/2014/main" id="{48F848E4-953C-AF44-85AB-D80ABBC85A7C}"/>
              </a:ext>
            </a:extLst>
          </p:cNvPr>
          <p:cNvSpPr>
            <a:spLocks noGrp="1"/>
          </p:cNvSpPr>
          <p:nvPr>
            <p:ph idx="22" hasCustomPrompt="1"/>
          </p:nvPr>
        </p:nvSpPr>
        <p:spPr>
          <a:xfrm>
            <a:off x="19616320" y="2111872"/>
            <a:ext cx="3839408"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27" name="Text Placeholder 2">
            <a:extLst>
              <a:ext uri="{FF2B5EF4-FFF2-40B4-BE49-F238E27FC236}">
                <a16:creationId xmlns:a16="http://schemas.microsoft.com/office/drawing/2014/main" id="{8B4CDF55-2890-8146-B831-01FF41962DA8}"/>
              </a:ext>
            </a:extLst>
          </p:cNvPr>
          <p:cNvSpPr>
            <a:spLocks noGrp="1"/>
          </p:cNvSpPr>
          <p:nvPr>
            <p:ph idx="23" hasCustomPrompt="1"/>
          </p:nvPr>
        </p:nvSpPr>
        <p:spPr>
          <a:xfrm>
            <a:off x="5783476" y="10970122"/>
            <a:ext cx="3839408"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29" name="Text Placeholder 2">
            <a:extLst>
              <a:ext uri="{FF2B5EF4-FFF2-40B4-BE49-F238E27FC236}">
                <a16:creationId xmlns:a16="http://schemas.microsoft.com/office/drawing/2014/main" id="{9FCB688B-688D-964C-8741-F3DC81193ED3}"/>
              </a:ext>
            </a:extLst>
          </p:cNvPr>
          <p:cNvSpPr>
            <a:spLocks noGrp="1"/>
          </p:cNvSpPr>
          <p:nvPr>
            <p:ph idx="24" hasCustomPrompt="1"/>
          </p:nvPr>
        </p:nvSpPr>
        <p:spPr>
          <a:xfrm>
            <a:off x="15079390" y="10970122"/>
            <a:ext cx="3839408" cy="1683936"/>
          </a:xfrm>
          <a:prstGeom prst="rect">
            <a:avLst/>
          </a:prstGeom>
        </p:spPr>
        <p:txBody>
          <a:bodyPr vert="horz" lIns="91440" tIns="45720" rIns="91440" bIns="45720" rtlCol="0">
            <a:noAutofit/>
          </a:bodyPr>
          <a:lstStyle>
            <a:lvl1pPr algn="l">
              <a:defRPr sz="3200"/>
            </a:lvl1pPr>
          </a:lstStyle>
          <a:p>
            <a:pPr lvl="0"/>
            <a:r>
              <a:rPr lang="en-US"/>
              <a:t>Content</a:t>
            </a:r>
          </a:p>
        </p:txBody>
      </p:sp>
    </p:spTree>
    <p:extLst>
      <p:ext uri="{BB962C8B-B14F-4D97-AF65-F5344CB8AC3E}">
        <p14:creationId xmlns:p14="http://schemas.microsoft.com/office/powerpoint/2010/main" val="1988690530"/>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230">
          <p15:clr>
            <a:srgbClr val="FBAE40"/>
          </p15:clr>
        </p15:guide>
        <p15:guide id="3" pos="3840">
          <p15:clr>
            <a:srgbClr val="FBAE40"/>
          </p15:clr>
        </p15:guide>
        <p15:guide id="4" orient="horz" pos="313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picture- content (right)">
    <p:spTree>
      <p:nvGrpSpPr>
        <p:cNvPr id="1" name=""/>
        <p:cNvGrpSpPr/>
        <p:nvPr/>
      </p:nvGrpSpPr>
      <p:grpSpPr>
        <a:xfrm>
          <a:off x="0" y="0"/>
          <a:ext cx="0" cy="0"/>
          <a:chOff x="0" y="0"/>
          <a:chExt cx="0" cy="0"/>
        </a:xfrm>
      </p:grpSpPr>
      <p:pic>
        <p:nvPicPr>
          <p:cNvPr id="14"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1" name="Picture Placeholder 3">
            <a:extLst>
              <a:ext uri="{FF2B5EF4-FFF2-40B4-BE49-F238E27FC236}">
                <a16:creationId xmlns:a16="http://schemas.microsoft.com/office/drawing/2014/main" id="{045B56B7-6CCC-CB48-991D-4E9EED06F6E8}"/>
              </a:ext>
            </a:extLst>
          </p:cNvPr>
          <p:cNvSpPr>
            <a:spLocks noGrp="1"/>
          </p:cNvSpPr>
          <p:nvPr>
            <p:ph type="pic" sz="quarter" idx="10"/>
          </p:nvPr>
        </p:nvSpPr>
        <p:spPr>
          <a:xfrm>
            <a:off x="12641112" y="3546476"/>
            <a:ext cx="10857064" cy="8621140"/>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16" name="Text Placeholder 2">
            <a:extLst>
              <a:ext uri="{FF2B5EF4-FFF2-40B4-BE49-F238E27FC236}">
                <a16:creationId xmlns:a16="http://schemas.microsoft.com/office/drawing/2014/main" id="{C5E65378-5078-E042-9372-119736B392C8}"/>
              </a:ext>
            </a:extLst>
          </p:cNvPr>
          <p:cNvSpPr>
            <a:spLocks noGrp="1"/>
          </p:cNvSpPr>
          <p:nvPr>
            <p:ph idx="11" hasCustomPrompt="1"/>
          </p:nvPr>
        </p:nvSpPr>
        <p:spPr>
          <a:xfrm>
            <a:off x="885824" y="3546476"/>
            <a:ext cx="11306176" cy="8621140"/>
          </a:xfrm>
          <a:prstGeom prst="rect">
            <a:avLst/>
          </a:prstGeom>
        </p:spPr>
        <p:txBody>
          <a:bodyPr vert="horz" lIns="91440" tIns="45720" rIns="91440" bIns="45720" rtlCol="0">
            <a:normAutofit/>
          </a:bodyPr>
          <a:lstStyle>
            <a:lvl1pPr>
              <a:defRPr sz="4400"/>
            </a:lvl1pPr>
          </a:lstStyle>
          <a:p>
            <a:pPr lvl="0"/>
            <a:r>
              <a:rPr lang="en-US"/>
              <a:t>Content</a:t>
            </a:r>
          </a:p>
        </p:txBody>
      </p:sp>
      <p:sp>
        <p:nvSpPr>
          <p:cNvPr id="15" name="Slide Number Placeholder 2"/>
          <p:cNvSpPr>
            <a:spLocks noGrp="1"/>
          </p:cNvSpPr>
          <p:nvPr>
            <p:ph type="sldNum" sz="quarter" idx="12"/>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724889594"/>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guide id="3" pos="384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TA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pic>
        <p:nvPicPr>
          <p:cNvPr id="24" name="Group 260.png" descr="Group 260.png">
            <a:extLst>
              <a:ext uri="{FF2B5EF4-FFF2-40B4-BE49-F238E27FC236}">
                <a16:creationId xmlns:a16="http://schemas.microsoft.com/office/drawing/2014/main" id="{3E566324-A93B-D548-89D2-6B4D6C23BE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87411" y="2115017"/>
            <a:ext cx="6662902" cy="5457234"/>
          </a:xfrm>
          <a:prstGeom prst="rect">
            <a:avLst/>
          </a:prstGeom>
          <a:ln w="12700">
            <a:miter lim="400000"/>
          </a:ln>
        </p:spPr>
      </p:pic>
      <p:pic>
        <p:nvPicPr>
          <p:cNvPr id="25" name="Group 260.png" descr="Group 260.png">
            <a:extLst>
              <a:ext uri="{FF2B5EF4-FFF2-40B4-BE49-F238E27FC236}">
                <a16:creationId xmlns:a16="http://schemas.microsoft.com/office/drawing/2014/main" id="{2D581B5D-BF00-CE45-988D-AA3DDE23EED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795155" y="2115017"/>
            <a:ext cx="6662902" cy="5457234"/>
          </a:xfrm>
          <a:prstGeom prst="rect">
            <a:avLst/>
          </a:prstGeom>
          <a:ln w="12700">
            <a:miter lim="400000"/>
          </a:ln>
        </p:spPr>
      </p:pic>
      <p:pic>
        <p:nvPicPr>
          <p:cNvPr id="26" name="Group 260.png" descr="Group 260.png">
            <a:extLst>
              <a:ext uri="{FF2B5EF4-FFF2-40B4-BE49-F238E27FC236}">
                <a16:creationId xmlns:a16="http://schemas.microsoft.com/office/drawing/2014/main" id="{AA01A34F-CDC5-BC43-AC3F-9C955568830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4902899" y="2115017"/>
            <a:ext cx="6662902" cy="5457234"/>
          </a:xfrm>
          <a:prstGeom prst="rect">
            <a:avLst/>
          </a:prstGeom>
          <a:ln w="12700">
            <a:miter lim="400000"/>
          </a:ln>
        </p:spPr>
      </p:pic>
      <p:pic>
        <p:nvPicPr>
          <p:cNvPr id="29" name="Group 260.png" descr="Group 260.png">
            <a:extLst>
              <a:ext uri="{FF2B5EF4-FFF2-40B4-BE49-F238E27FC236}">
                <a16:creationId xmlns:a16="http://schemas.microsoft.com/office/drawing/2014/main" id="{DBEB18E4-D29C-8347-A74E-6FC13216E7A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flipH="1">
            <a:off x="17254079" y="7223917"/>
            <a:ext cx="6662902" cy="5457234"/>
          </a:xfrm>
          <a:prstGeom prst="rect">
            <a:avLst/>
          </a:prstGeom>
          <a:ln w="12700">
            <a:miter lim="400000"/>
          </a:ln>
        </p:spPr>
      </p:pic>
      <p:pic>
        <p:nvPicPr>
          <p:cNvPr id="31" name="Group 260.png" descr="Group 260.png">
            <a:extLst>
              <a:ext uri="{FF2B5EF4-FFF2-40B4-BE49-F238E27FC236}">
                <a16:creationId xmlns:a16="http://schemas.microsoft.com/office/drawing/2014/main" id="{041D7494-48FE-174B-83C8-98F31CD8D83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flipH="1">
            <a:off x="10146333" y="7223917"/>
            <a:ext cx="6662902" cy="5457234"/>
          </a:xfrm>
          <a:prstGeom prst="rect">
            <a:avLst/>
          </a:prstGeom>
          <a:ln w="12700">
            <a:miter lim="400000"/>
          </a:ln>
        </p:spPr>
      </p:pic>
      <p:pic>
        <p:nvPicPr>
          <p:cNvPr id="35" name="Group 260.png" descr="Group 260.png">
            <a:extLst>
              <a:ext uri="{FF2B5EF4-FFF2-40B4-BE49-F238E27FC236}">
                <a16:creationId xmlns:a16="http://schemas.microsoft.com/office/drawing/2014/main" id="{5054C736-5823-5843-8EA0-8EF5EA147DE4}"/>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flipH="1">
            <a:off x="3038589" y="7223917"/>
            <a:ext cx="6662902" cy="5457234"/>
          </a:xfrm>
          <a:prstGeom prst="rect">
            <a:avLst/>
          </a:prstGeom>
          <a:ln w="12700">
            <a:miter lim="400000"/>
          </a:ln>
        </p:spPr>
      </p:pic>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2037599" y="3290577"/>
            <a:ext cx="1039634" cy="1039634"/>
          </a:xfrm>
          <a:solidFill>
            <a:schemeClr val="bg2">
              <a:lumMod val="75000"/>
            </a:schemeClr>
          </a:solidFill>
        </p:spPr>
        <p:txBody>
          <a:bodyPr>
            <a:normAutofit/>
          </a:bodyPr>
          <a:lstStyle>
            <a:lvl1pPr marL="0" indent="0">
              <a:buNone/>
              <a:defRPr sz="2200" b="0" i="0">
                <a:latin typeface="Gilroy-Medium ☞" pitchFamily="2" charset="77"/>
              </a:defRPr>
            </a:lvl1pPr>
          </a:lstStyle>
          <a:p>
            <a:r>
              <a:rPr lang="en-US"/>
              <a:t>Icon</a:t>
            </a:r>
          </a:p>
        </p:txBody>
      </p:sp>
      <p:sp>
        <p:nvSpPr>
          <p:cNvPr id="49" name="Picture Placeholder 3">
            <a:extLst>
              <a:ext uri="{FF2B5EF4-FFF2-40B4-BE49-F238E27FC236}">
                <a16:creationId xmlns:a16="http://schemas.microsoft.com/office/drawing/2014/main" id="{C8FC98F7-58E8-5441-9AFA-A065E6EE65FB}"/>
              </a:ext>
            </a:extLst>
          </p:cNvPr>
          <p:cNvSpPr>
            <a:spLocks noGrp="1"/>
          </p:cNvSpPr>
          <p:nvPr>
            <p:ph type="pic" sz="quarter" idx="13" hasCustomPrompt="1"/>
          </p:nvPr>
        </p:nvSpPr>
        <p:spPr>
          <a:xfrm>
            <a:off x="9162793" y="3290577"/>
            <a:ext cx="1039634" cy="1039634"/>
          </a:xfrm>
          <a:solidFill>
            <a:schemeClr val="bg2">
              <a:lumMod val="75000"/>
            </a:schemeClr>
          </a:solidFill>
        </p:spPr>
        <p:txBody>
          <a:bodyPr>
            <a:normAutofit/>
          </a:bodyPr>
          <a:lstStyle>
            <a:lvl1pPr marL="0" indent="0">
              <a:buNone/>
              <a:defRPr sz="2200" b="0" i="0">
                <a:latin typeface="Gilroy-Medium ☞" pitchFamily="2" charset="77"/>
              </a:defRPr>
            </a:lvl1pPr>
          </a:lstStyle>
          <a:p>
            <a:r>
              <a:rPr lang="en-US"/>
              <a:t>Icon</a:t>
            </a:r>
          </a:p>
        </p:txBody>
      </p:sp>
      <p:sp>
        <p:nvSpPr>
          <p:cNvPr id="50" name="Picture Placeholder 3">
            <a:extLst>
              <a:ext uri="{FF2B5EF4-FFF2-40B4-BE49-F238E27FC236}">
                <a16:creationId xmlns:a16="http://schemas.microsoft.com/office/drawing/2014/main" id="{7E85C92D-52D6-7B40-85EF-E2D1B414D9B8}"/>
              </a:ext>
            </a:extLst>
          </p:cNvPr>
          <p:cNvSpPr>
            <a:spLocks noGrp="1"/>
          </p:cNvSpPr>
          <p:nvPr>
            <p:ph type="pic" sz="quarter" idx="14" hasCustomPrompt="1"/>
          </p:nvPr>
        </p:nvSpPr>
        <p:spPr>
          <a:xfrm>
            <a:off x="16264237" y="3290577"/>
            <a:ext cx="1039634" cy="1039634"/>
          </a:xfrm>
          <a:solidFill>
            <a:schemeClr val="bg2">
              <a:lumMod val="75000"/>
            </a:schemeClr>
          </a:solidFill>
        </p:spPr>
        <p:txBody>
          <a:bodyPr>
            <a:normAutofit/>
          </a:bodyPr>
          <a:lstStyle>
            <a:lvl1pPr marL="0" indent="0">
              <a:buNone/>
              <a:defRPr sz="2200" b="0" i="0">
                <a:latin typeface="Gilroy-Medium ☞" pitchFamily="2" charset="77"/>
              </a:defRPr>
            </a:lvl1pPr>
          </a:lstStyle>
          <a:p>
            <a:r>
              <a:rPr lang="en-US"/>
              <a:t>Icon</a:t>
            </a:r>
          </a:p>
        </p:txBody>
      </p:sp>
      <p:sp>
        <p:nvSpPr>
          <p:cNvPr id="51" name="Picture Placeholder 3">
            <a:extLst>
              <a:ext uri="{FF2B5EF4-FFF2-40B4-BE49-F238E27FC236}">
                <a16:creationId xmlns:a16="http://schemas.microsoft.com/office/drawing/2014/main" id="{5A3FBADE-4408-B941-94E7-4DC60442C160}"/>
              </a:ext>
            </a:extLst>
          </p:cNvPr>
          <p:cNvSpPr>
            <a:spLocks noGrp="1"/>
          </p:cNvSpPr>
          <p:nvPr>
            <p:ph type="pic" sz="quarter" idx="15" hasCustomPrompt="1"/>
          </p:nvPr>
        </p:nvSpPr>
        <p:spPr>
          <a:xfrm>
            <a:off x="7310241" y="8373215"/>
            <a:ext cx="1039634" cy="1039634"/>
          </a:xfrm>
          <a:solidFill>
            <a:schemeClr val="bg2">
              <a:lumMod val="75000"/>
            </a:schemeClr>
          </a:solidFill>
        </p:spPr>
        <p:txBody>
          <a:bodyPr>
            <a:normAutofit/>
          </a:bodyPr>
          <a:lstStyle>
            <a:lvl1pPr marL="0" indent="0">
              <a:buNone/>
              <a:defRPr sz="2200" b="0" i="0">
                <a:latin typeface="Gilroy-Medium ☞" pitchFamily="2" charset="77"/>
              </a:defRPr>
            </a:lvl1pPr>
          </a:lstStyle>
          <a:p>
            <a:r>
              <a:rPr lang="en-US"/>
              <a:t>Icon</a:t>
            </a:r>
          </a:p>
        </p:txBody>
      </p:sp>
      <p:sp>
        <p:nvSpPr>
          <p:cNvPr id="52" name="Picture Placeholder 3">
            <a:extLst>
              <a:ext uri="{FF2B5EF4-FFF2-40B4-BE49-F238E27FC236}">
                <a16:creationId xmlns:a16="http://schemas.microsoft.com/office/drawing/2014/main" id="{71F2C47C-A185-B849-80A2-EA0098A07EA8}"/>
              </a:ext>
            </a:extLst>
          </p:cNvPr>
          <p:cNvSpPr>
            <a:spLocks noGrp="1"/>
          </p:cNvSpPr>
          <p:nvPr>
            <p:ph type="pic" sz="quarter" idx="16" hasCustomPrompt="1"/>
          </p:nvPr>
        </p:nvSpPr>
        <p:spPr>
          <a:xfrm>
            <a:off x="14459187" y="8373215"/>
            <a:ext cx="1039634" cy="1039634"/>
          </a:xfrm>
          <a:solidFill>
            <a:schemeClr val="bg2">
              <a:lumMod val="75000"/>
            </a:schemeClr>
          </a:solidFill>
        </p:spPr>
        <p:txBody>
          <a:bodyPr>
            <a:normAutofit/>
          </a:bodyPr>
          <a:lstStyle>
            <a:lvl1pPr marL="0" indent="0">
              <a:buNone/>
              <a:defRPr sz="2200" b="0" i="0">
                <a:latin typeface="Gilroy-Medium ☞" pitchFamily="2" charset="77"/>
              </a:defRPr>
            </a:lvl1pPr>
          </a:lstStyle>
          <a:p>
            <a:r>
              <a:rPr lang="en-US"/>
              <a:t>Icon</a:t>
            </a:r>
          </a:p>
        </p:txBody>
      </p:sp>
      <p:sp>
        <p:nvSpPr>
          <p:cNvPr id="53" name="Picture Placeholder 3">
            <a:extLst>
              <a:ext uri="{FF2B5EF4-FFF2-40B4-BE49-F238E27FC236}">
                <a16:creationId xmlns:a16="http://schemas.microsoft.com/office/drawing/2014/main" id="{B90E17B8-3330-6449-AE8A-6BB3E2BCBC8F}"/>
              </a:ext>
            </a:extLst>
          </p:cNvPr>
          <p:cNvSpPr>
            <a:spLocks noGrp="1"/>
          </p:cNvSpPr>
          <p:nvPr>
            <p:ph type="pic" sz="quarter" idx="17" hasCustomPrompt="1"/>
          </p:nvPr>
        </p:nvSpPr>
        <p:spPr>
          <a:xfrm>
            <a:off x="21489379" y="8373215"/>
            <a:ext cx="1039634" cy="1039634"/>
          </a:xfrm>
          <a:solidFill>
            <a:schemeClr val="bg2">
              <a:lumMod val="75000"/>
            </a:schemeClr>
          </a:solidFill>
        </p:spPr>
        <p:txBody>
          <a:bodyPr>
            <a:normAutofit/>
          </a:bodyPr>
          <a:lstStyle>
            <a:lvl1pPr marL="0" indent="0">
              <a:buNone/>
              <a:defRPr sz="2200" b="0" i="0">
                <a:latin typeface="Gilroy-Medium ☞" pitchFamily="2" charset="77"/>
              </a:defRPr>
            </a:lvl1pPr>
          </a:lstStyle>
          <a:p>
            <a:r>
              <a:rPr lang="en-US"/>
              <a:t>Icon</a:t>
            </a:r>
          </a:p>
        </p:txBody>
      </p:sp>
      <p:sp>
        <p:nvSpPr>
          <p:cNvPr id="27" name="Text Placeholder 2">
            <a:extLst>
              <a:ext uri="{FF2B5EF4-FFF2-40B4-BE49-F238E27FC236}">
                <a16:creationId xmlns:a16="http://schemas.microsoft.com/office/drawing/2014/main" id="{EFB99E69-F7AF-DB49-866A-3BC8F5018B68}"/>
              </a:ext>
            </a:extLst>
          </p:cNvPr>
          <p:cNvSpPr>
            <a:spLocks noGrp="1"/>
          </p:cNvSpPr>
          <p:nvPr>
            <p:ph idx="20" hasCustomPrompt="1"/>
          </p:nvPr>
        </p:nvSpPr>
        <p:spPr>
          <a:xfrm>
            <a:off x="3539525" y="3504988"/>
            <a:ext cx="2461226"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28" name="Text Placeholder 2">
            <a:extLst>
              <a:ext uri="{FF2B5EF4-FFF2-40B4-BE49-F238E27FC236}">
                <a16:creationId xmlns:a16="http://schemas.microsoft.com/office/drawing/2014/main" id="{F482D2BD-59F6-E24C-8C65-75F83B2289DD}"/>
              </a:ext>
            </a:extLst>
          </p:cNvPr>
          <p:cNvSpPr>
            <a:spLocks noGrp="1"/>
          </p:cNvSpPr>
          <p:nvPr>
            <p:ph idx="21" hasCustomPrompt="1"/>
          </p:nvPr>
        </p:nvSpPr>
        <p:spPr>
          <a:xfrm>
            <a:off x="10603283" y="3504988"/>
            <a:ext cx="2461226"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30" name="Text Placeholder 2">
            <a:extLst>
              <a:ext uri="{FF2B5EF4-FFF2-40B4-BE49-F238E27FC236}">
                <a16:creationId xmlns:a16="http://schemas.microsoft.com/office/drawing/2014/main" id="{076876C1-43F2-604C-99CB-CB7CD834DEAC}"/>
              </a:ext>
            </a:extLst>
          </p:cNvPr>
          <p:cNvSpPr>
            <a:spLocks noGrp="1"/>
          </p:cNvSpPr>
          <p:nvPr>
            <p:ph idx="22" hasCustomPrompt="1"/>
          </p:nvPr>
        </p:nvSpPr>
        <p:spPr>
          <a:xfrm>
            <a:off x="17632733" y="3504988"/>
            <a:ext cx="2461226"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32" name="Text Placeholder 2">
            <a:extLst>
              <a:ext uri="{FF2B5EF4-FFF2-40B4-BE49-F238E27FC236}">
                <a16:creationId xmlns:a16="http://schemas.microsoft.com/office/drawing/2014/main" id="{48EE3E7E-833E-5C42-8B92-FE05A590350D}"/>
              </a:ext>
            </a:extLst>
          </p:cNvPr>
          <p:cNvSpPr>
            <a:spLocks noGrp="1"/>
          </p:cNvSpPr>
          <p:nvPr>
            <p:ph idx="23" hasCustomPrompt="1"/>
          </p:nvPr>
        </p:nvSpPr>
        <p:spPr>
          <a:xfrm>
            <a:off x="4425351" y="8860458"/>
            <a:ext cx="2461226"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33" name="Text Placeholder 2">
            <a:extLst>
              <a:ext uri="{FF2B5EF4-FFF2-40B4-BE49-F238E27FC236}">
                <a16:creationId xmlns:a16="http://schemas.microsoft.com/office/drawing/2014/main" id="{073D45F8-A221-6648-A733-2CC89157D3BF}"/>
              </a:ext>
            </a:extLst>
          </p:cNvPr>
          <p:cNvSpPr>
            <a:spLocks noGrp="1"/>
          </p:cNvSpPr>
          <p:nvPr>
            <p:ph idx="24" hasCustomPrompt="1"/>
          </p:nvPr>
        </p:nvSpPr>
        <p:spPr>
          <a:xfrm>
            <a:off x="11489109" y="8860458"/>
            <a:ext cx="2461226"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34" name="Text Placeholder 2">
            <a:extLst>
              <a:ext uri="{FF2B5EF4-FFF2-40B4-BE49-F238E27FC236}">
                <a16:creationId xmlns:a16="http://schemas.microsoft.com/office/drawing/2014/main" id="{E2DCEF6B-4C31-154C-9659-70910713E88E}"/>
              </a:ext>
            </a:extLst>
          </p:cNvPr>
          <p:cNvSpPr>
            <a:spLocks noGrp="1"/>
          </p:cNvSpPr>
          <p:nvPr>
            <p:ph idx="25" hasCustomPrompt="1"/>
          </p:nvPr>
        </p:nvSpPr>
        <p:spPr>
          <a:xfrm>
            <a:off x="18518559" y="8860458"/>
            <a:ext cx="2461226" cy="1683936"/>
          </a:xfrm>
          <a:prstGeom prst="rect">
            <a:avLst/>
          </a:prstGeom>
        </p:spPr>
        <p:txBody>
          <a:bodyPr vert="horz" lIns="91440" tIns="45720" rIns="91440" bIns="45720" rtlCol="0">
            <a:noAutofit/>
          </a:bodyPr>
          <a:lstStyle>
            <a:lvl1pPr algn="l">
              <a:defRPr sz="3200"/>
            </a:lvl1pPr>
          </a:lstStyle>
          <a:p>
            <a:pPr lvl="0"/>
            <a:r>
              <a:rPr lang="en-US"/>
              <a:t>Content</a:t>
            </a:r>
          </a:p>
        </p:txBody>
      </p:sp>
    </p:spTree>
    <p:extLst>
      <p:ext uri="{BB962C8B-B14F-4D97-AF65-F5344CB8AC3E}">
        <p14:creationId xmlns:p14="http://schemas.microsoft.com/office/powerpoint/2010/main" val="2269263391"/>
      </p:ext>
    </p:extLst>
  </p:cSld>
  <p:clrMapOvr>
    <a:masterClrMapping/>
  </p:clrMapOvr>
  <p:transition spd="med"/>
  <p:extLst>
    <p:ext uri="{DCECCB84-F9BA-43D5-87BE-67443E8EF086}">
      <p15:sldGuideLst xmlns:p15="http://schemas.microsoft.com/office/powerpoint/2012/main">
        <p15:guide id="1" pos="7106">
          <p15:clr>
            <a:srgbClr val="FBAE40"/>
          </p15:clr>
        </p15:guide>
        <p15:guide id="2" orient="horz" pos="1230">
          <p15:clr>
            <a:srgbClr val="FBAE40"/>
          </p15:clr>
        </p15:guide>
        <p15:guide id="3" pos="3840">
          <p15:clr>
            <a:srgbClr val="FBAE40"/>
          </p15:clr>
        </p15:guide>
        <p15:guide id="4" orient="horz" pos="3135">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contact details">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1AE5D36-DF67-674F-92AA-EE7911724876}"/>
              </a:ext>
            </a:extLst>
          </p:cNvPr>
          <p:cNvSpPr>
            <a:spLocks noGrp="1"/>
          </p:cNvSpPr>
          <p:nvPr>
            <p:ph type="pic" sz="quarter" idx="10"/>
          </p:nvPr>
        </p:nvSpPr>
        <p:spPr>
          <a:xfrm>
            <a:off x="0" y="0"/>
            <a:ext cx="24384000" cy="13716000"/>
          </a:xfrm>
          <a:solidFill>
            <a:schemeClr val="bg2">
              <a:lumMod val="75000"/>
            </a:schemeClr>
          </a:solidFill>
        </p:spPr>
        <p:txBody>
          <a:bodyPr/>
          <a:lstStyle/>
          <a:p>
            <a:r>
              <a:rPr lang="en-US"/>
              <a:t>Click icon to add picture</a:t>
            </a:r>
          </a:p>
        </p:txBody>
      </p:sp>
      <p:sp>
        <p:nvSpPr>
          <p:cNvPr id="9" name="Text Placeholder 2">
            <a:extLst>
              <a:ext uri="{FF2B5EF4-FFF2-40B4-BE49-F238E27FC236}">
                <a16:creationId xmlns:a16="http://schemas.microsoft.com/office/drawing/2014/main" id="{E554D44B-B473-BB42-BCF1-E175A79E44BB}"/>
              </a:ext>
            </a:extLst>
          </p:cNvPr>
          <p:cNvSpPr>
            <a:spLocks noGrp="1"/>
          </p:cNvSpPr>
          <p:nvPr>
            <p:ph idx="20" hasCustomPrompt="1"/>
          </p:nvPr>
        </p:nvSpPr>
        <p:spPr>
          <a:xfrm>
            <a:off x="8635648" y="8652340"/>
            <a:ext cx="7090376" cy="1683936"/>
          </a:xfrm>
          <a:prstGeom prst="rect">
            <a:avLst/>
          </a:prstGeom>
        </p:spPr>
        <p:txBody>
          <a:bodyPr vert="horz" lIns="91440" tIns="45720" rIns="91440" bIns="45720" rtlCol="0">
            <a:noAutofit/>
          </a:bodyPr>
          <a:lstStyle>
            <a:lvl1pPr marL="0" indent="0" algn="ctr">
              <a:buFont typeface="Arial" panose="020B0604020202020204" pitchFamily="34" charset="0"/>
              <a:buNone/>
              <a:defRPr sz="5600" b="1" i="0" spc="1200">
                <a:solidFill>
                  <a:schemeClr val="bg1"/>
                </a:solidFill>
                <a:latin typeface="Gilroy-SemiBold ☞" pitchFamily="2" charset="77"/>
              </a:defRPr>
            </a:lvl1pPr>
          </a:lstStyle>
          <a:p>
            <a:pPr lvl="0"/>
            <a:r>
              <a:rPr lang="en-US"/>
              <a:t>THANK YOU</a:t>
            </a:r>
          </a:p>
        </p:txBody>
      </p:sp>
      <p:sp>
        <p:nvSpPr>
          <p:cNvPr id="11" name="Text Placeholder 2">
            <a:extLst>
              <a:ext uri="{FF2B5EF4-FFF2-40B4-BE49-F238E27FC236}">
                <a16:creationId xmlns:a16="http://schemas.microsoft.com/office/drawing/2014/main" id="{6F609BDD-E02D-FC48-92CD-3E0DEA8A79E9}"/>
              </a:ext>
            </a:extLst>
          </p:cNvPr>
          <p:cNvSpPr>
            <a:spLocks noGrp="1"/>
          </p:cNvSpPr>
          <p:nvPr>
            <p:ph idx="21" hasCustomPrompt="1"/>
          </p:nvPr>
        </p:nvSpPr>
        <p:spPr>
          <a:xfrm>
            <a:off x="1234722" y="11225714"/>
            <a:ext cx="5794728" cy="2106676"/>
          </a:xfrm>
          <a:prstGeom prst="rect">
            <a:avLst/>
          </a:prstGeom>
        </p:spPr>
        <p:txBody>
          <a:bodyPr vert="horz" lIns="91440" tIns="45720" rIns="91440" bIns="45720" rtlCol="0">
            <a:noAutofit/>
          </a:bodyPr>
          <a:lstStyle>
            <a:lvl1pPr marL="0" indent="0" algn="l">
              <a:buFont typeface="Arial" panose="020B0604020202020204" pitchFamily="34" charset="0"/>
              <a:buNone/>
              <a:defRPr sz="6400" baseline="46875">
                <a:solidFill>
                  <a:schemeClr val="bg1"/>
                </a:solidFill>
                <a:latin typeface="Gilroy-Medium"/>
                <a:sym typeface="Gilroy-Medium"/>
              </a:defRPr>
            </a:lvl1pPr>
          </a:lstStyle>
          <a:p>
            <a:pPr algn="l">
              <a:defRPr sz="3200" baseline="46875">
                <a:latin typeface="Gilroy-Medium"/>
                <a:ea typeface="Gilroy-Medium"/>
                <a:cs typeface="Gilroy-Medium"/>
                <a:sym typeface="Gilroy-Medium"/>
              </a:defRPr>
            </a:pPr>
            <a:r>
              <a:rPr lang="en-IN" sz="5600" u="sng">
                <a:solidFill>
                  <a:schemeClr val="bg1"/>
                </a:solidFill>
                <a:hlinkClick r:id="rId2">
                  <a:extLst>
                    <a:ext uri="{A12FA001-AC4F-418D-AE19-62706E023703}">
                      <ahyp:hlinkClr xmlns:ahyp="http://schemas.microsoft.com/office/drawing/2018/hyperlinkcolor" val="tx"/>
                    </a:ext>
                  </a:extLst>
                </a:hlinkClick>
              </a:rPr>
              <a:t>johndoe@gmail.com</a:t>
            </a:r>
          </a:p>
          <a:p>
            <a:pPr algn="l">
              <a:defRPr sz="3200">
                <a:latin typeface="Gilroy-Medium"/>
                <a:ea typeface="Gilroy-Medium"/>
                <a:cs typeface="Gilroy-Medium"/>
                <a:sym typeface="Gilroy-Medium"/>
              </a:defRPr>
            </a:pPr>
            <a:r>
              <a:rPr lang="en-IN" sz="5600">
                <a:solidFill>
                  <a:schemeClr val="bg1"/>
                </a:solidFill>
              </a:rPr>
              <a:t>99999 99999</a:t>
            </a:r>
          </a:p>
          <a:p>
            <a:pPr lvl="0"/>
            <a:endParaRPr lang="en-US"/>
          </a:p>
        </p:txBody>
      </p:sp>
      <p:sp>
        <p:nvSpPr>
          <p:cNvPr id="14" name="Text Placeholder 2">
            <a:extLst>
              <a:ext uri="{FF2B5EF4-FFF2-40B4-BE49-F238E27FC236}">
                <a16:creationId xmlns:a16="http://schemas.microsoft.com/office/drawing/2014/main" id="{78222391-521C-4345-9855-857CDF1DE37B}"/>
              </a:ext>
            </a:extLst>
          </p:cNvPr>
          <p:cNvSpPr>
            <a:spLocks noGrp="1"/>
          </p:cNvSpPr>
          <p:nvPr>
            <p:ph idx="22" hasCustomPrompt="1"/>
          </p:nvPr>
        </p:nvSpPr>
        <p:spPr>
          <a:xfrm>
            <a:off x="8264172" y="11225714"/>
            <a:ext cx="7461852" cy="2106676"/>
          </a:xfrm>
          <a:prstGeom prst="rect">
            <a:avLst/>
          </a:prstGeom>
        </p:spPr>
        <p:txBody>
          <a:bodyPr vert="horz" lIns="91440" tIns="45720" rIns="91440" bIns="45720" rtlCol="0">
            <a:noAutofit/>
          </a:bodyPr>
          <a:lstStyle>
            <a:lvl1pPr marL="0" indent="0" algn="ctr">
              <a:buFont typeface="Arial" panose="020B0604020202020204" pitchFamily="34" charset="0"/>
              <a:buNone/>
              <a:defRPr sz="7200" baseline="41666">
                <a:solidFill>
                  <a:schemeClr val="bg1"/>
                </a:solidFill>
                <a:latin typeface="Gilroy-Medium"/>
                <a:sym typeface="Gilroy-Medium"/>
              </a:defRPr>
            </a:lvl1pPr>
          </a:lstStyle>
          <a:p>
            <a:pPr algn="ctr">
              <a:defRPr sz="3200" baseline="46875">
                <a:latin typeface="Gilroy-Medium"/>
                <a:ea typeface="Gilroy-Medium"/>
                <a:cs typeface="Gilroy-Medium"/>
                <a:sym typeface="Gilroy-Medium"/>
              </a:defRPr>
            </a:pPr>
            <a:r>
              <a:rPr lang="en-IN" sz="6400" u="sng">
                <a:solidFill>
                  <a:schemeClr val="bg1"/>
                </a:solidFill>
                <a:hlinkClick r:id="rId3">
                  <a:extLst>
                    <a:ext uri="{A12FA001-AC4F-418D-AE19-62706E023703}">
                      <ahyp:hlinkClr xmlns:ahyp="http://schemas.microsoft.com/office/drawing/2018/hyperlinkcolor" val="tx"/>
                    </a:ext>
                  </a:extLst>
                </a:hlinkClick>
              </a:rPr>
              <a:t>www.ideastoimpacts.com</a:t>
            </a:r>
          </a:p>
          <a:p>
            <a:pPr algn="ctr">
              <a:defRPr sz="3600" baseline="41666">
                <a:latin typeface="Gilroy-Medium"/>
                <a:ea typeface="Gilroy-Medium"/>
                <a:cs typeface="Gilroy-Medium"/>
                <a:sym typeface="Gilroy-Medium"/>
              </a:defRPr>
            </a:pPr>
            <a:endParaRPr lang="en-IN" sz="6400">
              <a:solidFill>
                <a:schemeClr val="bg1"/>
              </a:solidFill>
            </a:endParaRPr>
          </a:p>
          <a:p>
            <a:pPr algn="ctr">
              <a:defRPr sz="3600" baseline="41666">
                <a:latin typeface="Gilroy-Medium"/>
                <a:ea typeface="Gilroy-Medium"/>
                <a:cs typeface="Gilroy-Medium"/>
                <a:sym typeface="Gilroy-Medium"/>
              </a:defRPr>
            </a:pPr>
            <a:r>
              <a:rPr lang="en-IN" sz="6400">
                <a:solidFill>
                  <a:schemeClr val="bg1"/>
                </a:solidFill>
              </a:rPr>
              <a:t>020-6719-0000</a:t>
            </a:r>
          </a:p>
          <a:p>
            <a:pPr lvl="0"/>
            <a:endParaRPr lang="en-US"/>
          </a:p>
        </p:txBody>
      </p:sp>
      <p:sp>
        <p:nvSpPr>
          <p:cNvPr id="15" name="Text Placeholder 2">
            <a:extLst>
              <a:ext uri="{FF2B5EF4-FFF2-40B4-BE49-F238E27FC236}">
                <a16:creationId xmlns:a16="http://schemas.microsoft.com/office/drawing/2014/main" id="{9732F3DD-16C5-F746-90C8-365A052ACFB0}"/>
              </a:ext>
            </a:extLst>
          </p:cNvPr>
          <p:cNvSpPr>
            <a:spLocks noGrp="1"/>
          </p:cNvSpPr>
          <p:nvPr>
            <p:ph idx="23" hasCustomPrompt="1"/>
          </p:nvPr>
        </p:nvSpPr>
        <p:spPr>
          <a:xfrm>
            <a:off x="16255504" y="11225714"/>
            <a:ext cx="7801772" cy="2106676"/>
          </a:xfrm>
          <a:prstGeom prst="rect">
            <a:avLst/>
          </a:prstGeom>
        </p:spPr>
        <p:txBody>
          <a:bodyPr vert="horz" lIns="91440" tIns="45720" rIns="91440" bIns="45720" rtlCol="0">
            <a:noAutofit/>
          </a:bodyPr>
          <a:lstStyle>
            <a:lvl1pPr marL="0" indent="0" algn="l">
              <a:buFont typeface="Arial" panose="020B0604020202020204" pitchFamily="34" charset="0"/>
              <a:buNone/>
              <a:defRPr sz="6400" baseline="46875">
                <a:solidFill>
                  <a:schemeClr val="bg1"/>
                </a:solidFill>
                <a:latin typeface="Gilroy-Medium"/>
                <a:sym typeface="Gilroy-Medium"/>
              </a:defRPr>
            </a:lvl1pPr>
          </a:lstStyle>
          <a:p>
            <a:pPr algn="l">
              <a:defRPr sz="3200" baseline="46875">
                <a:latin typeface="Gilroy-Medium"/>
                <a:ea typeface="Gilroy-Medium"/>
                <a:cs typeface="Gilroy-Medium"/>
                <a:sym typeface="Gilroy-Medium"/>
              </a:defRPr>
            </a:pPr>
            <a:r>
              <a:rPr lang="en-IN" sz="6400">
                <a:solidFill>
                  <a:schemeClr val="bg1"/>
                </a:solidFill>
              </a:rPr>
              <a:t>Ideas to Impacts Innovations Pvt Ltd, </a:t>
            </a:r>
            <a:r>
              <a:rPr lang="en-IN" sz="6400" err="1">
                <a:solidFill>
                  <a:schemeClr val="bg1"/>
                </a:solidFill>
              </a:rPr>
              <a:t>Pallod</a:t>
            </a:r>
            <a:r>
              <a:rPr lang="en-IN" sz="6400">
                <a:solidFill>
                  <a:schemeClr val="bg1"/>
                </a:solidFill>
              </a:rPr>
              <a:t> Farms 3, </a:t>
            </a:r>
            <a:r>
              <a:rPr lang="en-IN" sz="6400" err="1">
                <a:solidFill>
                  <a:schemeClr val="bg1"/>
                </a:solidFill>
              </a:rPr>
              <a:t>Baner</a:t>
            </a:r>
            <a:r>
              <a:rPr lang="en-IN" sz="6400">
                <a:solidFill>
                  <a:schemeClr val="bg1"/>
                </a:solidFill>
              </a:rPr>
              <a:t>, Pune 411045 Maharashtra, India</a:t>
            </a:r>
          </a:p>
          <a:p>
            <a:pPr lvl="0"/>
            <a:endParaRPr lang="en-US"/>
          </a:p>
        </p:txBody>
      </p:sp>
      <p:sp>
        <p:nvSpPr>
          <p:cNvPr id="16" name="Text Placeholder 2">
            <a:extLst>
              <a:ext uri="{FF2B5EF4-FFF2-40B4-BE49-F238E27FC236}">
                <a16:creationId xmlns:a16="http://schemas.microsoft.com/office/drawing/2014/main" id="{3C145681-691F-6D44-9CE1-CFF09230231E}"/>
              </a:ext>
            </a:extLst>
          </p:cNvPr>
          <p:cNvSpPr>
            <a:spLocks noGrp="1"/>
          </p:cNvSpPr>
          <p:nvPr>
            <p:ph idx="13" hasCustomPrompt="1"/>
          </p:nvPr>
        </p:nvSpPr>
        <p:spPr>
          <a:xfrm>
            <a:off x="9439223" y="4854673"/>
            <a:ext cx="5483226" cy="2908230"/>
          </a:xfrm>
          <a:prstGeom prst="rect">
            <a:avLst/>
          </a:prstGeom>
        </p:spPr>
        <p:txBody>
          <a:bodyPr vert="horz" lIns="91440" tIns="45720" rIns="91440" bIns="45720" rtlCol="0">
            <a:normAutofit/>
          </a:bodyPr>
          <a:lstStyle>
            <a:lvl1pPr marL="0" indent="0" algn="ctr">
              <a:buFont typeface="Arial" panose="020B0604020202020204" pitchFamily="34" charset="0"/>
              <a:buNone/>
              <a:defRPr sz="4400"/>
            </a:lvl1pPr>
          </a:lstStyle>
          <a:p>
            <a:pPr lvl="0"/>
            <a:r>
              <a:rPr lang="en-US"/>
              <a:t>Logo</a:t>
            </a:r>
          </a:p>
        </p:txBody>
      </p:sp>
    </p:spTree>
    <p:extLst>
      <p:ext uri="{BB962C8B-B14F-4D97-AF65-F5344CB8AC3E}">
        <p14:creationId xmlns:p14="http://schemas.microsoft.com/office/powerpoint/2010/main" val="3055858833"/>
      </p:ext>
    </p:extLst>
  </p:cSld>
  <p:clrMapOvr>
    <a:masterClrMapping/>
  </p:clrMapOvr>
  <p:transition spd="med"/>
  <p:extLst>
    <p:ext uri="{DCECCB84-F9BA-43D5-87BE-67443E8EF086}">
      <p15:sldGuideLst xmlns:p15="http://schemas.microsoft.com/office/powerpoint/2012/main">
        <p15:guide id="1" pos="370">
          <p15:clr>
            <a:srgbClr val="FBAE40"/>
          </p15:clr>
        </p15:guide>
        <p15:guide id="2" orient="horz" pos="323">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ogo- website- tagline r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1AE5D36-DF67-674F-92AA-EE7911724876}"/>
              </a:ext>
            </a:extLst>
          </p:cNvPr>
          <p:cNvSpPr>
            <a:spLocks noGrp="1"/>
          </p:cNvSpPr>
          <p:nvPr>
            <p:ph type="pic" sz="quarter" idx="10"/>
          </p:nvPr>
        </p:nvSpPr>
        <p:spPr>
          <a:xfrm>
            <a:off x="0" y="0"/>
            <a:ext cx="24384000" cy="13716000"/>
          </a:xfrm>
          <a:solidFill>
            <a:schemeClr val="bg2">
              <a:lumMod val="75000"/>
            </a:schemeClr>
          </a:solidFill>
        </p:spPr>
        <p:txBody>
          <a:bodyPr/>
          <a:lstStyle/>
          <a:p>
            <a:r>
              <a:rPr lang="en-US"/>
              <a:t>Click icon to add picture</a:t>
            </a:r>
          </a:p>
        </p:txBody>
      </p:sp>
      <p:sp>
        <p:nvSpPr>
          <p:cNvPr id="11" name="Text Placeholder 7">
            <a:extLst>
              <a:ext uri="{FF2B5EF4-FFF2-40B4-BE49-F238E27FC236}">
                <a16:creationId xmlns:a16="http://schemas.microsoft.com/office/drawing/2014/main" id="{51739FCE-B6E6-E44A-8482-68FCED18371D}"/>
              </a:ext>
            </a:extLst>
          </p:cNvPr>
          <p:cNvSpPr>
            <a:spLocks noGrp="1"/>
          </p:cNvSpPr>
          <p:nvPr>
            <p:ph type="body" sz="quarter" idx="11" hasCustomPrompt="1"/>
          </p:nvPr>
        </p:nvSpPr>
        <p:spPr>
          <a:xfrm>
            <a:off x="6954375" y="5953622"/>
            <a:ext cx="16699486" cy="1704248"/>
          </a:xfrm>
        </p:spPr>
        <p:txBody>
          <a:bodyPr>
            <a:normAutofit/>
          </a:bodyPr>
          <a:lstStyle>
            <a:lvl1pPr marL="0" indent="0" algn="l">
              <a:buNone/>
              <a:defRPr sz="5600" b="1" i="0" spc="0">
                <a:solidFill>
                  <a:schemeClr val="bg1"/>
                </a:solidFill>
                <a:latin typeface="Gilroy-Bold ☞" pitchFamily="2" charset="77"/>
              </a:defRPr>
            </a:lvl1pPr>
          </a:lstStyle>
          <a:p>
            <a:pPr lvl="0"/>
            <a:r>
              <a:rPr lang="en-US"/>
              <a:t>“ACCELERATING THE FUTURE OF WORK THEREBY, DISTRIBUTING THE FUTURE EVENLY”</a:t>
            </a:r>
          </a:p>
        </p:txBody>
      </p:sp>
      <p:sp>
        <p:nvSpPr>
          <p:cNvPr id="7" name="Text Placeholder 2">
            <a:extLst>
              <a:ext uri="{FF2B5EF4-FFF2-40B4-BE49-F238E27FC236}">
                <a16:creationId xmlns:a16="http://schemas.microsoft.com/office/drawing/2014/main" id="{A825996B-C3B3-7346-B518-8C3EF37D703E}"/>
              </a:ext>
            </a:extLst>
          </p:cNvPr>
          <p:cNvSpPr>
            <a:spLocks noGrp="1"/>
          </p:cNvSpPr>
          <p:nvPr>
            <p:ph idx="13" hasCustomPrompt="1"/>
          </p:nvPr>
        </p:nvSpPr>
        <p:spPr>
          <a:xfrm>
            <a:off x="1174751" y="5403885"/>
            <a:ext cx="4774106" cy="2908230"/>
          </a:xfrm>
          <a:prstGeom prst="rect">
            <a:avLst/>
          </a:prstGeom>
        </p:spPr>
        <p:txBody>
          <a:bodyPr vert="horz" lIns="91440" tIns="45720" rIns="91440" bIns="45720" rtlCol="0">
            <a:normAutofit/>
          </a:bodyPr>
          <a:lstStyle>
            <a:lvl1pPr marL="0" indent="0" algn="ctr">
              <a:buFont typeface="Arial" panose="020B0604020202020204" pitchFamily="34" charset="0"/>
              <a:buNone/>
              <a:defRPr sz="4400"/>
            </a:lvl1pPr>
          </a:lstStyle>
          <a:p>
            <a:pPr lvl="0"/>
            <a:r>
              <a:rPr lang="en-US"/>
              <a:t>Logo</a:t>
            </a:r>
          </a:p>
        </p:txBody>
      </p:sp>
      <p:sp>
        <p:nvSpPr>
          <p:cNvPr id="8" name="Text Placeholder 2">
            <a:extLst>
              <a:ext uri="{FF2B5EF4-FFF2-40B4-BE49-F238E27FC236}">
                <a16:creationId xmlns:a16="http://schemas.microsoft.com/office/drawing/2014/main" id="{78D7BC16-09C5-0B4E-BAE7-1261939C53FC}"/>
              </a:ext>
            </a:extLst>
          </p:cNvPr>
          <p:cNvSpPr>
            <a:spLocks noGrp="1"/>
          </p:cNvSpPr>
          <p:nvPr>
            <p:ph idx="22" hasCustomPrompt="1"/>
          </p:nvPr>
        </p:nvSpPr>
        <p:spPr>
          <a:xfrm>
            <a:off x="7736479" y="12003480"/>
            <a:ext cx="8888710" cy="777100"/>
          </a:xfrm>
          <a:prstGeom prst="rect">
            <a:avLst/>
          </a:prstGeom>
        </p:spPr>
        <p:txBody>
          <a:bodyPr vert="horz" lIns="91440" tIns="45720" rIns="91440" bIns="45720" rtlCol="0">
            <a:noAutofit/>
          </a:bodyPr>
          <a:lstStyle>
            <a:lvl1pPr marL="0" indent="0" algn="ctr">
              <a:buFont typeface="Arial" panose="020B0604020202020204" pitchFamily="34" charset="0"/>
              <a:buNone/>
              <a:defRPr sz="7200" baseline="41666">
                <a:solidFill>
                  <a:schemeClr val="bg1"/>
                </a:solidFill>
                <a:latin typeface="Gilroy-Medium"/>
                <a:sym typeface="Gilroy-Medium"/>
              </a:defRPr>
            </a:lvl1pPr>
          </a:lstStyle>
          <a:p>
            <a:pPr algn="ctr">
              <a:defRPr sz="3200" baseline="46875">
                <a:latin typeface="Gilroy-Medium"/>
                <a:ea typeface="Gilroy-Medium"/>
                <a:cs typeface="Gilroy-Medium"/>
                <a:sym typeface="Gilroy-Medium"/>
              </a:defRPr>
            </a:pPr>
            <a:r>
              <a:rPr lang="en-IN" sz="6400" u="sng">
                <a:solidFill>
                  <a:schemeClr val="bg1"/>
                </a:solidFill>
                <a:hlinkClick r:id="rId2">
                  <a:extLst>
                    <a:ext uri="{A12FA001-AC4F-418D-AE19-62706E023703}">
                      <ahyp:hlinkClr xmlns:ahyp="http://schemas.microsoft.com/office/drawing/2018/hyperlinkcolor" val="tx"/>
                    </a:ext>
                  </a:extLst>
                </a:hlinkClick>
              </a:rPr>
              <a:t>www.ideastoimpacts.com</a:t>
            </a:r>
          </a:p>
        </p:txBody>
      </p:sp>
      <p:cxnSp>
        <p:nvCxnSpPr>
          <p:cNvPr id="12" name="Straight Connector 11">
            <a:extLst>
              <a:ext uri="{FF2B5EF4-FFF2-40B4-BE49-F238E27FC236}">
                <a16:creationId xmlns:a16="http://schemas.microsoft.com/office/drawing/2014/main" id="{C713B9E5-01D6-A24B-95FA-350D1F88284A}"/>
              </a:ext>
            </a:extLst>
          </p:cNvPr>
          <p:cNvCxnSpPr/>
          <p:nvPr userDrawn="1"/>
        </p:nvCxnSpPr>
        <p:spPr>
          <a:xfrm>
            <a:off x="6518524" y="4092758"/>
            <a:ext cx="0" cy="5108028"/>
          </a:xfrm>
          <a:prstGeom prst="line">
            <a:avLst/>
          </a:prstGeom>
          <a:ln w="25400">
            <a:gradFill>
              <a:gsLst>
                <a:gs pos="0">
                  <a:srgbClr val="4FA6DA"/>
                </a:gs>
                <a:gs pos="100000">
                  <a:srgbClr val="01617A"/>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832032"/>
      </p:ext>
    </p:extLst>
  </p:cSld>
  <p:clrMapOvr>
    <a:masterClrMapping/>
  </p:clrMapOvr>
  <p:transition spd="med"/>
  <p:extLst>
    <p:ext uri="{DCECCB84-F9BA-43D5-87BE-67443E8EF086}">
      <p15:sldGuideLst xmlns:p15="http://schemas.microsoft.com/office/powerpoint/2012/main">
        <p15:guide id="1" pos="370">
          <p15:clr>
            <a:srgbClr val="FBAE40"/>
          </p15:clr>
        </p15:guide>
        <p15:guide id="2" orient="horz" pos="213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Logo- website- tagline cent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1AE5D36-DF67-674F-92AA-EE7911724876}"/>
              </a:ext>
            </a:extLst>
          </p:cNvPr>
          <p:cNvSpPr>
            <a:spLocks noGrp="1"/>
          </p:cNvSpPr>
          <p:nvPr>
            <p:ph type="pic" sz="quarter" idx="10"/>
          </p:nvPr>
        </p:nvSpPr>
        <p:spPr>
          <a:xfrm>
            <a:off x="0" y="0"/>
            <a:ext cx="24384000" cy="13716000"/>
          </a:xfrm>
          <a:solidFill>
            <a:schemeClr val="bg2">
              <a:lumMod val="75000"/>
            </a:schemeClr>
          </a:solidFill>
        </p:spPr>
        <p:txBody>
          <a:bodyPr/>
          <a:lstStyle/>
          <a:p>
            <a:r>
              <a:rPr lang="en-US"/>
              <a:t>Click icon to add picture</a:t>
            </a:r>
          </a:p>
        </p:txBody>
      </p:sp>
      <p:sp>
        <p:nvSpPr>
          <p:cNvPr id="11" name="Text Placeholder 7">
            <a:extLst>
              <a:ext uri="{FF2B5EF4-FFF2-40B4-BE49-F238E27FC236}">
                <a16:creationId xmlns:a16="http://schemas.microsoft.com/office/drawing/2014/main" id="{51739FCE-B6E6-E44A-8482-68FCED18371D}"/>
              </a:ext>
            </a:extLst>
          </p:cNvPr>
          <p:cNvSpPr>
            <a:spLocks noGrp="1"/>
          </p:cNvSpPr>
          <p:nvPr>
            <p:ph type="body" sz="quarter" idx="11" hasCustomPrompt="1"/>
          </p:nvPr>
        </p:nvSpPr>
        <p:spPr>
          <a:xfrm>
            <a:off x="3842251" y="6005876"/>
            <a:ext cx="16699486" cy="1704248"/>
          </a:xfrm>
        </p:spPr>
        <p:txBody>
          <a:bodyPr>
            <a:normAutofit/>
          </a:bodyPr>
          <a:lstStyle>
            <a:lvl1pPr marL="0" indent="0" algn="ctr">
              <a:buNone/>
              <a:defRPr sz="5600" b="1" i="0" spc="0">
                <a:solidFill>
                  <a:schemeClr val="bg1"/>
                </a:solidFill>
                <a:latin typeface="Gilroy-Bold ☞" pitchFamily="2" charset="77"/>
              </a:defRPr>
            </a:lvl1pPr>
          </a:lstStyle>
          <a:p>
            <a:pPr lvl="0"/>
            <a:r>
              <a:rPr lang="en-US"/>
              <a:t>“ACCELERATING THE FUTURE OF WORK THEREBY, DISTRIBUTING THE FUTURE EVENLY”</a:t>
            </a:r>
          </a:p>
        </p:txBody>
      </p:sp>
      <p:sp>
        <p:nvSpPr>
          <p:cNvPr id="7" name="Text Placeholder 2">
            <a:extLst>
              <a:ext uri="{FF2B5EF4-FFF2-40B4-BE49-F238E27FC236}">
                <a16:creationId xmlns:a16="http://schemas.microsoft.com/office/drawing/2014/main" id="{D9953FC2-01D9-014F-8642-BD28D3E46DAF}"/>
              </a:ext>
            </a:extLst>
          </p:cNvPr>
          <p:cNvSpPr>
            <a:spLocks noGrp="1"/>
          </p:cNvSpPr>
          <p:nvPr>
            <p:ph idx="13" hasCustomPrompt="1"/>
          </p:nvPr>
        </p:nvSpPr>
        <p:spPr>
          <a:xfrm>
            <a:off x="1174749" y="1920947"/>
            <a:ext cx="5483226" cy="2908230"/>
          </a:xfrm>
          <a:prstGeom prst="rect">
            <a:avLst/>
          </a:prstGeom>
        </p:spPr>
        <p:txBody>
          <a:bodyPr vert="horz" lIns="91440" tIns="45720" rIns="91440" bIns="45720" rtlCol="0">
            <a:normAutofit/>
          </a:bodyPr>
          <a:lstStyle>
            <a:lvl1pPr marL="0" indent="0">
              <a:buFont typeface="Arial" panose="020B0604020202020204" pitchFamily="34" charset="0"/>
              <a:buNone/>
              <a:defRPr sz="4400"/>
            </a:lvl1pPr>
          </a:lstStyle>
          <a:p>
            <a:pPr lvl="0"/>
            <a:r>
              <a:rPr lang="en-US"/>
              <a:t>Logo</a:t>
            </a:r>
          </a:p>
        </p:txBody>
      </p:sp>
      <p:sp>
        <p:nvSpPr>
          <p:cNvPr id="8" name="Text Placeholder 2">
            <a:extLst>
              <a:ext uri="{FF2B5EF4-FFF2-40B4-BE49-F238E27FC236}">
                <a16:creationId xmlns:a16="http://schemas.microsoft.com/office/drawing/2014/main" id="{09D7EC99-6A91-804D-9722-1C8BC3E740FE}"/>
              </a:ext>
            </a:extLst>
          </p:cNvPr>
          <p:cNvSpPr>
            <a:spLocks noGrp="1"/>
          </p:cNvSpPr>
          <p:nvPr>
            <p:ph idx="22" hasCustomPrompt="1"/>
          </p:nvPr>
        </p:nvSpPr>
        <p:spPr>
          <a:xfrm>
            <a:off x="7736479" y="12003480"/>
            <a:ext cx="8888710" cy="777100"/>
          </a:xfrm>
          <a:prstGeom prst="rect">
            <a:avLst/>
          </a:prstGeom>
        </p:spPr>
        <p:txBody>
          <a:bodyPr vert="horz" lIns="91440" tIns="45720" rIns="91440" bIns="45720" rtlCol="0">
            <a:noAutofit/>
          </a:bodyPr>
          <a:lstStyle>
            <a:lvl1pPr marL="0" indent="0" algn="ctr">
              <a:buFont typeface="Arial" panose="020B0604020202020204" pitchFamily="34" charset="0"/>
              <a:buNone/>
              <a:defRPr sz="7200" baseline="41666">
                <a:solidFill>
                  <a:schemeClr val="bg1"/>
                </a:solidFill>
                <a:latin typeface="Gilroy-Medium"/>
                <a:sym typeface="Gilroy-Medium"/>
              </a:defRPr>
            </a:lvl1pPr>
          </a:lstStyle>
          <a:p>
            <a:pPr algn="ctr">
              <a:defRPr sz="3200" baseline="46875">
                <a:latin typeface="Gilroy-Medium"/>
                <a:ea typeface="Gilroy-Medium"/>
                <a:cs typeface="Gilroy-Medium"/>
                <a:sym typeface="Gilroy-Medium"/>
              </a:defRPr>
            </a:pPr>
            <a:r>
              <a:rPr lang="en-IN" sz="6400" u="sng">
                <a:solidFill>
                  <a:schemeClr val="bg1"/>
                </a:solidFill>
                <a:hlinkClick r:id="rId2">
                  <a:extLst>
                    <a:ext uri="{A12FA001-AC4F-418D-AE19-62706E023703}">
                      <ahyp:hlinkClr xmlns:ahyp="http://schemas.microsoft.com/office/drawing/2018/hyperlinkcolor" val="tx"/>
                    </a:ext>
                  </a:extLst>
                </a:hlinkClick>
              </a:rPr>
              <a:t>www.ideastoimpacts.com</a:t>
            </a:r>
          </a:p>
        </p:txBody>
      </p:sp>
    </p:spTree>
    <p:extLst>
      <p:ext uri="{BB962C8B-B14F-4D97-AF65-F5344CB8AC3E}">
        <p14:creationId xmlns:p14="http://schemas.microsoft.com/office/powerpoint/2010/main" val="3187163658"/>
      </p:ext>
    </p:extLst>
  </p:cSld>
  <p:clrMapOvr>
    <a:masterClrMapping/>
  </p:clrMapOvr>
  <p:transition spd="med"/>
  <p:extLst>
    <p:ext uri="{DCECCB84-F9BA-43D5-87BE-67443E8EF086}">
      <p15:sldGuideLst xmlns:p15="http://schemas.microsoft.com/office/powerpoint/2012/main">
        <p15:guide id="1" pos="370">
          <p15:clr>
            <a:srgbClr val="FBAE40"/>
          </p15:clr>
        </p15:guide>
        <p15:guide id="2" orient="horz" pos="213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hank you (b)">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1AE5D36-DF67-674F-92AA-EE7911724876}"/>
              </a:ext>
            </a:extLst>
          </p:cNvPr>
          <p:cNvSpPr>
            <a:spLocks noGrp="1"/>
          </p:cNvSpPr>
          <p:nvPr>
            <p:ph type="pic" sz="quarter" idx="10"/>
          </p:nvPr>
        </p:nvSpPr>
        <p:spPr>
          <a:xfrm>
            <a:off x="0" y="0"/>
            <a:ext cx="24384000" cy="13716000"/>
          </a:xfrm>
          <a:solidFill>
            <a:schemeClr val="bg2">
              <a:lumMod val="75000"/>
            </a:schemeClr>
          </a:solidFill>
        </p:spPr>
        <p:txBody>
          <a:bodyPr/>
          <a:lstStyle/>
          <a:p>
            <a:r>
              <a:rPr lang="en-US"/>
              <a:t>Click icon to add picture</a:t>
            </a:r>
          </a:p>
        </p:txBody>
      </p:sp>
      <p:sp>
        <p:nvSpPr>
          <p:cNvPr id="7" name="Text Placeholder 7">
            <a:extLst>
              <a:ext uri="{FF2B5EF4-FFF2-40B4-BE49-F238E27FC236}">
                <a16:creationId xmlns:a16="http://schemas.microsoft.com/office/drawing/2014/main" id="{9809B4B6-9267-3547-9419-F95AEB619C1D}"/>
              </a:ext>
            </a:extLst>
          </p:cNvPr>
          <p:cNvSpPr>
            <a:spLocks noGrp="1"/>
          </p:cNvSpPr>
          <p:nvPr>
            <p:ph type="body" sz="quarter" idx="11" hasCustomPrompt="1"/>
          </p:nvPr>
        </p:nvSpPr>
        <p:spPr>
          <a:xfrm>
            <a:off x="7466800" y="8707865"/>
            <a:ext cx="9450392" cy="1200150"/>
          </a:xfrm>
        </p:spPr>
        <p:txBody>
          <a:bodyPr>
            <a:normAutofit/>
          </a:bodyPr>
          <a:lstStyle>
            <a:lvl1pPr marL="0" indent="0" algn="ctr">
              <a:buNone/>
              <a:defRPr sz="5600" b="1" i="0" spc="1200">
                <a:solidFill>
                  <a:schemeClr val="bg1"/>
                </a:solidFill>
                <a:latin typeface="Gilroy-Bold ☞" pitchFamily="2" charset="77"/>
              </a:defRPr>
            </a:lvl1pPr>
          </a:lstStyle>
          <a:p>
            <a:pPr lvl="0"/>
            <a:r>
              <a:rPr lang="en-US"/>
              <a:t>THANK YOU</a:t>
            </a:r>
          </a:p>
        </p:txBody>
      </p:sp>
      <p:sp>
        <p:nvSpPr>
          <p:cNvPr id="6" name="Text Placeholder 2">
            <a:extLst>
              <a:ext uri="{FF2B5EF4-FFF2-40B4-BE49-F238E27FC236}">
                <a16:creationId xmlns:a16="http://schemas.microsoft.com/office/drawing/2014/main" id="{48BAEF5D-C5A3-874E-B035-89C58C605817}"/>
              </a:ext>
            </a:extLst>
          </p:cNvPr>
          <p:cNvSpPr>
            <a:spLocks noGrp="1"/>
          </p:cNvSpPr>
          <p:nvPr>
            <p:ph idx="13" hasCustomPrompt="1"/>
          </p:nvPr>
        </p:nvSpPr>
        <p:spPr>
          <a:xfrm>
            <a:off x="9439223" y="4854673"/>
            <a:ext cx="5483226" cy="2908230"/>
          </a:xfrm>
          <a:prstGeom prst="rect">
            <a:avLst/>
          </a:prstGeom>
        </p:spPr>
        <p:txBody>
          <a:bodyPr vert="horz" lIns="91440" tIns="45720" rIns="91440" bIns="45720" rtlCol="0">
            <a:normAutofit/>
          </a:bodyPr>
          <a:lstStyle>
            <a:lvl1pPr marL="0" indent="0" algn="ctr">
              <a:buFont typeface="Arial" panose="020B0604020202020204" pitchFamily="34" charset="0"/>
              <a:buNone/>
              <a:defRPr sz="4400"/>
            </a:lvl1pPr>
          </a:lstStyle>
          <a:p>
            <a:pPr lvl="0"/>
            <a:r>
              <a:rPr lang="en-US"/>
              <a:t>Logo</a:t>
            </a:r>
          </a:p>
        </p:txBody>
      </p:sp>
      <p:sp>
        <p:nvSpPr>
          <p:cNvPr id="9" name="Text Placeholder 2">
            <a:extLst>
              <a:ext uri="{FF2B5EF4-FFF2-40B4-BE49-F238E27FC236}">
                <a16:creationId xmlns:a16="http://schemas.microsoft.com/office/drawing/2014/main" id="{406F8316-F827-6048-841B-1A060F9D6ECE}"/>
              </a:ext>
            </a:extLst>
          </p:cNvPr>
          <p:cNvSpPr>
            <a:spLocks noGrp="1"/>
          </p:cNvSpPr>
          <p:nvPr>
            <p:ph idx="22" hasCustomPrompt="1"/>
          </p:nvPr>
        </p:nvSpPr>
        <p:spPr>
          <a:xfrm>
            <a:off x="7736479" y="12003480"/>
            <a:ext cx="8888710" cy="777100"/>
          </a:xfrm>
          <a:prstGeom prst="rect">
            <a:avLst/>
          </a:prstGeom>
        </p:spPr>
        <p:txBody>
          <a:bodyPr vert="horz" lIns="91440" tIns="45720" rIns="91440" bIns="45720" rtlCol="0">
            <a:noAutofit/>
          </a:bodyPr>
          <a:lstStyle>
            <a:lvl1pPr marL="0" indent="0" algn="ctr">
              <a:buFont typeface="Arial" panose="020B0604020202020204" pitchFamily="34" charset="0"/>
              <a:buNone/>
              <a:defRPr sz="7200" baseline="41666">
                <a:solidFill>
                  <a:schemeClr val="bg1"/>
                </a:solidFill>
                <a:latin typeface="Gilroy-Medium"/>
                <a:sym typeface="Gilroy-Medium"/>
              </a:defRPr>
            </a:lvl1pPr>
          </a:lstStyle>
          <a:p>
            <a:pPr algn="ctr">
              <a:defRPr sz="3200" baseline="46875">
                <a:latin typeface="Gilroy-Medium"/>
                <a:ea typeface="Gilroy-Medium"/>
                <a:cs typeface="Gilroy-Medium"/>
                <a:sym typeface="Gilroy-Medium"/>
              </a:defRPr>
            </a:pPr>
            <a:r>
              <a:rPr lang="en-IN" sz="6400" u="sng">
                <a:solidFill>
                  <a:schemeClr val="bg1"/>
                </a:solidFill>
                <a:hlinkClick r:id="rId2">
                  <a:extLst>
                    <a:ext uri="{A12FA001-AC4F-418D-AE19-62706E023703}">
                      <ahyp:hlinkClr xmlns:ahyp="http://schemas.microsoft.com/office/drawing/2018/hyperlinkcolor" val="tx"/>
                    </a:ext>
                  </a:extLst>
                </a:hlinkClick>
              </a:rPr>
              <a:t>www.ideastoimpacts.com</a:t>
            </a:r>
          </a:p>
        </p:txBody>
      </p:sp>
    </p:spTree>
    <p:extLst>
      <p:ext uri="{BB962C8B-B14F-4D97-AF65-F5344CB8AC3E}">
        <p14:creationId xmlns:p14="http://schemas.microsoft.com/office/powerpoint/2010/main" val="3699797091"/>
      </p:ext>
    </p:extLst>
  </p:cSld>
  <p:clrMapOvr>
    <a:masterClrMapping/>
  </p:clrMapOvr>
  <p:transition spd="med"/>
  <p:extLst>
    <p:ext uri="{DCECCB84-F9BA-43D5-87BE-67443E8EF086}">
      <p15:sldGuideLst xmlns:p15="http://schemas.microsoft.com/office/powerpoint/2012/main">
        <p15:guide id="1" pos="370">
          <p15:clr>
            <a:srgbClr val="FBAE40"/>
          </p15:clr>
        </p15:guide>
        <p15:guide id="2" orient="horz" pos="213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Photo - Horizontal">
    <p:spTree>
      <p:nvGrpSpPr>
        <p:cNvPr id="1" name=""/>
        <p:cNvGrpSpPr/>
        <p:nvPr/>
      </p:nvGrpSpPr>
      <p:grpSpPr>
        <a:xfrm>
          <a:off x="0" y="0"/>
          <a:ext cx="0" cy="0"/>
          <a:chOff x="0" y="0"/>
          <a:chExt cx="0" cy="0"/>
        </a:xfrm>
      </p:grpSpPr>
    </p:spTree>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11950793" y="13049250"/>
            <a:ext cx="431293" cy="5207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Photo - Vertical">
    <p:spTree>
      <p:nvGrpSpPr>
        <p:cNvPr id="1" name=""/>
        <p:cNvGrpSpPr/>
        <p:nvPr/>
      </p:nvGrpSpPr>
      <p:grpSpPr>
        <a:xfrm>
          <a:off x="0" y="0"/>
          <a:ext cx="0" cy="0"/>
          <a:chOff x="0" y="0"/>
          <a:chExt cx="0" cy="0"/>
        </a:xfrm>
      </p:grpSpPr>
      <p:sp>
        <p:nvSpPr>
          <p:cNvPr id="48" name="Image"/>
          <p:cNvSpPr>
            <a:spLocks noGrp="1"/>
          </p:cNvSpPr>
          <p:nvPr>
            <p:ph type="pic" idx="21"/>
          </p:nvPr>
        </p:nvSpPr>
        <p:spPr>
          <a:xfrm>
            <a:off x="11299229" y="-38100"/>
            <a:ext cx="13756503" cy="13773485"/>
          </a:xfrm>
          <a:prstGeom prst="rect">
            <a:avLst/>
          </a:prstGeom>
        </p:spPr>
        <p:txBody>
          <a:bodyPr lIns="91439" tIns="45719" rIns="91439" bIns="45719" anchor="t">
            <a:noAutofit/>
          </a:bodyPr>
          <a:lstStyle/>
          <a:p>
            <a:endParaRPr/>
          </a:p>
        </p:txBody>
      </p:sp>
      <p:sp>
        <p:nvSpPr>
          <p:cNvPr id="49" name="Title Text"/>
          <p:cNvSpPr txBox="1">
            <a:spLocks noGrp="1"/>
          </p:cNvSpPr>
          <p:nvPr>
            <p:ph type="title"/>
          </p:nvPr>
        </p:nvSpPr>
        <p:spPr>
          <a:xfrm>
            <a:off x="1028700" y="6057900"/>
            <a:ext cx="10147300" cy="4191000"/>
          </a:xfrm>
          <a:prstGeom prst="rect">
            <a:avLst/>
          </a:prstGeom>
        </p:spPr>
        <p:txBody>
          <a:bodyPr/>
          <a:lstStyle/>
          <a:p>
            <a:r>
              <a:t>Title Text</a:t>
            </a:r>
          </a:p>
        </p:txBody>
      </p:sp>
      <p:sp>
        <p:nvSpPr>
          <p:cNvPr id="50" name="Body Level One…"/>
          <p:cNvSpPr txBox="1">
            <a:spLocks noGrp="1"/>
          </p:cNvSpPr>
          <p:nvPr>
            <p:ph type="body" sz="quarter" idx="1"/>
          </p:nvPr>
        </p:nvSpPr>
        <p:spPr>
          <a:xfrm>
            <a:off x="1028700" y="4813300"/>
            <a:ext cx="10147300" cy="1244600"/>
          </a:xfrm>
          <a:prstGeom prst="rect">
            <a:avLst/>
          </a:prstGeom>
        </p:spPr>
        <p:txBody>
          <a:bodyPr/>
          <a:lstStyle>
            <a:lvl1pPr marL="0" indent="0">
              <a:spcBef>
                <a:spcPts val="0"/>
              </a:spcBef>
              <a:buClrTx/>
              <a:buSzTx/>
              <a:buNone/>
              <a:defRPr sz="3200" cap="all" spc="512">
                <a:solidFill>
                  <a:schemeClr val="accent2">
                    <a:satOff val="44164"/>
                    <a:lumOff val="14231"/>
                  </a:schemeClr>
                </a:solidFill>
                <a:latin typeface="Avenir Book"/>
                <a:ea typeface="Avenir Book"/>
                <a:cs typeface="Avenir Book"/>
                <a:sym typeface="Avenir Book"/>
              </a:defRPr>
            </a:lvl1pPr>
            <a:lvl2pPr marL="0" indent="0">
              <a:spcBef>
                <a:spcPts val="0"/>
              </a:spcBef>
              <a:buClrTx/>
              <a:buSzTx/>
              <a:buNone/>
              <a:defRPr sz="3200" cap="all" spc="512">
                <a:solidFill>
                  <a:schemeClr val="accent2">
                    <a:satOff val="44164"/>
                    <a:lumOff val="14231"/>
                  </a:schemeClr>
                </a:solidFill>
                <a:latin typeface="Avenir Book"/>
                <a:ea typeface="Avenir Book"/>
                <a:cs typeface="Avenir Book"/>
                <a:sym typeface="Avenir Book"/>
              </a:defRPr>
            </a:lvl2pPr>
            <a:lvl3pPr marL="0" indent="0">
              <a:spcBef>
                <a:spcPts val="0"/>
              </a:spcBef>
              <a:buClrTx/>
              <a:buSzTx/>
              <a:buNone/>
              <a:defRPr sz="3200" cap="all" spc="512">
                <a:solidFill>
                  <a:schemeClr val="accent2">
                    <a:satOff val="44164"/>
                    <a:lumOff val="14231"/>
                  </a:schemeClr>
                </a:solidFill>
                <a:latin typeface="Avenir Book"/>
                <a:ea typeface="Avenir Book"/>
                <a:cs typeface="Avenir Book"/>
                <a:sym typeface="Avenir Book"/>
              </a:defRPr>
            </a:lvl3pPr>
            <a:lvl4pPr marL="0" indent="0">
              <a:spcBef>
                <a:spcPts val="0"/>
              </a:spcBef>
              <a:buClrTx/>
              <a:buSzTx/>
              <a:buNone/>
              <a:defRPr sz="3200" cap="all" spc="512">
                <a:solidFill>
                  <a:schemeClr val="accent2">
                    <a:satOff val="44164"/>
                    <a:lumOff val="14231"/>
                  </a:schemeClr>
                </a:solidFill>
                <a:latin typeface="Avenir Book"/>
                <a:ea typeface="Avenir Book"/>
                <a:cs typeface="Avenir Book"/>
                <a:sym typeface="Avenir Book"/>
              </a:defRPr>
            </a:lvl4pPr>
            <a:lvl5pPr marL="0" indent="0">
              <a:spcBef>
                <a:spcPts val="0"/>
              </a:spcBef>
              <a:buClrTx/>
              <a:buSzTx/>
              <a:buNone/>
              <a:defRPr sz="3200" cap="all" spc="512">
                <a:solidFill>
                  <a:schemeClr val="accent2">
                    <a:satOff val="44164"/>
                    <a:lumOff val="14231"/>
                  </a:schemeClr>
                </a:solidFill>
                <a:latin typeface="Avenir Book"/>
                <a:ea typeface="Avenir Book"/>
                <a:cs typeface="Avenir Book"/>
                <a:sym typeface="Avenir Book"/>
              </a:defRPr>
            </a:lvl5pPr>
          </a:lstStyle>
          <a:p>
            <a:r>
              <a:t>Body Level One</a:t>
            </a:r>
          </a:p>
          <a:p>
            <a:pPr lvl="1"/>
            <a:r>
              <a:t>Body Level Two</a:t>
            </a:r>
          </a:p>
          <a:p>
            <a:pPr lvl="2"/>
            <a:r>
              <a:t>Body Level Three</a:t>
            </a:r>
          </a:p>
          <a:p>
            <a:pPr lvl="3"/>
            <a:r>
              <a:t>Body Level Four</a:t>
            </a:r>
          </a:p>
          <a:p>
            <a:pPr lvl="4"/>
            <a:r>
              <a:t>Body Level Five</a:t>
            </a:r>
          </a:p>
        </p:txBody>
      </p:sp>
      <p:sp>
        <p:nvSpPr>
          <p:cNvPr id="51" name="Slide Number"/>
          <p:cNvSpPr txBox="1">
            <a:spLocks noGrp="1"/>
          </p:cNvSpPr>
          <p:nvPr>
            <p:ph type="sldNum" sz="quarter" idx="2"/>
          </p:nvPr>
        </p:nvSpPr>
        <p:spPr>
          <a:xfrm>
            <a:off x="11950793" y="13049250"/>
            <a:ext cx="431293" cy="5207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agline-picture- content (left)">
    <p:spTree>
      <p:nvGrpSpPr>
        <p:cNvPr id="1" name=""/>
        <p:cNvGrpSpPr/>
        <p:nvPr/>
      </p:nvGrpSpPr>
      <p:grpSpPr>
        <a:xfrm>
          <a:off x="0" y="0"/>
          <a:ext cx="0" cy="0"/>
          <a:chOff x="0" y="0"/>
          <a:chExt cx="0" cy="0"/>
        </a:xfrm>
      </p:grpSpPr>
      <p:pic>
        <p:nvPicPr>
          <p:cNvPr id="14"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5" name="Picture Placeholder 3">
            <a:extLst>
              <a:ext uri="{FF2B5EF4-FFF2-40B4-BE49-F238E27FC236}">
                <a16:creationId xmlns:a16="http://schemas.microsoft.com/office/drawing/2014/main" id="{BF7A50A7-6D0C-0E4B-BD07-7B449BE022CA}"/>
              </a:ext>
            </a:extLst>
          </p:cNvPr>
          <p:cNvSpPr>
            <a:spLocks noGrp="1"/>
          </p:cNvSpPr>
          <p:nvPr>
            <p:ph type="pic" sz="quarter" idx="10"/>
          </p:nvPr>
        </p:nvSpPr>
        <p:spPr>
          <a:xfrm>
            <a:off x="882652" y="3546476"/>
            <a:ext cx="10857064" cy="8621140"/>
          </a:xfrm>
          <a:solidFill>
            <a:schemeClr val="bg2">
              <a:lumMod val="75000"/>
            </a:schemeClr>
          </a:solidFill>
          <a:ln>
            <a:noFill/>
          </a:ln>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16" name="Subtitle 2">
            <a:extLst>
              <a:ext uri="{FF2B5EF4-FFF2-40B4-BE49-F238E27FC236}">
                <a16:creationId xmlns:a16="http://schemas.microsoft.com/office/drawing/2014/main" id="{72407C35-9F56-894F-A024-27528E0B55BB}"/>
              </a:ext>
            </a:extLst>
          </p:cNvPr>
          <p:cNvSpPr>
            <a:spLocks noGrp="1"/>
          </p:cNvSpPr>
          <p:nvPr>
            <p:ph type="subTitle" idx="1" hasCustomPrompt="1"/>
          </p:nvPr>
        </p:nvSpPr>
        <p:spPr>
          <a:xfrm>
            <a:off x="882652" y="1639280"/>
            <a:ext cx="22615524" cy="898524"/>
          </a:xfrm>
          <a:noFill/>
          <a:ln>
            <a:noFill/>
            <a:prstDash val="sysDot"/>
          </a:ln>
        </p:spPr>
        <p:txBody>
          <a:bodyPr>
            <a:noAutofit/>
          </a:bodyPr>
          <a:lstStyle>
            <a:lvl1pPr marL="0" indent="0" algn="l">
              <a:buNone/>
              <a:defRPr sz="4000" b="0" i="0" spc="0">
                <a:gradFill>
                  <a:gsLst>
                    <a:gs pos="0">
                      <a:srgbClr val="4FA6DA"/>
                    </a:gs>
                    <a:gs pos="100000">
                      <a:srgbClr val="01617A"/>
                    </a:gs>
                  </a:gsLst>
                  <a:lin ang="5400000" scaled="1"/>
                </a:gradFill>
                <a:latin typeface="Gilroy-SemiBold ☞" pitchFamily="2" charset="77"/>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IN"/>
              <a:t>TAGLINE</a:t>
            </a:r>
          </a:p>
        </p:txBody>
      </p:sp>
      <p:sp>
        <p:nvSpPr>
          <p:cNvPr id="11" name="Text Placeholder 2">
            <a:extLst>
              <a:ext uri="{FF2B5EF4-FFF2-40B4-BE49-F238E27FC236}">
                <a16:creationId xmlns:a16="http://schemas.microsoft.com/office/drawing/2014/main" id="{D7A5D20D-A4A0-3A46-B046-BA958574519A}"/>
              </a:ext>
            </a:extLst>
          </p:cNvPr>
          <p:cNvSpPr>
            <a:spLocks noGrp="1"/>
          </p:cNvSpPr>
          <p:nvPr>
            <p:ph idx="11" hasCustomPrompt="1"/>
          </p:nvPr>
        </p:nvSpPr>
        <p:spPr>
          <a:xfrm>
            <a:off x="12192000" y="3546476"/>
            <a:ext cx="11306176" cy="8621140"/>
          </a:xfrm>
          <a:prstGeom prst="rect">
            <a:avLst/>
          </a:prstGeom>
          <a:ln>
            <a:noFill/>
          </a:ln>
        </p:spPr>
        <p:txBody>
          <a:bodyPr vert="horz" lIns="91440" tIns="45720" rIns="91440" bIns="45720" rtlCol="0">
            <a:normAutofit/>
          </a:bodyPr>
          <a:lstStyle>
            <a:lvl1pPr>
              <a:defRPr sz="4400"/>
            </a:lvl1pPr>
          </a:lstStyle>
          <a:p>
            <a:pPr lvl="0"/>
            <a:r>
              <a:rPr lang="en-US"/>
              <a:t>Content</a:t>
            </a:r>
          </a:p>
        </p:txBody>
      </p:sp>
      <p:sp>
        <p:nvSpPr>
          <p:cNvPr id="17" name="Slide Number Placeholder 2"/>
          <p:cNvSpPr>
            <a:spLocks noGrp="1"/>
          </p:cNvSpPr>
          <p:nvPr>
            <p:ph type="sldNum" sz="quarter" idx="12"/>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1377579061"/>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content-table">
    <p:spTree>
      <p:nvGrpSpPr>
        <p:cNvPr id="1" name=""/>
        <p:cNvGrpSpPr/>
        <p:nvPr/>
      </p:nvGrpSpPr>
      <p:grpSpPr>
        <a:xfrm>
          <a:off x="0" y="0"/>
          <a:ext cx="0" cy="0"/>
          <a:chOff x="0" y="0"/>
          <a:chExt cx="0" cy="0"/>
        </a:xfrm>
      </p:grpSpPr>
      <p:pic>
        <p:nvPicPr>
          <p:cNvPr id="11"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22" name="Table Placeholder 21">
            <a:extLst>
              <a:ext uri="{FF2B5EF4-FFF2-40B4-BE49-F238E27FC236}">
                <a16:creationId xmlns:a16="http://schemas.microsoft.com/office/drawing/2014/main" id="{9FF3B0FC-E520-9649-AB0F-1C23D126F1F8}"/>
              </a:ext>
            </a:extLst>
          </p:cNvPr>
          <p:cNvSpPr>
            <a:spLocks noGrp="1"/>
          </p:cNvSpPr>
          <p:nvPr>
            <p:ph type="tbl" sz="quarter" idx="12"/>
          </p:nvPr>
        </p:nvSpPr>
        <p:spPr>
          <a:xfrm>
            <a:off x="12610807" y="3546476"/>
            <a:ext cx="10887370" cy="8568308"/>
          </a:xfrm>
          <a:ln>
            <a:noFill/>
          </a:ln>
        </p:spPr>
        <p:txBody>
          <a:bodyPr>
            <a:normAutofit/>
          </a:bodyPr>
          <a:lstStyle>
            <a:lvl1pPr marL="0" indent="0">
              <a:buNone/>
              <a:defRPr sz="4400" b="0" i="0">
                <a:solidFill>
                  <a:srgbClr val="4F4F4F"/>
                </a:solidFill>
                <a:latin typeface="Gilroy-Medium ☞" pitchFamily="2" charset="77"/>
              </a:defRPr>
            </a:lvl1pPr>
          </a:lstStyle>
          <a:p>
            <a:r>
              <a:rPr lang="en-US"/>
              <a:t>Click icon to add table</a:t>
            </a:r>
          </a:p>
        </p:txBody>
      </p:sp>
      <p:sp>
        <p:nvSpPr>
          <p:cNvPr id="15" name="Text Placeholder 2">
            <a:extLst>
              <a:ext uri="{FF2B5EF4-FFF2-40B4-BE49-F238E27FC236}">
                <a16:creationId xmlns:a16="http://schemas.microsoft.com/office/drawing/2014/main" id="{A68E3CD2-5D15-284C-8BE7-CF43E299F4A3}"/>
              </a:ext>
            </a:extLst>
          </p:cNvPr>
          <p:cNvSpPr>
            <a:spLocks noGrp="1"/>
          </p:cNvSpPr>
          <p:nvPr>
            <p:ph idx="11" hasCustomPrompt="1"/>
          </p:nvPr>
        </p:nvSpPr>
        <p:spPr>
          <a:xfrm>
            <a:off x="885824" y="3546476"/>
            <a:ext cx="11306176" cy="8621140"/>
          </a:xfrm>
          <a:prstGeom prst="rect">
            <a:avLst/>
          </a:prstGeom>
          <a:ln>
            <a:noFill/>
          </a:ln>
        </p:spPr>
        <p:txBody>
          <a:bodyPr vert="horz" lIns="91440" tIns="45720" rIns="91440" bIns="45720" rtlCol="0">
            <a:normAutofit/>
          </a:bodyPr>
          <a:lstStyle>
            <a:lvl1pPr>
              <a:defRPr sz="4400"/>
            </a:lvl1pPr>
          </a:lstStyle>
          <a:p>
            <a:pPr lvl="0"/>
            <a:r>
              <a:rPr lang="en-US"/>
              <a:t>Content</a:t>
            </a:r>
          </a:p>
        </p:txBody>
      </p:sp>
      <p:sp>
        <p:nvSpPr>
          <p:cNvPr id="14" name="Slide Number Placeholder 2"/>
          <p:cNvSpPr>
            <a:spLocks noGrp="1"/>
          </p:cNvSpPr>
          <p:nvPr>
            <p:ph type="sldNum" sz="quarter" idx="13"/>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2709787157"/>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slideLayout" Target="../slideLayouts/slideLayout77.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41" Type="http://schemas.openxmlformats.org/officeDocument/2006/relationships/image" Target="../media/image1.pn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theme" Target="../theme/theme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 Id="rId8" Type="http://schemas.openxmlformats.org/officeDocument/2006/relationships/slideLayout" Target="../slideLayouts/slideLayout46.xml"/><Relationship Id="rId3" Type="http://schemas.openxmlformats.org/officeDocument/2006/relationships/slideLayout" Target="../slideLayouts/slideLayout41.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7F28DA05-5A20-0E46-BA23-2D0A233C9D2A}"/>
              </a:ext>
            </a:extLst>
          </p:cNvPr>
          <p:cNvSpPr>
            <a:spLocks noGrp="1"/>
          </p:cNvSpPr>
          <p:nvPr>
            <p:ph type="title"/>
          </p:nvPr>
        </p:nvSpPr>
        <p:spPr>
          <a:xfrm>
            <a:off x="838200" y="365125"/>
            <a:ext cx="18698616" cy="2604443"/>
          </a:xfrm>
          <a:prstGeom prst="rect">
            <a:avLst/>
          </a:prstGeom>
        </p:spPr>
        <p:txBody>
          <a:bodyPr vert="horz" lIns="91440" tIns="45720" rIns="91440" bIns="45720" rtlCol="0" anchor="ctr">
            <a:normAutofit/>
          </a:bodyPr>
          <a:lstStyle/>
          <a:p>
            <a:r>
              <a:rPr lang="en-US"/>
              <a:t>Click to edit master title style</a:t>
            </a:r>
          </a:p>
        </p:txBody>
      </p:sp>
      <p:sp>
        <p:nvSpPr>
          <p:cNvPr id="6" name="Text Placeholder 2">
            <a:extLst>
              <a:ext uri="{FF2B5EF4-FFF2-40B4-BE49-F238E27FC236}">
                <a16:creationId xmlns:a16="http://schemas.microsoft.com/office/drawing/2014/main" id="{65CC62B5-66D2-0641-A759-EB5021A287C3}"/>
              </a:ext>
            </a:extLst>
          </p:cNvPr>
          <p:cNvSpPr>
            <a:spLocks noGrp="1"/>
          </p:cNvSpPr>
          <p:nvPr>
            <p:ph type="body" idx="1"/>
          </p:nvPr>
        </p:nvSpPr>
        <p:spPr>
          <a:xfrm>
            <a:off x="838200" y="3833664"/>
            <a:ext cx="22371024" cy="89289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3"/>
            <a:endParaRPr lang="en-US"/>
          </a:p>
        </p:txBody>
      </p:sp>
      <p:sp>
        <p:nvSpPr>
          <p:cNvPr id="2" name="Slide Number Placeholder 1"/>
          <p:cNvSpPr>
            <a:spLocks noGrp="1"/>
          </p:cNvSpPr>
          <p:nvPr>
            <p:ph type="sldNum" sz="quarter" idx="4"/>
          </p:nvPr>
        </p:nvSpPr>
        <p:spPr>
          <a:xfrm>
            <a:off x="17475199" y="12712700"/>
            <a:ext cx="5806831" cy="730250"/>
          </a:xfrm>
          <a:prstGeom prst="rect">
            <a:avLst/>
          </a:prstGeom>
        </p:spPr>
        <p:txBody>
          <a:bodyPr vert="horz" lIns="91440" tIns="45720" rIns="91440" bIns="45720" rtlCol="0" anchor="ctr"/>
          <a:lstStyle>
            <a:lvl1pPr algn="r">
              <a:defRPr sz="2800">
                <a:solidFill>
                  <a:schemeClr val="tx1">
                    <a:tint val="75000"/>
                  </a:schemeClr>
                </a:solidFill>
                <a:latin typeface="Gilroy-SemiBold ☞"/>
              </a:defRPr>
            </a:lvl1pPr>
          </a:lstStyle>
          <a:p>
            <a:fld id="{6BE4006C-3E8C-43D4-AC9B-61402CF6035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736" r:id="rId37"/>
    <p:sldLayoutId id="2147483737" r:id="rId38"/>
  </p:sldLayoutIdLst>
  <p:transition spd="med"/>
  <p:hf hdr="0" ftr="0" dt="0"/>
  <p:txStyles>
    <p:titleStyle>
      <a:lvl1pPr marL="0" marR="0" indent="0" algn="l" defTabSz="825500" rtl="0" latinLnBrk="0">
        <a:lnSpc>
          <a:spcPct val="100000"/>
        </a:lnSpc>
        <a:spcBef>
          <a:spcPts val="0"/>
        </a:spcBef>
        <a:spcAft>
          <a:spcPts val="0"/>
        </a:spcAft>
        <a:buClrTx/>
        <a:buSzTx/>
        <a:buFontTx/>
        <a:buNone/>
        <a:tabLst/>
        <a:defRPr sz="6400" b="0" i="0" u="none" strike="noStrike" cap="all" spc="0" baseline="0">
          <a:solidFill>
            <a:srgbClr val="4F4F4F"/>
          </a:solidFill>
          <a:uFillTx/>
          <a:latin typeface="Gilroy-SemiBold ☞" pitchFamily="2" charset="77"/>
          <a:ea typeface="+mn-ea"/>
          <a:cs typeface="+mn-cs"/>
          <a:sym typeface="Avenir Light"/>
        </a:defRPr>
      </a:lvl1pPr>
      <a:lvl2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2pPr>
      <a:lvl3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3pPr>
      <a:lvl4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4pPr>
      <a:lvl5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5pPr>
      <a:lvl6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6pPr>
      <a:lvl7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7pPr>
      <a:lvl8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8pPr>
      <a:lvl9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9pPr>
    </p:titleStyle>
    <p:bodyStyle>
      <a:lvl1pPr marL="635000" marR="0" indent="-635000" algn="l" defTabSz="825500" latinLnBrk="0">
        <a:lnSpc>
          <a:spcPct val="100000"/>
        </a:lnSpc>
        <a:spcBef>
          <a:spcPts val="0"/>
        </a:spcBef>
        <a:spcAft>
          <a:spcPts val="0"/>
        </a:spcAft>
        <a:buClr>
          <a:srgbClr val="646464"/>
        </a:buClr>
        <a:buSzPct val="50000"/>
        <a:buFontTx/>
        <a:buBlip>
          <a:blip r:embed="rId40"/>
        </a:buBlip>
        <a:tabLst/>
        <a:defRPr sz="4800" b="0" i="0" u="none" strike="noStrike" cap="none" spc="0" baseline="0">
          <a:solidFill>
            <a:srgbClr val="4F4F4F"/>
          </a:solidFill>
          <a:uFillTx/>
          <a:latin typeface="Gilroy-Medium ☞" pitchFamily="2" charset="77"/>
          <a:ea typeface="+mn-ea"/>
          <a:cs typeface="+mn-cs"/>
          <a:sym typeface="Avenir Light"/>
        </a:defRPr>
      </a:lvl1pPr>
      <a:lvl2pPr marL="1270000" marR="0" indent="-635000" algn="l" defTabSz="825500" latinLnBrk="0">
        <a:lnSpc>
          <a:spcPct val="100000"/>
        </a:lnSpc>
        <a:spcBef>
          <a:spcPts val="0"/>
        </a:spcBef>
        <a:spcAft>
          <a:spcPts val="0"/>
        </a:spcAft>
        <a:buClr>
          <a:srgbClr val="F2CA04"/>
        </a:buClr>
        <a:buSzPct val="90000"/>
        <a:buFontTx/>
        <a:buChar char="•"/>
        <a:tabLst/>
        <a:defRPr sz="3600" b="0" i="0" u="none" strike="noStrike" cap="none" spc="0" baseline="0">
          <a:solidFill>
            <a:srgbClr val="4F4F4F"/>
          </a:solidFill>
          <a:uFillTx/>
          <a:latin typeface="Gilroy-Medium ☞" pitchFamily="2" charset="77"/>
          <a:ea typeface="+mn-ea"/>
          <a:cs typeface="+mn-cs"/>
          <a:sym typeface="Avenir Light"/>
        </a:defRPr>
      </a:lvl2pPr>
      <a:lvl3pPr marL="1905000" marR="0" indent="-635000" algn="l" defTabSz="825500" latinLnBrk="0">
        <a:lnSpc>
          <a:spcPct val="100000"/>
        </a:lnSpc>
        <a:spcBef>
          <a:spcPts val="0"/>
        </a:spcBef>
        <a:spcAft>
          <a:spcPts val="0"/>
        </a:spcAft>
        <a:buClr>
          <a:srgbClr val="F2CA04"/>
        </a:buClr>
        <a:buSzPct val="90000"/>
        <a:buFont typeface="Courier New" panose="02070309020205020404" pitchFamily="49" charset="0"/>
        <a:buChar char="o"/>
        <a:tabLst/>
        <a:defRPr sz="2800" b="0" i="0" u="none" strike="noStrike" cap="none" spc="0" baseline="0">
          <a:solidFill>
            <a:srgbClr val="4F4F4F"/>
          </a:solidFill>
          <a:uFillTx/>
          <a:latin typeface="Gilroy-Medium ☞" pitchFamily="2" charset="77"/>
          <a:ea typeface="+mn-ea"/>
          <a:cs typeface="+mn-cs"/>
          <a:sym typeface="Avenir Light"/>
        </a:defRPr>
      </a:lvl3pPr>
      <a:lvl4pPr marL="2540000" marR="0" indent="-635000" algn="l" defTabSz="825500" latinLnBrk="0">
        <a:lnSpc>
          <a:spcPct val="100000"/>
        </a:lnSpc>
        <a:spcBef>
          <a:spcPts val="0"/>
        </a:spcBef>
        <a:spcAft>
          <a:spcPts val="0"/>
        </a:spcAft>
        <a:buClr>
          <a:srgbClr val="F2CA04"/>
        </a:buClr>
        <a:buSzPct val="90000"/>
        <a:buFont typeface="Wingdings" pitchFamily="2" charset="2"/>
        <a:buChar char="Ø"/>
        <a:tabLst/>
        <a:defRPr sz="2400" b="0" i="0" u="none" strike="noStrike" cap="none" spc="0" baseline="0">
          <a:solidFill>
            <a:srgbClr val="4F4F4F"/>
          </a:solidFill>
          <a:uFillTx/>
          <a:latin typeface="Gilroy-Medium ☞" pitchFamily="2" charset="77"/>
          <a:ea typeface="+mn-ea"/>
          <a:cs typeface="+mn-cs"/>
          <a:sym typeface="Avenir Light"/>
        </a:defRPr>
      </a:lvl4pPr>
      <a:lvl5pPr marL="317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5pPr>
      <a:lvl6pPr marL="381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6pPr>
      <a:lvl7pPr marL="444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7pPr>
      <a:lvl8pPr marL="508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8pPr>
      <a:lvl9pPr marL="571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7F28DA05-5A20-0E46-BA23-2D0A233C9D2A}"/>
              </a:ext>
            </a:extLst>
          </p:cNvPr>
          <p:cNvSpPr>
            <a:spLocks noGrp="1"/>
          </p:cNvSpPr>
          <p:nvPr>
            <p:ph type="title"/>
          </p:nvPr>
        </p:nvSpPr>
        <p:spPr>
          <a:xfrm>
            <a:off x="838200" y="365125"/>
            <a:ext cx="18698616" cy="2604443"/>
          </a:xfrm>
          <a:prstGeom prst="rect">
            <a:avLst/>
          </a:prstGeom>
        </p:spPr>
        <p:txBody>
          <a:bodyPr vert="horz" lIns="91440" tIns="45720" rIns="91440" bIns="45720" rtlCol="0" anchor="ctr">
            <a:normAutofit/>
          </a:bodyPr>
          <a:lstStyle/>
          <a:p>
            <a:r>
              <a:rPr lang="en-US"/>
              <a:t>Click to edit master title style</a:t>
            </a:r>
          </a:p>
        </p:txBody>
      </p:sp>
      <p:sp>
        <p:nvSpPr>
          <p:cNvPr id="6" name="Text Placeholder 2">
            <a:extLst>
              <a:ext uri="{FF2B5EF4-FFF2-40B4-BE49-F238E27FC236}">
                <a16:creationId xmlns:a16="http://schemas.microsoft.com/office/drawing/2014/main" id="{65CC62B5-66D2-0641-A759-EB5021A287C3}"/>
              </a:ext>
            </a:extLst>
          </p:cNvPr>
          <p:cNvSpPr>
            <a:spLocks noGrp="1"/>
          </p:cNvSpPr>
          <p:nvPr>
            <p:ph type="body" idx="1"/>
          </p:nvPr>
        </p:nvSpPr>
        <p:spPr>
          <a:xfrm>
            <a:off x="838200" y="3833664"/>
            <a:ext cx="22371024" cy="89289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3"/>
            <a:endParaRPr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650" r:id="rId37"/>
    <p:sldLayoutId id="2147483662" r:id="rId38"/>
    <p:sldLayoutId id="2147483653" r:id="rId39"/>
  </p:sldLayoutIdLst>
  <p:transition spd="med"/>
  <p:txStyles>
    <p:titleStyle>
      <a:lvl1pPr marL="0" marR="0" indent="0" algn="l" defTabSz="825500" rtl="0" latinLnBrk="0">
        <a:lnSpc>
          <a:spcPct val="100000"/>
        </a:lnSpc>
        <a:spcBef>
          <a:spcPts val="0"/>
        </a:spcBef>
        <a:spcAft>
          <a:spcPts val="0"/>
        </a:spcAft>
        <a:buClrTx/>
        <a:buSzTx/>
        <a:buFontTx/>
        <a:buNone/>
        <a:tabLst/>
        <a:defRPr sz="6400" b="1" i="0" u="none" strike="noStrike" cap="all" spc="0" baseline="0">
          <a:solidFill>
            <a:srgbClr val="4F4F4F"/>
          </a:solidFill>
          <a:uFillTx/>
          <a:latin typeface="Gilroy-SemiBold ☞" pitchFamily="2" charset="77"/>
          <a:ea typeface="+mn-ea"/>
          <a:cs typeface="+mn-cs"/>
          <a:sym typeface="Avenir Light"/>
        </a:defRPr>
      </a:lvl1pPr>
      <a:lvl2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2pPr>
      <a:lvl3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3pPr>
      <a:lvl4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4pPr>
      <a:lvl5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5pPr>
      <a:lvl6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6pPr>
      <a:lvl7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7pPr>
      <a:lvl8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8pPr>
      <a:lvl9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9pPr>
    </p:titleStyle>
    <p:bodyStyle>
      <a:lvl1pPr marL="635000" marR="0" indent="-635000" algn="l" defTabSz="825500" latinLnBrk="0">
        <a:lnSpc>
          <a:spcPct val="100000"/>
        </a:lnSpc>
        <a:spcBef>
          <a:spcPts val="0"/>
        </a:spcBef>
        <a:spcAft>
          <a:spcPts val="0"/>
        </a:spcAft>
        <a:buClr>
          <a:srgbClr val="646464"/>
        </a:buClr>
        <a:buSzPct val="50000"/>
        <a:buFontTx/>
        <a:buBlip>
          <a:blip r:embed="rId41"/>
        </a:buBlip>
        <a:tabLst/>
        <a:defRPr sz="4800" b="0" i="0" u="none" strike="noStrike" cap="none" spc="0" baseline="0">
          <a:solidFill>
            <a:srgbClr val="4F4F4F"/>
          </a:solidFill>
          <a:uFillTx/>
          <a:latin typeface="Gilroy-Medium ☞" pitchFamily="2" charset="77"/>
          <a:ea typeface="+mn-ea"/>
          <a:cs typeface="+mn-cs"/>
          <a:sym typeface="Avenir Light"/>
        </a:defRPr>
      </a:lvl1pPr>
      <a:lvl2pPr marL="1270000" marR="0" indent="-635000" algn="l" defTabSz="825500" latinLnBrk="0">
        <a:lnSpc>
          <a:spcPct val="100000"/>
        </a:lnSpc>
        <a:spcBef>
          <a:spcPts val="0"/>
        </a:spcBef>
        <a:spcAft>
          <a:spcPts val="0"/>
        </a:spcAft>
        <a:buClr>
          <a:srgbClr val="F2CA04"/>
        </a:buClr>
        <a:buSzPct val="90000"/>
        <a:buFontTx/>
        <a:buChar char="•"/>
        <a:tabLst/>
        <a:defRPr sz="3600" b="0" i="0" u="none" strike="noStrike" cap="none" spc="0" baseline="0">
          <a:solidFill>
            <a:srgbClr val="4F4F4F"/>
          </a:solidFill>
          <a:uFillTx/>
          <a:latin typeface="Gilroy-Medium ☞" pitchFamily="2" charset="77"/>
          <a:ea typeface="+mn-ea"/>
          <a:cs typeface="+mn-cs"/>
          <a:sym typeface="Avenir Light"/>
        </a:defRPr>
      </a:lvl2pPr>
      <a:lvl3pPr marL="1905000" marR="0" indent="-635000" algn="l" defTabSz="825500" latinLnBrk="0">
        <a:lnSpc>
          <a:spcPct val="100000"/>
        </a:lnSpc>
        <a:spcBef>
          <a:spcPts val="0"/>
        </a:spcBef>
        <a:spcAft>
          <a:spcPts val="0"/>
        </a:spcAft>
        <a:buClr>
          <a:srgbClr val="F2CA04"/>
        </a:buClr>
        <a:buSzPct val="90000"/>
        <a:buFont typeface="Courier New" panose="02070309020205020404" pitchFamily="49" charset="0"/>
        <a:buChar char="o"/>
        <a:tabLst/>
        <a:defRPr sz="2800" b="0" i="0" u="none" strike="noStrike" cap="none" spc="0" baseline="0">
          <a:solidFill>
            <a:srgbClr val="4F4F4F"/>
          </a:solidFill>
          <a:uFillTx/>
          <a:latin typeface="Gilroy-Medium ☞" pitchFamily="2" charset="77"/>
          <a:ea typeface="+mn-ea"/>
          <a:cs typeface="+mn-cs"/>
          <a:sym typeface="Avenir Light"/>
        </a:defRPr>
      </a:lvl3pPr>
      <a:lvl4pPr marL="2540000" marR="0" indent="-635000" algn="l" defTabSz="825500" latinLnBrk="0">
        <a:lnSpc>
          <a:spcPct val="100000"/>
        </a:lnSpc>
        <a:spcBef>
          <a:spcPts val="0"/>
        </a:spcBef>
        <a:spcAft>
          <a:spcPts val="0"/>
        </a:spcAft>
        <a:buClr>
          <a:srgbClr val="F2CA04"/>
        </a:buClr>
        <a:buSzPct val="90000"/>
        <a:buFont typeface="Wingdings" pitchFamily="2" charset="2"/>
        <a:buChar char="Ø"/>
        <a:tabLst/>
        <a:defRPr sz="2400" b="0" i="0" u="none" strike="noStrike" cap="none" spc="0" baseline="0">
          <a:solidFill>
            <a:srgbClr val="4F4F4F"/>
          </a:solidFill>
          <a:uFillTx/>
          <a:latin typeface="Gilroy-Medium ☞" pitchFamily="2" charset="77"/>
          <a:ea typeface="+mn-ea"/>
          <a:cs typeface="+mn-cs"/>
          <a:sym typeface="Avenir Light"/>
        </a:defRPr>
      </a:lvl4pPr>
      <a:lvl5pPr marL="317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5pPr>
      <a:lvl6pPr marL="381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6pPr>
      <a:lvl7pPr marL="444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7pPr>
      <a:lvl8pPr marL="508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8pPr>
      <a:lvl9pPr marL="571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image" Target="../media/image14.jpeg"/><Relationship Id="rId1" Type="http://schemas.openxmlformats.org/officeDocument/2006/relationships/slideLayout" Target="../slideLayouts/slideLayout37.xml"/><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3" Type="http://schemas.openxmlformats.org/officeDocument/2006/relationships/image" Target="../media/image38.emf"/><Relationship Id="rId18" Type="http://schemas.openxmlformats.org/officeDocument/2006/relationships/image" Target="../media/image43.emf"/><Relationship Id="rId26" Type="http://schemas.openxmlformats.org/officeDocument/2006/relationships/image" Target="../media/image51.png"/><Relationship Id="rId39" Type="http://schemas.openxmlformats.org/officeDocument/2006/relationships/image" Target="../media/image64.png"/><Relationship Id="rId21" Type="http://schemas.openxmlformats.org/officeDocument/2006/relationships/image" Target="../media/image46.emf"/><Relationship Id="rId34" Type="http://schemas.openxmlformats.org/officeDocument/2006/relationships/image" Target="../media/image59.png"/><Relationship Id="rId7" Type="http://schemas.openxmlformats.org/officeDocument/2006/relationships/image" Target="../media/image32.emf"/><Relationship Id="rId12" Type="http://schemas.openxmlformats.org/officeDocument/2006/relationships/image" Target="../media/image37.emf"/><Relationship Id="rId17" Type="http://schemas.openxmlformats.org/officeDocument/2006/relationships/image" Target="../media/image42.emf"/><Relationship Id="rId25" Type="http://schemas.openxmlformats.org/officeDocument/2006/relationships/image" Target="../media/image50.png"/><Relationship Id="rId33" Type="http://schemas.openxmlformats.org/officeDocument/2006/relationships/image" Target="../media/image58.png"/><Relationship Id="rId38" Type="http://schemas.openxmlformats.org/officeDocument/2006/relationships/image" Target="../media/image63.png"/><Relationship Id="rId2" Type="http://schemas.openxmlformats.org/officeDocument/2006/relationships/image" Target="../media/image27.emf"/><Relationship Id="rId16" Type="http://schemas.openxmlformats.org/officeDocument/2006/relationships/image" Target="../media/image41.emf"/><Relationship Id="rId20" Type="http://schemas.openxmlformats.org/officeDocument/2006/relationships/image" Target="../media/image45.emf"/><Relationship Id="rId29" Type="http://schemas.openxmlformats.org/officeDocument/2006/relationships/image" Target="../media/image54.png"/><Relationship Id="rId1" Type="http://schemas.openxmlformats.org/officeDocument/2006/relationships/slideLayout" Target="../slideLayouts/slideLayout3.xml"/><Relationship Id="rId6" Type="http://schemas.openxmlformats.org/officeDocument/2006/relationships/image" Target="../media/image31.emf"/><Relationship Id="rId11" Type="http://schemas.openxmlformats.org/officeDocument/2006/relationships/image" Target="../media/image36.emf"/><Relationship Id="rId24" Type="http://schemas.openxmlformats.org/officeDocument/2006/relationships/image" Target="../media/image49.png"/><Relationship Id="rId32" Type="http://schemas.openxmlformats.org/officeDocument/2006/relationships/image" Target="../media/image57.png"/><Relationship Id="rId37" Type="http://schemas.openxmlformats.org/officeDocument/2006/relationships/image" Target="../media/image62.png"/><Relationship Id="rId40" Type="http://schemas.openxmlformats.org/officeDocument/2006/relationships/image" Target="../media/image65.png"/><Relationship Id="rId5" Type="http://schemas.openxmlformats.org/officeDocument/2006/relationships/image" Target="../media/image30.emf"/><Relationship Id="rId15" Type="http://schemas.openxmlformats.org/officeDocument/2006/relationships/image" Target="../media/image40.emf"/><Relationship Id="rId23" Type="http://schemas.openxmlformats.org/officeDocument/2006/relationships/image" Target="../media/image48.emf"/><Relationship Id="rId28" Type="http://schemas.openxmlformats.org/officeDocument/2006/relationships/image" Target="../media/image53.png"/><Relationship Id="rId36" Type="http://schemas.openxmlformats.org/officeDocument/2006/relationships/image" Target="../media/image61.png"/><Relationship Id="rId10" Type="http://schemas.openxmlformats.org/officeDocument/2006/relationships/image" Target="../media/image35.emf"/><Relationship Id="rId19" Type="http://schemas.openxmlformats.org/officeDocument/2006/relationships/image" Target="../media/image44.emf"/><Relationship Id="rId31" Type="http://schemas.openxmlformats.org/officeDocument/2006/relationships/image" Target="../media/image56.png"/><Relationship Id="rId4" Type="http://schemas.openxmlformats.org/officeDocument/2006/relationships/image" Target="../media/image29.emf"/><Relationship Id="rId9" Type="http://schemas.openxmlformats.org/officeDocument/2006/relationships/image" Target="../media/image34.emf"/><Relationship Id="rId14" Type="http://schemas.openxmlformats.org/officeDocument/2006/relationships/image" Target="../media/image39.emf"/><Relationship Id="rId22" Type="http://schemas.openxmlformats.org/officeDocument/2006/relationships/image" Target="../media/image47.emf"/><Relationship Id="rId27" Type="http://schemas.openxmlformats.org/officeDocument/2006/relationships/image" Target="../media/image52.png"/><Relationship Id="rId30" Type="http://schemas.openxmlformats.org/officeDocument/2006/relationships/image" Target="../media/image55.png"/><Relationship Id="rId35" Type="http://schemas.openxmlformats.org/officeDocument/2006/relationships/image" Target="../media/image60.png"/><Relationship Id="rId8" Type="http://schemas.openxmlformats.org/officeDocument/2006/relationships/image" Target="../media/image33.emf"/><Relationship Id="rId3" Type="http://schemas.openxmlformats.org/officeDocument/2006/relationships/image" Target="../media/image28.emf"/></Relationships>
</file>

<file path=ppt/slides/_rels/slide1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9.tiff"/><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1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3.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2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92.png"/><Relationship Id="rId13" Type="http://schemas.microsoft.com/office/2007/relationships/hdphoto" Target="../media/hdphoto1.wdp"/><Relationship Id="rId18" Type="http://schemas.openxmlformats.org/officeDocument/2006/relationships/image" Target="../media/image100.png"/><Relationship Id="rId3" Type="http://schemas.openxmlformats.org/officeDocument/2006/relationships/image" Target="../media/image87.jpg"/><Relationship Id="rId7" Type="http://schemas.openxmlformats.org/officeDocument/2006/relationships/image" Target="../media/image91.png"/><Relationship Id="rId12" Type="http://schemas.openxmlformats.org/officeDocument/2006/relationships/image" Target="../media/image96.png"/><Relationship Id="rId17" Type="http://schemas.openxmlformats.org/officeDocument/2006/relationships/image" Target="../media/image99.emf"/><Relationship Id="rId2" Type="http://schemas.openxmlformats.org/officeDocument/2006/relationships/image" Target="../media/image86.png"/><Relationship Id="rId16" Type="http://schemas.openxmlformats.org/officeDocument/2006/relationships/image" Target="../media/image98.emf"/><Relationship Id="rId20" Type="http://schemas.microsoft.com/office/2007/relationships/hdphoto" Target="../media/hdphoto3.wdp"/><Relationship Id="rId1" Type="http://schemas.openxmlformats.org/officeDocument/2006/relationships/slideLayout" Target="../slideLayouts/slideLayout3.xml"/><Relationship Id="rId6" Type="http://schemas.openxmlformats.org/officeDocument/2006/relationships/image" Target="../media/image90.emf"/><Relationship Id="rId11" Type="http://schemas.openxmlformats.org/officeDocument/2006/relationships/image" Target="../media/image95.png"/><Relationship Id="rId5" Type="http://schemas.openxmlformats.org/officeDocument/2006/relationships/image" Target="../media/image89.png"/><Relationship Id="rId15" Type="http://schemas.microsoft.com/office/2007/relationships/hdphoto" Target="../media/hdphoto2.wdp"/><Relationship Id="rId10" Type="http://schemas.openxmlformats.org/officeDocument/2006/relationships/image" Target="../media/image94.png"/><Relationship Id="rId19" Type="http://schemas.openxmlformats.org/officeDocument/2006/relationships/image" Target="../media/image101.png"/><Relationship Id="rId4" Type="http://schemas.openxmlformats.org/officeDocument/2006/relationships/image" Target="../media/image88.png"/><Relationship Id="rId9" Type="http://schemas.openxmlformats.org/officeDocument/2006/relationships/image" Target="../media/image93.png"/><Relationship Id="rId14" Type="http://schemas.openxmlformats.org/officeDocument/2006/relationships/image" Target="../media/image97.png"/></Relationships>
</file>

<file path=ppt/slides/_rels/slide27.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15.tiff"/><Relationship Id="rId3" Type="http://schemas.openxmlformats.org/officeDocument/2006/relationships/image" Target="../media/image105.tiff"/><Relationship Id="rId7" Type="http://schemas.openxmlformats.org/officeDocument/2006/relationships/image" Target="../media/image109.png"/><Relationship Id="rId12" Type="http://schemas.openxmlformats.org/officeDocument/2006/relationships/image" Target="../media/image114.png"/><Relationship Id="rId2" Type="http://schemas.openxmlformats.org/officeDocument/2006/relationships/image" Target="../media/image104.tiff"/><Relationship Id="rId1" Type="http://schemas.openxmlformats.org/officeDocument/2006/relationships/slideLayout" Target="../slideLayouts/slideLayout3.xml"/><Relationship Id="rId6" Type="http://schemas.openxmlformats.org/officeDocument/2006/relationships/image" Target="../media/image108.png"/><Relationship Id="rId11" Type="http://schemas.openxmlformats.org/officeDocument/2006/relationships/image" Target="../media/image113.png"/><Relationship Id="rId5" Type="http://schemas.openxmlformats.org/officeDocument/2006/relationships/image" Target="../media/image107.png"/><Relationship Id="rId10" Type="http://schemas.openxmlformats.org/officeDocument/2006/relationships/image" Target="../media/image112.png"/><Relationship Id="rId4" Type="http://schemas.openxmlformats.org/officeDocument/2006/relationships/image" Target="../media/image106.tiff"/><Relationship Id="rId9" Type="http://schemas.openxmlformats.org/officeDocument/2006/relationships/image" Target="../media/image111.png"/><Relationship Id="rId14" Type="http://schemas.openxmlformats.org/officeDocument/2006/relationships/image" Target="../media/image116.png"/></Relationships>
</file>

<file path=ppt/slides/_rels/slide29.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3.xml"/><Relationship Id="rId5" Type="http://schemas.openxmlformats.org/officeDocument/2006/relationships/image" Target="../media/image125.png"/><Relationship Id="rId4" Type="http://schemas.openxmlformats.org/officeDocument/2006/relationships/image" Target="../media/image124.png"/></Relationships>
</file>

<file path=ppt/slides/_rels/slide33.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image" Target="../media/image134.png"/><Relationship Id="rId3" Type="http://schemas.openxmlformats.org/officeDocument/2006/relationships/image" Target="../media/image129.png"/><Relationship Id="rId7" Type="http://schemas.openxmlformats.org/officeDocument/2006/relationships/image" Target="../media/image133.png"/><Relationship Id="rId2" Type="http://schemas.openxmlformats.org/officeDocument/2006/relationships/image" Target="../media/image128.png"/><Relationship Id="rId1" Type="http://schemas.openxmlformats.org/officeDocument/2006/relationships/slideLayout" Target="../slideLayouts/slideLayout3.xml"/><Relationship Id="rId6" Type="http://schemas.openxmlformats.org/officeDocument/2006/relationships/image" Target="../media/image132.png"/><Relationship Id="rId5" Type="http://schemas.openxmlformats.org/officeDocument/2006/relationships/image" Target="../media/image131.png"/><Relationship Id="rId4" Type="http://schemas.openxmlformats.org/officeDocument/2006/relationships/image" Target="../media/image130.png"/></Relationships>
</file>

<file path=ppt/slides/_rels/slide36.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image" Target="../media/image141.jpeg"/><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D4BEF604-A4CF-CC40-96EF-F0F22EAC5D37}"/>
              </a:ext>
            </a:extLst>
          </p:cNvPr>
          <p:cNvPicPr>
            <a:picLocks noGrp="1" noChangeAspect="1"/>
          </p:cNvPicPr>
          <p:nvPr>
            <p:ph type="pic" idx="4294967295"/>
          </p:nvPr>
        </p:nvPicPr>
        <p:blipFill rotWithShape="1">
          <a:blip r:embed="rId2" cstate="email">
            <a:alphaModFix amt="86000"/>
            <a:extLst>
              <a:ext uri="{28A0092B-C50C-407E-A947-70E740481C1C}">
                <a14:useLocalDpi xmlns:a14="http://schemas.microsoft.com/office/drawing/2010/main"/>
              </a:ext>
            </a:extLst>
          </a:blip>
          <a:srcRect/>
          <a:stretch/>
        </p:blipFill>
        <p:spPr>
          <a:xfrm>
            <a:off x="-89793" y="0"/>
            <a:ext cx="24473794" cy="13716000"/>
          </a:xfrm>
          <a:prstGeom prst="rect">
            <a:avLst/>
          </a:prstGeom>
        </p:spPr>
      </p:pic>
      <p:pic>
        <p:nvPicPr>
          <p:cNvPr id="6" name="Picture 5">
            <a:extLst>
              <a:ext uri="{FF2B5EF4-FFF2-40B4-BE49-F238E27FC236}">
                <a16:creationId xmlns:a16="http://schemas.microsoft.com/office/drawing/2014/main" id="{843E92F6-6DCE-EC43-8220-C1C4625AF67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20478" y="737320"/>
            <a:ext cx="3487059" cy="1823059"/>
          </a:xfrm>
          <a:prstGeom prst="rect">
            <a:avLst/>
          </a:prstGeom>
        </p:spPr>
      </p:pic>
      <p:sp>
        <p:nvSpPr>
          <p:cNvPr id="8" name="Corporate Presentation">
            <a:extLst>
              <a:ext uri="{FF2B5EF4-FFF2-40B4-BE49-F238E27FC236}">
                <a16:creationId xmlns:a16="http://schemas.microsoft.com/office/drawing/2014/main" id="{5341C130-2453-6D4D-95FA-D9CB72BCCDBD}"/>
              </a:ext>
            </a:extLst>
          </p:cNvPr>
          <p:cNvSpPr txBox="1">
            <a:spLocks/>
          </p:cNvSpPr>
          <p:nvPr/>
        </p:nvSpPr>
        <p:spPr>
          <a:xfrm>
            <a:off x="1231899" y="7287273"/>
            <a:ext cx="21907501" cy="205740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fontScale="85000" lnSpcReduction="20000"/>
          </a:bodyPr>
          <a:lstStyle>
            <a:lvl1pPr marL="0" marR="0" indent="0" algn="l" defTabSz="825500" rtl="0" latinLnBrk="0">
              <a:lnSpc>
                <a:spcPct val="100000"/>
              </a:lnSpc>
              <a:spcBef>
                <a:spcPts val="0"/>
              </a:spcBef>
              <a:spcAft>
                <a:spcPts val="0"/>
              </a:spcAft>
              <a:buClrTx/>
              <a:buSzTx/>
              <a:buFontTx/>
              <a:buNone/>
              <a:tabLst/>
              <a:defRPr sz="8600" b="0" i="0" u="none" strike="noStrike" cap="all" spc="1375" baseline="0">
                <a:solidFill>
                  <a:srgbClr val="FFFFFF"/>
                </a:solidFill>
                <a:uFillTx/>
                <a:latin typeface="Gilroy-Bold"/>
                <a:ea typeface="Gilroy-Bold"/>
                <a:cs typeface="Gilroy-Bold"/>
                <a:sym typeface="Gilroy-Bold"/>
              </a:defRPr>
            </a:lvl1pPr>
            <a:lvl2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2pPr>
            <a:lvl3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3pPr>
            <a:lvl4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4pPr>
            <a:lvl5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5pPr>
            <a:lvl6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6pPr>
            <a:lvl7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7pPr>
            <a:lvl8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8pPr>
            <a:lvl9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9pPr>
          </a:lstStyle>
          <a:p>
            <a:pPr hangingPunct="1"/>
            <a:r>
              <a:rPr lang="en-IN" dirty="0">
                <a:solidFill>
                  <a:srgbClr val="4F4F4F"/>
                </a:solidFill>
              </a:rPr>
              <a:t>Blockchain Overview </a:t>
            </a:r>
            <a:r>
              <a:rPr lang="en-IN">
                <a:solidFill>
                  <a:srgbClr val="4F4F4F"/>
                </a:solidFill>
              </a:rPr>
              <a:t>AND IMPLEMENTATION</a:t>
            </a:r>
            <a:endParaRPr lang="en-IN" dirty="0">
              <a:solidFill>
                <a:srgbClr val="4F4F4F"/>
              </a:solidFill>
            </a:endParaRPr>
          </a:p>
        </p:txBody>
      </p:sp>
      <p:sp>
        <p:nvSpPr>
          <p:cNvPr id="9" name="October 2021">
            <a:extLst>
              <a:ext uri="{FF2B5EF4-FFF2-40B4-BE49-F238E27FC236}">
                <a16:creationId xmlns:a16="http://schemas.microsoft.com/office/drawing/2014/main" id="{E51CCDE2-046D-8943-8831-7C7277A8157A}"/>
              </a:ext>
            </a:extLst>
          </p:cNvPr>
          <p:cNvSpPr txBox="1">
            <a:spLocks/>
          </p:cNvSpPr>
          <p:nvPr/>
        </p:nvSpPr>
        <p:spPr>
          <a:xfrm>
            <a:off x="1320478" y="6576072"/>
            <a:ext cx="21907501" cy="71120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normAutofit/>
          </a:bodyPr>
          <a:lstStyle>
            <a:lvl1pPr marL="0" marR="0" indent="0" algn="l" defTabSz="825500" latinLnBrk="0">
              <a:lnSpc>
                <a:spcPct val="100000"/>
              </a:lnSpc>
              <a:spcBef>
                <a:spcPts val="0"/>
              </a:spcBef>
              <a:spcAft>
                <a:spcPts val="0"/>
              </a:spcAft>
              <a:buClrTx/>
              <a:buSzTx/>
              <a:buFontTx/>
              <a:buNone/>
              <a:tabLst/>
              <a:defRPr sz="2400" b="0" i="0" u="none" strike="noStrike" cap="all" spc="384" baseline="0">
                <a:solidFill>
                  <a:srgbClr val="FFFFFF"/>
                </a:solidFill>
                <a:uFillTx/>
                <a:latin typeface="Gilroy-Regular"/>
                <a:ea typeface="Gilroy-Regular"/>
                <a:cs typeface="Gilroy-Regular"/>
                <a:sym typeface="Gilroy-Regular"/>
              </a:defRPr>
            </a:lvl1pPr>
            <a:lvl2pPr marL="0" marR="0" indent="0" algn="l" defTabSz="825500" latinLnBrk="0">
              <a:lnSpc>
                <a:spcPct val="100000"/>
              </a:lnSpc>
              <a:spcBef>
                <a:spcPts val="0"/>
              </a:spcBef>
              <a:spcAft>
                <a:spcPts val="0"/>
              </a:spcAft>
              <a:buClrTx/>
              <a:buSzTx/>
              <a:buFontTx/>
              <a:buNone/>
              <a:tabLst/>
              <a:defRPr sz="3200" b="0" i="0" u="none" strike="noStrike" cap="all" spc="512" baseline="0">
                <a:solidFill>
                  <a:srgbClr val="FFFFFF"/>
                </a:solidFill>
                <a:uFillTx/>
                <a:latin typeface="Avenir Book"/>
                <a:ea typeface="Avenir Book"/>
                <a:cs typeface="Avenir Book"/>
                <a:sym typeface="Avenir Book"/>
              </a:defRPr>
            </a:lvl2pPr>
            <a:lvl3pPr marL="0" marR="0" indent="0" algn="l" defTabSz="825500" latinLnBrk="0">
              <a:lnSpc>
                <a:spcPct val="100000"/>
              </a:lnSpc>
              <a:spcBef>
                <a:spcPts val="0"/>
              </a:spcBef>
              <a:spcAft>
                <a:spcPts val="0"/>
              </a:spcAft>
              <a:buClrTx/>
              <a:buSzTx/>
              <a:buFontTx/>
              <a:buNone/>
              <a:tabLst/>
              <a:defRPr sz="3200" b="0" i="0" u="none" strike="noStrike" cap="all" spc="512" baseline="0">
                <a:solidFill>
                  <a:srgbClr val="FFFFFF"/>
                </a:solidFill>
                <a:uFillTx/>
                <a:latin typeface="Avenir Book"/>
                <a:ea typeface="Avenir Book"/>
                <a:cs typeface="Avenir Book"/>
                <a:sym typeface="Avenir Book"/>
              </a:defRPr>
            </a:lvl3pPr>
            <a:lvl4pPr marL="0" marR="0" indent="0" algn="l" defTabSz="825500" latinLnBrk="0">
              <a:lnSpc>
                <a:spcPct val="100000"/>
              </a:lnSpc>
              <a:spcBef>
                <a:spcPts val="0"/>
              </a:spcBef>
              <a:spcAft>
                <a:spcPts val="0"/>
              </a:spcAft>
              <a:buClrTx/>
              <a:buSzTx/>
              <a:buFontTx/>
              <a:buNone/>
              <a:tabLst/>
              <a:defRPr sz="3200" b="0" i="0" u="none" strike="noStrike" cap="all" spc="512" baseline="0">
                <a:solidFill>
                  <a:srgbClr val="FFFFFF"/>
                </a:solidFill>
                <a:uFillTx/>
                <a:latin typeface="Avenir Book"/>
                <a:ea typeface="Avenir Book"/>
                <a:cs typeface="Avenir Book"/>
                <a:sym typeface="Avenir Book"/>
              </a:defRPr>
            </a:lvl4pPr>
            <a:lvl5pPr marL="0" marR="0" indent="0" algn="l" defTabSz="825500" latinLnBrk="0">
              <a:lnSpc>
                <a:spcPct val="100000"/>
              </a:lnSpc>
              <a:spcBef>
                <a:spcPts val="0"/>
              </a:spcBef>
              <a:spcAft>
                <a:spcPts val="0"/>
              </a:spcAft>
              <a:buClrTx/>
              <a:buSzTx/>
              <a:buFontTx/>
              <a:buNone/>
              <a:tabLst/>
              <a:defRPr sz="3200" b="0" i="0" u="none" strike="noStrike" cap="all" spc="512" baseline="0">
                <a:solidFill>
                  <a:srgbClr val="FFFFFF"/>
                </a:solidFill>
                <a:uFillTx/>
                <a:latin typeface="Avenir Book"/>
                <a:ea typeface="Avenir Book"/>
                <a:cs typeface="Avenir Book"/>
                <a:sym typeface="Avenir Book"/>
              </a:defRPr>
            </a:lvl5pPr>
            <a:lvl6pPr marL="381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6pPr>
            <a:lvl7pPr marL="444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7pPr>
            <a:lvl8pPr marL="508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8pPr>
            <a:lvl9pPr marL="571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9pPr>
          </a:lstStyle>
          <a:p>
            <a:pPr hangingPunct="1"/>
            <a:r>
              <a:rPr lang="en-IN" dirty="0">
                <a:solidFill>
                  <a:srgbClr val="4F4F4F"/>
                </a:solidFill>
              </a:rPr>
              <a:t>6 August 2022</a:t>
            </a:r>
          </a:p>
        </p:txBody>
      </p:sp>
      <p:pic>
        <p:nvPicPr>
          <p:cNvPr id="3" name="Picture 2" descr="Background pattern&#10;&#10;Description automatically generated">
            <a:extLst>
              <a:ext uri="{FF2B5EF4-FFF2-40B4-BE49-F238E27FC236}">
                <a16:creationId xmlns:a16="http://schemas.microsoft.com/office/drawing/2014/main" id="{2622D66A-A1ED-DBB3-2938-24B1D8E103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70685" y="2411083"/>
            <a:ext cx="4876190" cy="4876190"/>
          </a:xfrm>
          <a:prstGeom prst="rect">
            <a:avLst/>
          </a:prstGeom>
        </p:spPr>
      </p:pic>
    </p:spTree>
    <p:extLst>
      <p:ext uri="{BB962C8B-B14F-4D97-AF65-F5344CB8AC3E}">
        <p14:creationId xmlns:p14="http://schemas.microsoft.com/office/powerpoint/2010/main" val="86290985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Architecture </a:t>
            </a:r>
            <a:r>
              <a:rPr lang="en-US" b="1" dirty="0"/>
              <a:t>OSI View and Zachman View</a:t>
            </a:r>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Blockchain – Architecture OSI View and Zachman View</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10</a:t>
            </a:fld>
            <a:endParaRPr lang="en-IN" dirty="0"/>
          </a:p>
        </p:txBody>
      </p:sp>
      <p:pic>
        <p:nvPicPr>
          <p:cNvPr id="9" name="Picture 8">
            <a:extLst>
              <a:ext uri="{FF2B5EF4-FFF2-40B4-BE49-F238E27FC236}">
                <a16:creationId xmlns:a16="http://schemas.microsoft.com/office/drawing/2014/main" id="{221C2964-187D-FEDC-379F-5064E53F44EF}"/>
              </a:ext>
            </a:extLst>
          </p:cNvPr>
          <p:cNvPicPr>
            <a:picLocks noChangeAspect="1"/>
          </p:cNvPicPr>
          <p:nvPr/>
        </p:nvPicPr>
        <p:blipFill>
          <a:blip r:embed="rId2"/>
          <a:stretch>
            <a:fillRect/>
          </a:stretch>
        </p:blipFill>
        <p:spPr>
          <a:xfrm>
            <a:off x="13818334" y="4648505"/>
            <a:ext cx="9648825" cy="7096125"/>
          </a:xfrm>
          <a:prstGeom prst="rect">
            <a:avLst/>
          </a:prstGeom>
        </p:spPr>
      </p:pic>
      <p:pic>
        <p:nvPicPr>
          <p:cNvPr id="11" name="Picture 10">
            <a:extLst>
              <a:ext uri="{FF2B5EF4-FFF2-40B4-BE49-F238E27FC236}">
                <a16:creationId xmlns:a16="http://schemas.microsoft.com/office/drawing/2014/main" id="{DEA0A4E3-E39F-41F8-F60E-989E9CF59617}"/>
              </a:ext>
            </a:extLst>
          </p:cNvPr>
          <p:cNvPicPr>
            <a:picLocks noChangeAspect="1"/>
          </p:cNvPicPr>
          <p:nvPr/>
        </p:nvPicPr>
        <p:blipFill>
          <a:blip r:embed="rId3"/>
          <a:stretch>
            <a:fillRect/>
          </a:stretch>
        </p:blipFill>
        <p:spPr>
          <a:xfrm>
            <a:off x="1638300" y="4571020"/>
            <a:ext cx="11944349" cy="7505700"/>
          </a:xfrm>
          <a:prstGeom prst="rect">
            <a:avLst/>
          </a:prstGeom>
        </p:spPr>
      </p:pic>
    </p:spTree>
    <p:extLst>
      <p:ext uri="{BB962C8B-B14F-4D97-AF65-F5344CB8AC3E}">
        <p14:creationId xmlns:p14="http://schemas.microsoft.com/office/powerpoint/2010/main" val="82817799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Business Architecture</a:t>
            </a:r>
          </a:p>
        </p:txBody>
      </p:sp>
      <p:sp>
        <p:nvSpPr>
          <p:cNvPr id="4" name="Content Placeholder 3"/>
          <p:cNvSpPr>
            <a:spLocks noGrp="1"/>
          </p:cNvSpPr>
          <p:nvPr>
            <p:ph idx="10"/>
          </p:nvPr>
        </p:nvSpPr>
        <p:spPr>
          <a:xfrm>
            <a:off x="882652" y="3651250"/>
            <a:ext cx="22615524" cy="8712200"/>
          </a:xfrm>
        </p:spPr>
        <p:txBody>
          <a:bodyPr/>
          <a:lstStyle/>
          <a:p>
            <a:r>
              <a:rPr lang="en-US" dirty="0"/>
              <a:t>Blockchain – Business Architecture</a:t>
            </a:r>
          </a:p>
        </p:txBody>
      </p:sp>
      <p:sp>
        <p:nvSpPr>
          <p:cNvPr id="5" name="Slide Number Placeholder 4"/>
          <p:cNvSpPr>
            <a:spLocks noGrp="1"/>
          </p:cNvSpPr>
          <p:nvPr>
            <p:ph type="sldNum" sz="quarter" idx="11"/>
          </p:nvPr>
        </p:nvSpPr>
        <p:spPr/>
        <p:txBody>
          <a:bodyPr/>
          <a:lstStyle/>
          <a:p>
            <a:fld id="{6BE4006C-3E8C-43D4-AC9B-61402CF60353}" type="slidenum">
              <a:rPr lang="en-IN" smtClean="0"/>
              <a:pPr/>
              <a:t>11</a:t>
            </a:fld>
            <a:endParaRPr lang="en-IN" dirty="0"/>
          </a:p>
        </p:txBody>
      </p:sp>
      <p:grpSp>
        <p:nvGrpSpPr>
          <p:cNvPr id="6" name="Group 5">
            <a:extLst>
              <a:ext uri="{FF2B5EF4-FFF2-40B4-BE49-F238E27FC236}">
                <a16:creationId xmlns:a16="http://schemas.microsoft.com/office/drawing/2014/main" id="{1E1103D2-3F26-CD8C-8800-51321A7CBFB7}"/>
              </a:ext>
            </a:extLst>
          </p:cNvPr>
          <p:cNvGrpSpPr/>
          <p:nvPr/>
        </p:nvGrpSpPr>
        <p:grpSpPr>
          <a:xfrm>
            <a:off x="1557554" y="4401762"/>
            <a:ext cx="12945789" cy="7961688"/>
            <a:chOff x="6987118" y="4401762"/>
            <a:chExt cx="7516225" cy="8293354"/>
          </a:xfrm>
        </p:grpSpPr>
        <p:grpSp>
          <p:nvGrpSpPr>
            <p:cNvPr id="10" name="Group 9">
              <a:extLst>
                <a:ext uri="{FF2B5EF4-FFF2-40B4-BE49-F238E27FC236}">
                  <a16:creationId xmlns:a16="http://schemas.microsoft.com/office/drawing/2014/main" id="{D9355658-B460-5800-2440-E712D12822E3}"/>
                </a:ext>
              </a:extLst>
            </p:cNvPr>
            <p:cNvGrpSpPr/>
            <p:nvPr/>
          </p:nvGrpSpPr>
          <p:grpSpPr>
            <a:xfrm>
              <a:off x="7229720" y="4586420"/>
              <a:ext cx="810513" cy="867854"/>
              <a:chOff x="1615632" y="685800"/>
              <a:chExt cx="560720" cy="716247"/>
            </a:xfrm>
          </p:grpSpPr>
          <p:grpSp>
            <p:nvGrpSpPr>
              <p:cNvPr id="200" name="Group 199">
                <a:extLst>
                  <a:ext uri="{FF2B5EF4-FFF2-40B4-BE49-F238E27FC236}">
                    <a16:creationId xmlns:a16="http://schemas.microsoft.com/office/drawing/2014/main" id="{57FF227F-1678-844D-E44B-34FC9BB4A353}"/>
                  </a:ext>
                </a:extLst>
              </p:cNvPr>
              <p:cNvGrpSpPr/>
              <p:nvPr/>
            </p:nvGrpSpPr>
            <p:grpSpPr>
              <a:xfrm>
                <a:off x="1615632" y="685800"/>
                <a:ext cx="560720" cy="716247"/>
                <a:chOff x="5244863" y="688893"/>
                <a:chExt cx="560720" cy="716247"/>
              </a:xfrm>
            </p:grpSpPr>
            <p:sp>
              <p:nvSpPr>
                <p:cNvPr id="202" name="Shape 385">
                  <a:extLst>
                    <a:ext uri="{FF2B5EF4-FFF2-40B4-BE49-F238E27FC236}">
                      <a16:creationId xmlns:a16="http://schemas.microsoft.com/office/drawing/2014/main" id="{1087B0AB-411E-15DF-172B-E7A628E2DAF2}"/>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A"/>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203" name="Shape 387">
                  <a:extLst>
                    <a:ext uri="{FF2B5EF4-FFF2-40B4-BE49-F238E27FC236}">
                      <a16:creationId xmlns:a16="http://schemas.microsoft.com/office/drawing/2014/main" id="{79655F77-E831-5487-0625-F51EAB961599}"/>
                    </a:ext>
                  </a:extLst>
                </p:cNvPr>
                <p:cNvSpPr/>
                <p:nvPr/>
              </p:nvSpPr>
              <p:spPr>
                <a:xfrm>
                  <a:off x="5244863" y="1140548"/>
                  <a:ext cx="560720" cy="26459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PLANNING/</a:t>
                  </a:r>
                </a:p>
                <a:p>
                  <a:pPr lvl="0" algn="ctr">
                    <a:defRPr sz="1800"/>
                  </a:pPr>
                  <a:r>
                    <a:rPr lang="en-US" sz="1000" b="1" dirty="0">
                      <a:solidFill>
                        <a:srgbClr val="4277BB"/>
                      </a:solidFill>
                      <a:latin typeface="IBM Plex Sans" panose="020B0503050203000203" pitchFamily="34" charset="0"/>
                      <a:ea typeface="Helvetica"/>
                      <a:cs typeface="Helvetica"/>
                      <a:sym typeface="Helvetica"/>
                    </a:rPr>
                    <a:t>OPTIMIZATION</a:t>
                  </a:r>
                  <a:endParaRPr sz="1000" b="1" dirty="0">
                    <a:solidFill>
                      <a:srgbClr val="4277BB"/>
                    </a:solidFill>
                    <a:latin typeface="IBM Plex Sans" panose="020B0503050203000203" pitchFamily="34" charset="0"/>
                    <a:ea typeface="Helvetica"/>
                    <a:cs typeface="Helvetica"/>
                    <a:sym typeface="Helvetica"/>
                  </a:endParaRPr>
                </a:p>
              </p:txBody>
            </p:sp>
          </p:grpSp>
          <p:pic>
            <p:nvPicPr>
              <p:cNvPr id="201" name="Picture 200">
                <a:extLst>
                  <a:ext uri="{FF2B5EF4-FFF2-40B4-BE49-F238E27FC236}">
                    <a16:creationId xmlns:a16="http://schemas.microsoft.com/office/drawing/2014/main" id="{FFE564E1-9577-67E6-3644-1D98C8022601}"/>
                  </a:ext>
                </a:extLst>
              </p:cNvPr>
              <p:cNvPicPr>
                <a:picLocks noChangeAspect="1"/>
              </p:cNvPicPr>
              <p:nvPr/>
            </p:nvPicPr>
            <p:blipFill>
              <a:blip r:embed="rId2"/>
              <a:stretch>
                <a:fillRect/>
              </a:stretch>
            </p:blipFill>
            <p:spPr>
              <a:xfrm>
                <a:off x="1740960" y="804672"/>
                <a:ext cx="301495" cy="233416"/>
              </a:xfrm>
              <a:prstGeom prst="rect">
                <a:avLst/>
              </a:prstGeom>
            </p:spPr>
          </p:pic>
        </p:grpSp>
        <p:grpSp>
          <p:nvGrpSpPr>
            <p:cNvPr id="12" name="Group 11">
              <a:extLst>
                <a:ext uri="{FF2B5EF4-FFF2-40B4-BE49-F238E27FC236}">
                  <a16:creationId xmlns:a16="http://schemas.microsoft.com/office/drawing/2014/main" id="{AC251975-E719-8E65-C9A7-0D3B914EE765}"/>
                </a:ext>
              </a:extLst>
            </p:cNvPr>
            <p:cNvGrpSpPr/>
            <p:nvPr/>
          </p:nvGrpSpPr>
          <p:grpSpPr>
            <a:xfrm>
              <a:off x="8324362" y="4649594"/>
              <a:ext cx="699803" cy="867854"/>
              <a:chOff x="2516073" y="745159"/>
              <a:chExt cx="484130" cy="716247"/>
            </a:xfrm>
          </p:grpSpPr>
          <p:grpSp>
            <p:nvGrpSpPr>
              <p:cNvPr id="196" name="Group 195">
                <a:extLst>
                  <a:ext uri="{FF2B5EF4-FFF2-40B4-BE49-F238E27FC236}">
                    <a16:creationId xmlns:a16="http://schemas.microsoft.com/office/drawing/2014/main" id="{187D5201-5BAA-3142-74F0-F912C91CD1E1}"/>
                  </a:ext>
                </a:extLst>
              </p:cNvPr>
              <p:cNvGrpSpPr/>
              <p:nvPr/>
            </p:nvGrpSpPr>
            <p:grpSpPr>
              <a:xfrm>
                <a:off x="2516073" y="745159"/>
                <a:ext cx="484130" cy="716247"/>
                <a:chOff x="5283155" y="688893"/>
                <a:chExt cx="484130" cy="716247"/>
              </a:xfrm>
            </p:grpSpPr>
            <p:sp>
              <p:nvSpPr>
                <p:cNvPr id="198" name="Shape 385">
                  <a:extLst>
                    <a:ext uri="{FF2B5EF4-FFF2-40B4-BE49-F238E27FC236}">
                      <a16:creationId xmlns:a16="http://schemas.microsoft.com/office/drawing/2014/main" id="{8F9F5244-3F42-EE1E-0912-79B6C8BDE4E5}"/>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A"/>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99" name="Shape 387">
                  <a:extLst>
                    <a:ext uri="{FF2B5EF4-FFF2-40B4-BE49-F238E27FC236}">
                      <a16:creationId xmlns:a16="http://schemas.microsoft.com/office/drawing/2014/main" id="{CFD20973-0BF0-6CCC-B6D1-BC6ABC411B86}"/>
                    </a:ext>
                  </a:extLst>
                </p:cNvPr>
                <p:cNvSpPr/>
                <p:nvPr/>
              </p:nvSpPr>
              <p:spPr>
                <a:xfrm>
                  <a:off x="5283155" y="1140548"/>
                  <a:ext cx="484130" cy="26459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INVENTORY </a:t>
                  </a:r>
                </a:p>
                <a:p>
                  <a:pPr lvl="0" algn="ctr">
                    <a:defRPr sz="1800"/>
                  </a:pPr>
                  <a:r>
                    <a:rPr lang="en-US" sz="1000" b="1" dirty="0">
                      <a:solidFill>
                        <a:srgbClr val="4277BB"/>
                      </a:solidFill>
                      <a:latin typeface="IBM Plex Sans" panose="020B0503050203000203" pitchFamily="34" charset="0"/>
                      <a:ea typeface="Helvetica"/>
                      <a:cs typeface="Helvetica"/>
                      <a:sym typeface="Helvetica"/>
                    </a:rPr>
                    <a:t>MANAGMENT</a:t>
                  </a:r>
                  <a:endParaRPr sz="1000" b="1" dirty="0">
                    <a:solidFill>
                      <a:srgbClr val="4277BB"/>
                    </a:solidFill>
                    <a:latin typeface="IBM Plex Sans" panose="020B0503050203000203" pitchFamily="34" charset="0"/>
                    <a:ea typeface="Helvetica"/>
                    <a:cs typeface="Helvetica"/>
                    <a:sym typeface="Helvetica"/>
                  </a:endParaRPr>
                </a:p>
              </p:txBody>
            </p:sp>
          </p:grpSp>
          <p:pic>
            <p:nvPicPr>
              <p:cNvPr id="197" name="Picture 196">
                <a:extLst>
                  <a:ext uri="{FF2B5EF4-FFF2-40B4-BE49-F238E27FC236}">
                    <a16:creationId xmlns:a16="http://schemas.microsoft.com/office/drawing/2014/main" id="{565F314F-A247-6349-4AED-9DF7570A2D3E}"/>
                  </a:ext>
                </a:extLst>
              </p:cNvPr>
              <p:cNvPicPr>
                <a:picLocks noChangeAspect="1"/>
              </p:cNvPicPr>
              <p:nvPr/>
            </p:nvPicPr>
            <p:blipFill>
              <a:blip r:embed="rId3"/>
              <a:stretch>
                <a:fillRect/>
              </a:stretch>
            </p:blipFill>
            <p:spPr>
              <a:xfrm>
                <a:off x="2588803" y="787734"/>
                <a:ext cx="329961" cy="329961"/>
              </a:xfrm>
              <a:prstGeom prst="rect">
                <a:avLst/>
              </a:prstGeom>
            </p:spPr>
          </p:pic>
        </p:grpSp>
        <p:grpSp>
          <p:nvGrpSpPr>
            <p:cNvPr id="13" name="Group 12">
              <a:extLst>
                <a:ext uri="{FF2B5EF4-FFF2-40B4-BE49-F238E27FC236}">
                  <a16:creationId xmlns:a16="http://schemas.microsoft.com/office/drawing/2014/main" id="{DA3C1183-5C5F-08B5-4AEE-97D567FE32AD}"/>
                </a:ext>
              </a:extLst>
            </p:cNvPr>
            <p:cNvGrpSpPr/>
            <p:nvPr/>
          </p:nvGrpSpPr>
          <p:grpSpPr>
            <a:xfrm>
              <a:off x="9303415" y="4645850"/>
              <a:ext cx="660877" cy="867854"/>
              <a:chOff x="3411966" y="725906"/>
              <a:chExt cx="457200" cy="716247"/>
            </a:xfrm>
          </p:grpSpPr>
          <p:grpSp>
            <p:nvGrpSpPr>
              <p:cNvPr id="192" name="Group 191">
                <a:extLst>
                  <a:ext uri="{FF2B5EF4-FFF2-40B4-BE49-F238E27FC236}">
                    <a16:creationId xmlns:a16="http://schemas.microsoft.com/office/drawing/2014/main" id="{F3B7C73A-FD8C-2657-A554-2BDA46A4F323}"/>
                  </a:ext>
                </a:extLst>
              </p:cNvPr>
              <p:cNvGrpSpPr/>
              <p:nvPr/>
            </p:nvGrpSpPr>
            <p:grpSpPr>
              <a:xfrm>
                <a:off x="3411966" y="725906"/>
                <a:ext cx="457200" cy="716247"/>
                <a:chOff x="5296618" y="688893"/>
                <a:chExt cx="457200" cy="716247"/>
              </a:xfrm>
            </p:grpSpPr>
            <p:sp>
              <p:nvSpPr>
                <p:cNvPr id="194" name="Shape 385">
                  <a:extLst>
                    <a:ext uri="{FF2B5EF4-FFF2-40B4-BE49-F238E27FC236}">
                      <a16:creationId xmlns:a16="http://schemas.microsoft.com/office/drawing/2014/main" id="{2A818D59-FE2B-C153-A522-8F815D1127B1}"/>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A"/>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95" name="Shape 387">
                  <a:extLst>
                    <a:ext uri="{FF2B5EF4-FFF2-40B4-BE49-F238E27FC236}">
                      <a16:creationId xmlns:a16="http://schemas.microsoft.com/office/drawing/2014/main" id="{518B4790-766F-6211-71AE-CA3DBF94D2DC}"/>
                    </a:ext>
                  </a:extLst>
                </p:cNvPr>
                <p:cNvSpPr/>
                <p:nvPr/>
              </p:nvSpPr>
              <p:spPr>
                <a:xfrm>
                  <a:off x="5364000" y="1140548"/>
                  <a:ext cx="322438" cy="26459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TRACK &amp;</a:t>
                  </a:r>
                </a:p>
                <a:p>
                  <a:pPr lvl="0" algn="ctr">
                    <a:defRPr sz="1800"/>
                  </a:pPr>
                  <a:r>
                    <a:rPr lang="en-US" sz="1000" b="1" dirty="0">
                      <a:solidFill>
                        <a:srgbClr val="4277BB"/>
                      </a:solidFill>
                      <a:latin typeface="IBM Plex Sans" panose="020B0503050203000203" pitchFamily="34" charset="0"/>
                      <a:ea typeface="Helvetica"/>
                      <a:cs typeface="Helvetica"/>
                      <a:sym typeface="Helvetica"/>
                    </a:rPr>
                    <a:t>TRACE</a:t>
                  </a:r>
                  <a:endParaRPr sz="1000" b="1" dirty="0">
                    <a:solidFill>
                      <a:srgbClr val="4277BB"/>
                    </a:solidFill>
                    <a:latin typeface="IBM Plex Sans" panose="020B0503050203000203" pitchFamily="34" charset="0"/>
                    <a:ea typeface="Helvetica"/>
                    <a:cs typeface="Helvetica"/>
                    <a:sym typeface="Helvetica"/>
                  </a:endParaRPr>
                </a:p>
              </p:txBody>
            </p:sp>
          </p:grpSp>
          <p:pic>
            <p:nvPicPr>
              <p:cNvPr id="193" name="Picture 192">
                <a:extLst>
                  <a:ext uri="{FF2B5EF4-FFF2-40B4-BE49-F238E27FC236}">
                    <a16:creationId xmlns:a16="http://schemas.microsoft.com/office/drawing/2014/main" id="{81243A33-7324-19E2-C3A1-9E234432BC27}"/>
                  </a:ext>
                </a:extLst>
              </p:cNvPr>
              <p:cNvPicPr>
                <a:picLocks noChangeAspect="1"/>
              </p:cNvPicPr>
              <p:nvPr/>
            </p:nvPicPr>
            <p:blipFill>
              <a:blip r:embed="rId4"/>
              <a:stretch>
                <a:fillRect/>
              </a:stretch>
            </p:blipFill>
            <p:spPr>
              <a:xfrm>
                <a:off x="3488998" y="780312"/>
                <a:ext cx="314906" cy="344897"/>
              </a:xfrm>
              <a:prstGeom prst="rect">
                <a:avLst/>
              </a:prstGeom>
            </p:spPr>
          </p:pic>
        </p:grpSp>
        <p:grpSp>
          <p:nvGrpSpPr>
            <p:cNvPr id="14" name="Group 13">
              <a:extLst>
                <a:ext uri="{FF2B5EF4-FFF2-40B4-BE49-F238E27FC236}">
                  <a16:creationId xmlns:a16="http://schemas.microsoft.com/office/drawing/2014/main" id="{79D5645A-0C96-C014-80C6-09EE9F413990}"/>
                </a:ext>
              </a:extLst>
            </p:cNvPr>
            <p:cNvGrpSpPr/>
            <p:nvPr/>
          </p:nvGrpSpPr>
          <p:grpSpPr>
            <a:xfrm>
              <a:off x="10270515" y="4643451"/>
              <a:ext cx="660877" cy="867854"/>
              <a:chOff x="4278239" y="709864"/>
              <a:chExt cx="457200" cy="716247"/>
            </a:xfrm>
          </p:grpSpPr>
          <p:grpSp>
            <p:nvGrpSpPr>
              <p:cNvPr id="188" name="Group 187">
                <a:extLst>
                  <a:ext uri="{FF2B5EF4-FFF2-40B4-BE49-F238E27FC236}">
                    <a16:creationId xmlns:a16="http://schemas.microsoft.com/office/drawing/2014/main" id="{80D98986-D5FE-C02B-F76B-5ECCA242D827}"/>
                  </a:ext>
                </a:extLst>
              </p:cNvPr>
              <p:cNvGrpSpPr/>
              <p:nvPr/>
            </p:nvGrpSpPr>
            <p:grpSpPr>
              <a:xfrm>
                <a:off x="4278239" y="709864"/>
                <a:ext cx="457200" cy="716247"/>
                <a:chOff x="5296618" y="688893"/>
                <a:chExt cx="457200" cy="716247"/>
              </a:xfrm>
            </p:grpSpPr>
            <p:sp>
              <p:nvSpPr>
                <p:cNvPr id="190" name="Shape 385">
                  <a:extLst>
                    <a:ext uri="{FF2B5EF4-FFF2-40B4-BE49-F238E27FC236}">
                      <a16:creationId xmlns:a16="http://schemas.microsoft.com/office/drawing/2014/main" id="{E731B5F7-C7F2-6D4A-8D7A-CD4353082072}"/>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A"/>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91" name="Shape 387">
                  <a:extLst>
                    <a:ext uri="{FF2B5EF4-FFF2-40B4-BE49-F238E27FC236}">
                      <a16:creationId xmlns:a16="http://schemas.microsoft.com/office/drawing/2014/main" id="{386A0A6B-0C1D-8DCA-3370-C83C9FFC1AD6}"/>
                    </a:ext>
                  </a:extLst>
                </p:cNvPr>
                <p:cNvSpPr/>
                <p:nvPr/>
              </p:nvSpPr>
              <p:spPr>
                <a:xfrm>
                  <a:off x="5342728" y="1140548"/>
                  <a:ext cx="364988" cy="26459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CONTROL </a:t>
                  </a:r>
                </a:p>
                <a:p>
                  <a:pPr lvl="0" algn="ctr">
                    <a:defRPr sz="1800"/>
                  </a:pPr>
                  <a:r>
                    <a:rPr lang="en-US" sz="1000" b="1" dirty="0">
                      <a:solidFill>
                        <a:srgbClr val="4277BB"/>
                      </a:solidFill>
                      <a:latin typeface="IBM Plex Sans" panose="020B0503050203000203" pitchFamily="34" charset="0"/>
                      <a:ea typeface="Helvetica"/>
                      <a:cs typeface="Helvetica"/>
                      <a:sym typeface="Helvetica"/>
                    </a:rPr>
                    <a:t>TOWER</a:t>
                  </a:r>
                  <a:endParaRPr sz="1000" b="1" dirty="0">
                    <a:solidFill>
                      <a:srgbClr val="4277BB"/>
                    </a:solidFill>
                    <a:latin typeface="IBM Plex Sans" panose="020B0503050203000203" pitchFamily="34" charset="0"/>
                    <a:ea typeface="Helvetica"/>
                    <a:cs typeface="Helvetica"/>
                    <a:sym typeface="Helvetica"/>
                  </a:endParaRPr>
                </a:p>
              </p:txBody>
            </p:sp>
          </p:grpSp>
          <p:pic>
            <p:nvPicPr>
              <p:cNvPr id="189" name="Picture 188">
                <a:extLst>
                  <a:ext uri="{FF2B5EF4-FFF2-40B4-BE49-F238E27FC236}">
                    <a16:creationId xmlns:a16="http://schemas.microsoft.com/office/drawing/2014/main" id="{B42693C7-1ECC-FBB5-40BA-215824B52555}"/>
                  </a:ext>
                </a:extLst>
              </p:cNvPr>
              <p:cNvPicPr>
                <a:picLocks noChangeAspect="1"/>
              </p:cNvPicPr>
              <p:nvPr/>
            </p:nvPicPr>
            <p:blipFill>
              <a:blip r:embed="rId5"/>
              <a:stretch>
                <a:fillRect/>
              </a:stretch>
            </p:blipFill>
            <p:spPr>
              <a:xfrm>
                <a:off x="4348120" y="853988"/>
                <a:ext cx="325427" cy="173012"/>
              </a:xfrm>
              <a:prstGeom prst="rect">
                <a:avLst/>
              </a:prstGeom>
            </p:spPr>
          </p:pic>
        </p:grpSp>
        <p:grpSp>
          <p:nvGrpSpPr>
            <p:cNvPr id="15" name="Group 14">
              <a:extLst>
                <a:ext uri="{FF2B5EF4-FFF2-40B4-BE49-F238E27FC236}">
                  <a16:creationId xmlns:a16="http://schemas.microsoft.com/office/drawing/2014/main" id="{FC60B6D7-A823-07C4-B843-08ACF86E69F2}"/>
                </a:ext>
              </a:extLst>
            </p:cNvPr>
            <p:cNvGrpSpPr/>
            <p:nvPr/>
          </p:nvGrpSpPr>
          <p:grpSpPr>
            <a:xfrm>
              <a:off x="11176759" y="4673890"/>
              <a:ext cx="690234" cy="867854"/>
              <a:chOff x="5134361" y="721895"/>
              <a:chExt cx="477510" cy="716247"/>
            </a:xfrm>
          </p:grpSpPr>
          <p:grpSp>
            <p:nvGrpSpPr>
              <p:cNvPr id="184" name="Group 183">
                <a:extLst>
                  <a:ext uri="{FF2B5EF4-FFF2-40B4-BE49-F238E27FC236}">
                    <a16:creationId xmlns:a16="http://schemas.microsoft.com/office/drawing/2014/main" id="{C7C2C379-285F-0D9A-C3C7-25C18AFE15B9}"/>
                  </a:ext>
                </a:extLst>
              </p:cNvPr>
              <p:cNvGrpSpPr/>
              <p:nvPr/>
            </p:nvGrpSpPr>
            <p:grpSpPr>
              <a:xfrm>
                <a:off x="5134361" y="721895"/>
                <a:ext cx="477510" cy="716247"/>
                <a:chOff x="5286466" y="688893"/>
                <a:chExt cx="477510" cy="716247"/>
              </a:xfrm>
            </p:grpSpPr>
            <p:sp>
              <p:nvSpPr>
                <p:cNvPr id="186" name="Shape 385">
                  <a:extLst>
                    <a:ext uri="{FF2B5EF4-FFF2-40B4-BE49-F238E27FC236}">
                      <a16:creationId xmlns:a16="http://schemas.microsoft.com/office/drawing/2014/main" id="{68F4BF2F-E267-075A-3652-C532E718CCBC}"/>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A"/>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87" name="Shape 387">
                  <a:extLst>
                    <a:ext uri="{FF2B5EF4-FFF2-40B4-BE49-F238E27FC236}">
                      <a16:creationId xmlns:a16="http://schemas.microsoft.com/office/drawing/2014/main" id="{E41733E4-9B91-89C4-6AE5-8B764BBBD449}"/>
                    </a:ext>
                  </a:extLst>
                </p:cNvPr>
                <p:cNvSpPr/>
                <p:nvPr/>
              </p:nvSpPr>
              <p:spPr>
                <a:xfrm>
                  <a:off x="5286466" y="1140548"/>
                  <a:ext cx="477510" cy="26459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PROOBLEM</a:t>
                  </a:r>
                </a:p>
                <a:p>
                  <a:pPr lvl="0" algn="ctr">
                    <a:defRPr sz="1800"/>
                  </a:pPr>
                  <a:r>
                    <a:rPr lang="en-US" sz="1000" b="1" dirty="0">
                      <a:solidFill>
                        <a:srgbClr val="4277BB"/>
                      </a:solidFill>
                      <a:latin typeface="IBM Plex Sans" panose="020B0503050203000203" pitchFamily="34" charset="0"/>
                      <a:ea typeface="Helvetica"/>
                      <a:cs typeface="Helvetica"/>
                      <a:sym typeface="Helvetica"/>
                    </a:rPr>
                    <a:t>RESOLUTION</a:t>
                  </a:r>
                  <a:endParaRPr sz="1000" b="1" dirty="0">
                    <a:solidFill>
                      <a:srgbClr val="4277BB"/>
                    </a:solidFill>
                    <a:latin typeface="IBM Plex Sans" panose="020B0503050203000203" pitchFamily="34" charset="0"/>
                    <a:ea typeface="Helvetica"/>
                    <a:cs typeface="Helvetica"/>
                    <a:sym typeface="Helvetica"/>
                  </a:endParaRPr>
                </a:p>
              </p:txBody>
            </p:sp>
          </p:grpSp>
          <p:pic>
            <p:nvPicPr>
              <p:cNvPr id="185" name="Picture 184">
                <a:extLst>
                  <a:ext uri="{FF2B5EF4-FFF2-40B4-BE49-F238E27FC236}">
                    <a16:creationId xmlns:a16="http://schemas.microsoft.com/office/drawing/2014/main" id="{F0B31791-73B2-F3DC-4CC3-591040401225}"/>
                  </a:ext>
                </a:extLst>
              </p:cNvPr>
              <p:cNvPicPr>
                <a:picLocks noChangeAspect="1"/>
              </p:cNvPicPr>
              <p:nvPr/>
            </p:nvPicPr>
            <p:blipFill>
              <a:blip r:embed="rId6"/>
              <a:stretch>
                <a:fillRect/>
              </a:stretch>
            </p:blipFill>
            <p:spPr>
              <a:xfrm>
                <a:off x="5199687" y="755016"/>
                <a:ext cx="358907" cy="322496"/>
              </a:xfrm>
              <a:prstGeom prst="rect">
                <a:avLst/>
              </a:prstGeom>
            </p:spPr>
          </p:pic>
        </p:grpSp>
        <p:grpSp>
          <p:nvGrpSpPr>
            <p:cNvPr id="16" name="Group 15">
              <a:extLst>
                <a:ext uri="{FF2B5EF4-FFF2-40B4-BE49-F238E27FC236}">
                  <a16:creationId xmlns:a16="http://schemas.microsoft.com/office/drawing/2014/main" id="{828E49C9-6680-A6C1-A839-541FA85D26BE}"/>
                </a:ext>
              </a:extLst>
            </p:cNvPr>
            <p:cNvGrpSpPr/>
            <p:nvPr/>
          </p:nvGrpSpPr>
          <p:grpSpPr>
            <a:xfrm>
              <a:off x="12148445" y="4673890"/>
              <a:ext cx="1116677" cy="867854"/>
              <a:chOff x="5804999" y="757989"/>
              <a:chExt cx="772527" cy="716247"/>
            </a:xfrm>
          </p:grpSpPr>
          <p:grpSp>
            <p:nvGrpSpPr>
              <p:cNvPr id="180" name="Group 179">
                <a:extLst>
                  <a:ext uri="{FF2B5EF4-FFF2-40B4-BE49-F238E27FC236}">
                    <a16:creationId xmlns:a16="http://schemas.microsoft.com/office/drawing/2014/main" id="{291650D5-7295-FBA6-6848-8B56ED3C8E40}"/>
                  </a:ext>
                </a:extLst>
              </p:cNvPr>
              <p:cNvGrpSpPr/>
              <p:nvPr/>
            </p:nvGrpSpPr>
            <p:grpSpPr>
              <a:xfrm>
                <a:off x="5804999" y="757989"/>
                <a:ext cx="772527" cy="716247"/>
                <a:chOff x="5138957" y="688893"/>
                <a:chExt cx="772527" cy="716247"/>
              </a:xfrm>
            </p:grpSpPr>
            <p:sp>
              <p:nvSpPr>
                <p:cNvPr id="182" name="Shape 385">
                  <a:extLst>
                    <a:ext uri="{FF2B5EF4-FFF2-40B4-BE49-F238E27FC236}">
                      <a16:creationId xmlns:a16="http://schemas.microsoft.com/office/drawing/2014/main" id="{4CC260DA-6FC2-71D6-25F6-EB6067ECE39A}"/>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A"/>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83" name="Shape 387">
                  <a:extLst>
                    <a:ext uri="{FF2B5EF4-FFF2-40B4-BE49-F238E27FC236}">
                      <a16:creationId xmlns:a16="http://schemas.microsoft.com/office/drawing/2014/main" id="{D5E23402-A13E-ACB3-BE20-52C131D3A53C}"/>
                    </a:ext>
                  </a:extLst>
                </p:cNvPr>
                <p:cNvSpPr/>
                <p:nvPr/>
              </p:nvSpPr>
              <p:spPr>
                <a:xfrm>
                  <a:off x="5138957" y="1140548"/>
                  <a:ext cx="772527" cy="26459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TRANSACTION</a:t>
                  </a:r>
                </a:p>
                <a:p>
                  <a:pPr lvl="0" algn="ctr">
                    <a:defRPr sz="1800"/>
                  </a:pPr>
                  <a:r>
                    <a:rPr lang="en-US" sz="1000" b="1" dirty="0">
                      <a:solidFill>
                        <a:srgbClr val="4277BB"/>
                      </a:solidFill>
                      <a:latin typeface="IBM Plex Sans" panose="020B0503050203000203" pitchFamily="34" charset="0"/>
                      <a:ea typeface="Helvetica"/>
                      <a:cs typeface="Helvetica"/>
                      <a:sym typeface="Helvetica"/>
                    </a:rPr>
                    <a:t>INSIGHTS (O2C, P2P)</a:t>
                  </a:r>
                  <a:endParaRPr sz="1000" b="1" dirty="0">
                    <a:solidFill>
                      <a:srgbClr val="4277BB"/>
                    </a:solidFill>
                    <a:latin typeface="IBM Plex Sans" panose="020B0503050203000203" pitchFamily="34" charset="0"/>
                    <a:ea typeface="Helvetica"/>
                    <a:cs typeface="Helvetica"/>
                    <a:sym typeface="Helvetica"/>
                  </a:endParaRPr>
                </a:p>
              </p:txBody>
            </p:sp>
          </p:grpSp>
          <p:pic>
            <p:nvPicPr>
              <p:cNvPr id="181" name="Picture 180">
                <a:extLst>
                  <a:ext uri="{FF2B5EF4-FFF2-40B4-BE49-F238E27FC236}">
                    <a16:creationId xmlns:a16="http://schemas.microsoft.com/office/drawing/2014/main" id="{4EED4E2C-F0B3-036A-2D0A-796FB42B799E}"/>
                  </a:ext>
                </a:extLst>
              </p:cNvPr>
              <p:cNvPicPr>
                <a:picLocks noChangeAspect="1"/>
              </p:cNvPicPr>
              <p:nvPr/>
            </p:nvPicPr>
            <p:blipFill>
              <a:blip r:embed="rId7"/>
              <a:stretch>
                <a:fillRect/>
              </a:stretch>
            </p:blipFill>
            <p:spPr>
              <a:xfrm>
                <a:off x="6084766" y="814071"/>
                <a:ext cx="200357" cy="326162"/>
              </a:xfrm>
              <a:prstGeom prst="rect">
                <a:avLst/>
              </a:prstGeom>
            </p:spPr>
          </p:pic>
        </p:grpSp>
        <p:grpSp>
          <p:nvGrpSpPr>
            <p:cNvPr id="17" name="Group 16">
              <a:extLst>
                <a:ext uri="{FF2B5EF4-FFF2-40B4-BE49-F238E27FC236}">
                  <a16:creationId xmlns:a16="http://schemas.microsoft.com/office/drawing/2014/main" id="{B4C55435-F2B0-8C32-8232-A2B462378B98}"/>
                </a:ext>
              </a:extLst>
            </p:cNvPr>
            <p:cNvGrpSpPr/>
            <p:nvPr/>
          </p:nvGrpSpPr>
          <p:grpSpPr>
            <a:xfrm>
              <a:off x="13472109" y="4723338"/>
              <a:ext cx="793458" cy="867856"/>
              <a:chOff x="6836955" y="737937"/>
              <a:chExt cx="548921" cy="716249"/>
            </a:xfrm>
          </p:grpSpPr>
          <p:grpSp>
            <p:nvGrpSpPr>
              <p:cNvPr id="176" name="Group 175">
                <a:extLst>
                  <a:ext uri="{FF2B5EF4-FFF2-40B4-BE49-F238E27FC236}">
                    <a16:creationId xmlns:a16="http://schemas.microsoft.com/office/drawing/2014/main" id="{EFEED470-2A80-1A4A-B797-2D9096B187D2}"/>
                  </a:ext>
                </a:extLst>
              </p:cNvPr>
              <p:cNvGrpSpPr/>
              <p:nvPr/>
            </p:nvGrpSpPr>
            <p:grpSpPr>
              <a:xfrm>
                <a:off x="6836955" y="737937"/>
                <a:ext cx="548921" cy="716249"/>
                <a:chOff x="5296618" y="688893"/>
                <a:chExt cx="548921" cy="716249"/>
              </a:xfrm>
            </p:grpSpPr>
            <p:sp>
              <p:nvSpPr>
                <p:cNvPr id="178" name="Shape 385">
                  <a:extLst>
                    <a:ext uri="{FF2B5EF4-FFF2-40B4-BE49-F238E27FC236}">
                      <a16:creationId xmlns:a16="http://schemas.microsoft.com/office/drawing/2014/main" id="{4D63E5F4-7E01-2A53-8864-2997E9437E5B}"/>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A"/>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79" name="Shape 387">
                  <a:extLst>
                    <a:ext uri="{FF2B5EF4-FFF2-40B4-BE49-F238E27FC236}">
                      <a16:creationId xmlns:a16="http://schemas.microsoft.com/office/drawing/2014/main" id="{750D41CA-90EE-B534-8D70-96B51D34CC0A}"/>
                    </a:ext>
                  </a:extLst>
                </p:cNvPr>
                <p:cNvSpPr/>
                <p:nvPr/>
              </p:nvSpPr>
              <p:spPr>
                <a:xfrm>
                  <a:off x="5313686" y="1140549"/>
                  <a:ext cx="531853" cy="26459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lgn="ctr">
                    <a:defRPr sz="1800"/>
                  </a:pPr>
                  <a:r>
                    <a:rPr lang="en-US" sz="1000" b="1" dirty="0" err="1">
                      <a:solidFill>
                        <a:srgbClr val="4277BB"/>
                      </a:solidFill>
                      <a:latin typeface="IBM Plex Sans" panose="020B0503050203000203" pitchFamily="34" charset="0"/>
                      <a:ea typeface="Helvetica"/>
                      <a:cs typeface="Helvetica"/>
                      <a:sym typeface="Helvetica"/>
                    </a:rPr>
                    <a:t>eINVOICE</a:t>
                  </a:r>
                  <a:r>
                    <a:rPr lang="en-US" sz="1000" b="1" dirty="0">
                      <a:solidFill>
                        <a:srgbClr val="4277BB"/>
                      </a:solidFill>
                      <a:latin typeface="IBM Plex Sans" panose="020B0503050203000203" pitchFamily="34" charset="0"/>
                      <a:ea typeface="Helvetica"/>
                      <a:cs typeface="Helvetica"/>
                      <a:sym typeface="Helvetica"/>
                    </a:rPr>
                    <a:t>/  COMPLIANCE</a:t>
                  </a:r>
                  <a:endParaRPr sz="1000" b="1" dirty="0">
                    <a:solidFill>
                      <a:srgbClr val="4277BB"/>
                    </a:solidFill>
                    <a:latin typeface="IBM Plex Sans" panose="020B0503050203000203" pitchFamily="34" charset="0"/>
                    <a:ea typeface="Helvetica"/>
                    <a:cs typeface="Helvetica"/>
                    <a:sym typeface="Helvetica"/>
                  </a:endParaRPr>
                </a:p>
              </p:txBody>
            </p:sp>
          </p:grpSp>
          <p:pic>
            <p:nvPicPr>
              <p:cNvPr id="177" name="Picture 176">
                <a:extLst>
                  <a:ext uri="{FF2B5EF4-FFF2-40B4-BE49-F238E27FC236}">
                    <a16:creationId xmlns:a16="http://schemas.microsoft.com/office/drawing/2014/main" id="{F31161AC-DB2B-62A2-B9C3-47F2730A9E0C}"/>
                  </a:ext>
                </a:extLst>
              </p:cNvPr>
              <p:cNvPicPr>
                <a:picLocks noChangeAspect="1"/>
              </p:cNvPicPr>
              <p:nvPr/>
            </p:nvPicPr>
            <p:blipFill>
              <a:blip r:embed="rId8"/>
              <a:stretch>
                <a:fillRect/>
              </a:stretch>
            </p:blipFill>
            <p:spPr>
              <a:xfrm>
                <a:off x="6922288" y="849751"/>
                <a:ext cx="288252" cy="231475"/>
              </a:xfrm>
              <a:prstGeom prst="rect">
                <a:avLst/>
              </a:prstGeom>
            </p:spPr>
          </p:pic>
        </p:grpSp>
        <p:grpSp>
          <p:nvGrpSpPr>
            <p:cNvPr id="18" name="Group 17">
              <a:extLst>
                <a:ext uri="{FF2B5EF4-FFF2-40B4-BE49-F238E27FC236}">
                  <a16:creationId xmlns:a16="http://schemas.microsoft.com/office/drawing/2014/main" id="{35862796-1563-0E64-4A48-EA9419527C9A}"/>
                </a:ext>
              </a:extLst>
            </p:cNvPr>
            <p:cNvGrpSpPr/>
            <p:nvPr/>
          </p:nvGrpSpPr>
          <p:grpSpPr>
            <a:xfrm>
              <a:off x="6987120" y="4401762"/>
              <a:ext cx="7415058" cy="1200277"/>
              <a:chOff x="1447801" y="533400"/>
              <a:chExt cx="5970429" cy="990599"/>
            </a:xfrm>
          </p:grpSpPr>
          <p:sp>
            <p:nvSpPr>
              <p:cNvPr id="174" name="Shape 61">
                <a:extLst>
                  <a:ext uri="{FF2B5EF4-FFF2-40B4-BE49-F238E27FC236}">
                    <a16:creationId xmlns:a16="http://schemas.microsoft.com/office/drawing/2014/main" id="{D19AE265-D6FE-B7B1-42BE-7E36410E0195}"/>
                  </a:ext>
                </a:extLst>
              </p:cNvPr>
              <p:cNvSpPr/>
              <p:nvPr/>
            </p:nvSpPr>
            <p:spPr>
              <a:xfrm>
                <a:off x="1447801" y="533400"/>
                <a:ext cx="5970429" cy="990599"/>
              </a:xfrm>
              <a:prstGeom prst="rect">
                <a:avLst/>
              </a:prstGeom>
              <a:ln w="22225">
                <a:solidFill>
                  <a:srgbClr val="4277BB"/>
                </a:solidFill>
                <a:miter lim="400000"/>
              </a:ln>
            </p:spPr>
            <p:txBody>
              <a:bodyPr lIns="0" tIns="0" rIns="0" bIns="0" anchor="ctr"/>
              <a:lstStyle/>
              <a:p>
                <a:pPr lvl="0">
                  <a:defRPr sz="1800">
                    <a:solidFill>
                      <a:srgbClr val="4277BB"/>
                    </a:solidFill>
                  </a:defRPr>
                </a:pPr>
                <a:endParaRPr sz="1000" dirty="0"/>
              </a:p>
            </p:txBody>
          </p:sp>
          <p:sp>
            <p:nvSpPr>
              <p:cNvPr id="175" name="Shape 387">
                <a:extLst>
                  <a:ext uri="{FF2B5EF4-FFF2-40B4-BE49-F238E27FC236}">
                    <a16:creationId xmlns:a16="http://schemas.microsoft.com/office/drawing/2014/main" id="{DA0E55F7-933D-5AC8-B358-D8FEE87A5ED7}"/>
                  </a:ext>
                </a:extLst>
              </p:cNvPr>
              <p:cNvSpPr/>
              <p:nvPr/>
            </p:nvSpPr>
            <p:spPr>
              <a:xfrm>
                <a:off x="3818936" y="545690"/>
                <a:ext cx="1309613" cy="13229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SUPPLY CHAIN APPLICATIONS</a:t>
                </a:r>
                <a:endParaRPr sz="1000" b="1" dirty="0">
                  <a:solidFill>
                    <a:srgbClr val="4277BB"/>
                  </a:solidFill>
                  <a:latin typeface="IBM Plex Sans" panose="020B0503050203000203" pitchFamily="34" charset="0"/>
                  <a:ea typeface="Helvetica"/>
                  <a:cs typeface="Helvetica"/>
                  <a:sym typeface="Helvetica"/>
                </a:endParaRPr>
              </a:p>
            </p:txBody>
          </p:sp>
        </p:grpSp>
        <p:grpSp>
          <p:nvGrpSpPr>
            <p:cNvPr id="19" name="Group 18">
              <a:extLst>
                <a:ext uri="{FF2B5EF4-FFF2-40B4-BE49-F238E27FC236}">
                  <a16:creationId xmlns:a16="http://schemas.microsoft.com/office/drawing/2014/main" id="{8A7C5701-AAD4-81CE-FCA3-FB9223375D73}"/>
                </a:ext>
              </a:extLst>
            </p:cNvPr>
            <p:cNvGrpSpPr/>
            <p:nvPr/>
          </p:nvGrpSpPr>
          <p:grpSpPr>
            <a:xfrm>
              <a:off x="7230364" y="7035573"/>
              <a:ext cx="1145378" cy="867854"/>
              <a:chOff x="1616080" y="2707105"/>
              <a:chExt cx="792382" cy="716247"/>
            </a:xfrm>
          </p:grpSpPr>
          <p:sp>
            <p:nvSpPr>
              <p:cNvPr id="171" name="Shape 385">
                <a:extLst>
                  <a:ext uri="{FF2B5EF4-FFF2-40B4-BE49-F238E27FC236}">
                    <a16:creationId xmlns:a16="http://schemas.microsoft.com/office/drawing/2014/main" id="{78AB8AA0-7D61-6AC3-6563-35EE50E88589}"/>
                  </a:ext>
                </a:extLst>
              </p:cNvPr>
              <p:cNvSpPr/>
              <p:nvPr/>
            </p:nvSpPr>
            <p:spPr>
              <a:xfrm>
                <a:off x="1783664" y="2707105"/>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A"/>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72" name="Shape 387">
                <a:extLst>
                  <a:ext uri="{FF2B5EF4-FFF2-40B4-BE49-F238E27FC236}">
                    <a16:creationId xmlns:a16="http://schemas.microsoft.com/office/drawing/2014/main" id="{8733C352-0E22-72C0-4183-B6A0D36F2056}"/>
                  </a:ext>
                </a:extLst>
              </p:cNvPr>
              <p:cNvSpPr/>
              <p:nvPr/>
            </p:nvSpPr>
            <p:spPr>
              <a:xfrm>
                <a:off x="1616080" y="3158760"/>
                <a:ext cx="792382" cy="26459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ORDER/FULFILLMENT</a:t>
                </a:r>
              </a:p>
              <a:p>
                <a:pPr lvl="0" algn="ctr">
                  <a:defRPr sz="1800"/>
                </a:pPr>
                <a:r>
                  <a:rPr lang="en-US" sz="1000" b="1" dirty="0">
                    <a:solidFill>
                      <a:srgbClr val="4277BB"/>
                    </a:solidFill>
                    <a:latin typeface="IBM Plex Sans" panose="020B0503050203000203" pitchFamily="34" charset="0"/>
                    <a:ea typeface="Helvetica"/>
                    <a:cs typeface="Helvetica"/>
                    <a:sym typeface="Helvetica"/>
                  </a:rPr>
                  <a:t>MANAGEMENT</a:t>
                </a:r>
                <a:endParaRPr sz="1000" b="1" dirty="0">
                  <a:solidFill>
                    <a:srgbClr val="4277BB"/>
                  </a:solidFill>
                  <a:latin typeface="IBM Plex Sans" panose="020B0503050203000203" pitchFamily="34" charset="0"/>
                  <a:ea typeface="Helvetica"/>
                  <a:cs typeface="Helvetica"/>
                  <a:sym typeface="Helvetica"/>
                </a:endParaRPr>
              </a:p>
            </p:txBody>
          </p:sp>
          <p:pic>
            <p:nvPicPr>
              <p:cNvPr id="173" name="Picture 172">
                <a:extLst>
                  <a:ext uri="{FF2B5EF4-FFF2-40B4-BE49-F238E27FC236}">
                    <a16:creationId xmlns:a16="http://schemas.microsoft.com/office/drawing/2014/main" id="{3B9C94A8-C380-0991-4B5A-6D0868043C80}"/>
                  </a:ext>
                </a:extLst>
              </p:cNvPr>
              <p:cNvPicPr>
                <a:picLocks noChangeAspect="1"/>
              </p:cNvPicPr>
              <p:nvPr/>
            </p:nvPicPr>
            <p:blipFill>
              <a:blip r:embed="rId9"/>
              <a:stretch>
                <a:fillRect/>
              </a:stretch>
            </p:blipFill>
            <p:spPr>
              <a:xfrm>
                <a:off x="1831662" y="2792475"/>
                <a:ext cx="360695" cy="296462"/>
              </a:xfrm>
              <a:prstGeom prst="rect">
                <a:avLst/>
              </a:prstGeom>
            </p:spPr>
          </p:pic>
        </p:grpSp>
        <p:grpSp>
          <p:nvGrpSpPr>
            <p:cNvPr id="20" name="Group 19">
              <a:extLst>
                <a:ext uri="{FF2B5EF4-FFF2-40B4-BE49-F238E27FC236}">
                  <a16:creationId xmlns:a16="http://schemas.microsoft.com/office/drawing/2014/main" id="{F1C7A9EA-4296-8BD9-FB29-A2D02CA93752}"/>
                </a:ext>
              </a:extLst>
            </p:cNvPr>
            <p:cNvGrpSpPr/>
            <p:nvPr/>
          </p:nvGrpSpPr>
          <p:grpSpPr>
            <a:xfrm>
              <a:off x="7283454" y="8507979"/>
              <a:ext cx="911656" cy="867854"/>
              <a:chOff x="1652809" y="3922295"/>
              <a:chExt cx="630692" cy="716247"/>
            </a:xfrm>
          </p:grpSpPr>
          <p:grpSp>
            <p:nvGrpSpPr>
              <p:cNvPr id="167" name="Group 166">
                <a:extLst>
                  <a:ext uri="{FF2B5EF4-FFF2-40B4-BE49-F238E27FC236}">
                    <a16:creationId xmlns:a16="http://schemas.microsoft.com/office/drawing/2014/main" id="{1EB15740-C055-D7E2-EE1C-09532843AEC9}"/>
                  </a:ext>
                </a:extLst>
              </p:cNvPr>
              <p:cNvGrpSpPr/>
              <p:nvPr/>
            </p:nvGrpSpPr>
            <p:grpSpPr>
              <a:xfrm>
                <a:off x="1652809" y="3922295"/>
                <a:ext cx="630692" cy="716247"/>
                <a:chOff x="5209879" y="688893"/>
                <a:chExt cx="630692" cy="716247"/>
              </a:xfrm>
            </p:grpSpPr>
            <p:sp>
              <p:nvSpPr>
                <p:cNvPr id="169" name="Shape 385">
                  <a:extLst>
                    <a:ext uri="{FF2B5EF4-FFF2-40B4-BE49-F238E27FC236}">
                      <a16:creationId xmlns:a16="http://schemas.microsoft.com/office/drawing/2014/main" id="{EC90BDFE-B2DE-703E-D598-FB385CB47EDF}"/>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A"/>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70" name="Shape 387">
                  <a:extLst>
                    <a:ext uri="{FF2B5EF4-FFF2-40B4-BE49-F238E27FC236}">
                      <a16:creationId xmlns:a16="http://schemas.microsoft.com/office/drawing/2014/main" id="{5F3F5978-927B-6B4F-4444-41BB1A4EB05C}"/>
                    </a:ext>
                  </a:extLst>
                </p:cNvPr>
                <p:cNvSpPr/>
                <p:nvPr/>
              </p:nvSpPr>
              <p:spPr>
                <a:xfrm>
                  <a:off x="5209879" y="1140548"/>
                  <a:ext cx="630692" cy="26459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STORE</a:t>
                  </a:r>
                </a:p>
                <a:p>
                  <a:pPr lvl="0" algn="ctr">
                    <a:defRPr sz="1800"/>
                  </a:pPr>
                  <a:r>
                    <a:rPr lang="en-US" sz="1000" b="1" dirty="0">
                      <a:solidFill>
                        <a:srgbClr val="4277BB"/>
                      </a:solidFill>
                      <a:latin typeface="IBM Plex Sans" panose="020B0503050203000203" pitchFamily="34" charset="0"/>
                      <a:ea typeface="Helvetica"/>
                      <a:cs typeface="Helvetica"/>
                      <a:sym typeface="Helvetica"/>
                    </a:rPr>
                    <a:t>REPLENISHMENT</a:t>
                  </a:r>
                  <a:endParaRPr sz="1000" b="1" dirty="0">
                    <a:solidFill>
                      <a:srgbClr val="4277BB"/>
                    </a:solidFill>
                    <a:latin typeface="IBM Plex Sans" panose="020B0503050203000203" pitchFamily="34" charset="0"/>
                    <a:ea typeface="Helvetica"/>
                    <a:cs typeface="Helvetica"/>
                    <a:sym typeface="Helvetica"/>
                  </a:endParaRPr>
                </a:p>
              </p:txBody>
            </p:sp>
          </p:grpSp>
          <p:pic>
            <p:nvPicPr>
              <p:cNvPr id="168" name="Picture 167">
                <a:extLst>
                  <a:ext uri="{FF2B5EF4-FFF2-40B4-BE49-F238E27FC236}">
                    <a16:creationId xmlns:a16="http://schemas.microsoft.com/office/drawing/2014/main" id="{F8E53689-E6BF-5FCE-C770-716A106861A4}"/>
                  </a:ext>
                </a:extLst>
              </p:cNvPr>
              <p:cNvPicPr>
                <a:picLocks noChangeAspect="1"/>
              </p:cNvPicPr>
              <p:nvPr/>
            </p:nvPicPr>
            <p:blipFill>
              <a:blip r:embed="rId10"/>
              <a:stretch>
                <a:fillRect/>
              </a:stretch>
            </p:blipFill>
            <p:spPr>
              <a:xfrm>
                <a:off x="1800530" y="3982597"/>
                <a:ext cx="347318" cy="299957"/>
              </a:xfrm>
              <a:prstGeom prst="rect">
                <a:avLst/>
              </a:prstGeom>
            </p:spPr>
          </p:pic>
        </p:grpSp>
        <p:grpSp>
          <p:nvGrpSpPr>
            <p:cNvPr id="21" name="Group 20">
              <a:extLst>
                <a:ext uri="{FF2B5EF4-FFF2-40B4-BE49-F238E27FC236}">
                  <a16:creationId xmlns:a16="http://schemas.microsoft.com/office/drawing/2014/main" id="{CB5AA3BE-A840-F646-9BE0-63A1314639E2}"/>
                </a:ext>
              </a:extLst>
            </p:cNvPr>
            <p:cNvGrpSpPr/>
            <p:nvPr/>
          </p:nvGrpSpPr>
          <p:grpSpPr>
            <a:xfrm>
              <a:off x="7306643" y="9931793"/>
              <a:ext cx="911656" cy="867854"/>
              <a:chOff x="1668851" y="5097379"/>
              <a:chExt cx="630692" cy="716247"/>
            </a:xfrm>
          </p:grpSpPr>
          <p:grpSp>
            <p:nvGrpSpPr>
              <p:cNvPr id="163" name="Group 162">
                <a:extLst>
                  <a:ext uri="{FF2B5EF4-FFF2-40B4-BE49-F238E27FC236}">
                    <a16:creationId xmlns:a16="http://schemas.microsoft.com/office/drawing/2014/main" id="{41B810B8-5EEA-97DA-83DA-DD0AE1B91DD1}"/>
                  </a:ext>
                </a:extLst>
              </p:cNvPr>
              <p:cNvGrpSpPr/>
              <p:nvPr/>
            </p:nvGrpSpPr>
            <p:grpSpPr>
              <a:xfrm>
                <a:off x="1668851" y="5097379"/>
                <a:ext cx="630692" cy="716247"/>
                <a:chOff x="5209879" y="688893"/>
                <a:chExt cx="630692" cy="716247"/>
              </a:xfrm>
            </p:grpSpPr>
            <p:sp>
              <p:nvSpPr>
                <p:cNvPr id="165" name="Shape 385">
                  <a:extLst>
                    <a:ext uri="{FF2B5EF4-FFF2-40B4-BE49-F238E27FC236}">
                      <a16:creationId xmlns:a16="http://schemas.microsoft.com/office/drawing/2014/main" id="{7AC32E78-4FDD-21E7-4EE4-41BF076A1755}"/>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A"/>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66" name="Shape 387">
                  <a:extLst>
                    <a:ext uri="{FF2B5EF4-FFF2-40B4-BE49-F238E27FC236}">
                      <a16:creationId xmlns:a16="http://schemas.microsoft.com/office/drawing/2014/main" id="{69FB3A37-E47E-6003-666F-239765AEBF36}"/>
                    </a:ext>
                  </a:extLst>
                </p:cNvPr>
                <p:cNvSpPr/>
                <p:nvPr/>
              </p:nvSpPr>
              <p:spPr>
                <a:xfrm>
                  <a:off x="5209879" y="1140548"/>
                  <a:ext cx="630692" cy="26459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WAREHOUSE</a:t>
                  </a:r>
                </a:p>
                <a:p>
                  <a:pPr lvl="0" algn="ctr">
                    <a:defRPr sz="1800"/>
                  </a:pPr>
                  <a:r>
                    <a:rPr lang="en-US" sz="1000" b="1" dirty="0">
                      <a:solidFill>
                        <a:srgbClr val="4277BB"/>
                      </a:solidFill>
                      <a:latin typeface="IBM Plex Sans" panose="020B0503050203000203" pitchFamily="34" charset="0"/>
                      <a:ea typeface="Helvetica"/>
                      <a:cs typeface="Helvetica"/>
                      <a:sym typeface="Helvetica"/>
                    </a:rPr>
                    <a:t>REPLENISHMENT</a:t>
                  </a:r>
                  <a:endParaRPr sz="1000" b="1" dirty="0">
                    <a:solidFill>
                      <a:srgbClr val="4277BB"/>
                    </a:solidFill>
                    <a:latin typeface="IBM Plex Sans" panose="020B0503050203000203" pitchFamily="34" charset="0"/>
                    <a:ea typeface="Helvetica"/>
                    <a:cs typeface="Helvetica"/>
                    <a:sym typeface="Helvetica"/>
                  </a:endParaRPr>
                </a:p>
              </p:txBody>
            </p:sp>
          </p:grpSp>
          <p:pic>
            <p:nvPicPr>
              <p:cNvPr id="164" name="Picture 163">
                <a:extLst>
                  <a:ext uri="{FF2B5EF4-FFF2-40B4-BE49-F238E27FC236}">
                    <a16:creationId xmlns:a16="http://schemas.microsoft.com/office/drawing/2014/main" id="{1EFA70E2-C7FB-FBCC-D3A7-4666738697AA}"/>
                  </a:ext>
                </a:extLst>
              </p:cNvPr>
              <p:cNvPicPr>
                <a:picLocks noChangeAspect="1"/>
              </p:cNvPicPr>
              <p:nvPr/>
            </p:nvPicPr>
            <p:blipFill>
              <a:blip r:embed="rId11"/>
              <a:stretch>
                <a:fillRect/>
              </a:stretch>
            </p:blipFill>
            <p:spPr>
              <a:xfrm>
                <a:off x="1834178" y="5172325"/>
                <a:ext cx="308603" cy="279671"/>
              </a:xfrm>
              <a:prstGeom prst="rect">
                <a:avLst/>
              </a:prstGeom>
            </p:spPr>
          </p:pic>
        </p:grpSp>
        <p:grpSp>
          <p:nvGrpSpPr>
            <p:cNvPr id="22" name="Group 21">
              <a:extLst>
                <a:ext uri="{FF2B5EF4-FFF2-40B4-BE49-F238E27FC236}">
                  <a16:creationId xmlns:a16="http://schemas.microsoft.com/office/drawing/2014/main" id="{675B3352-783C-7D45-4F58-C8FAAF255D43}"/>
                </a:ext>
              </a:extLst>
            </p:cNvPr>
            <p:cNvGrpSpPr/>
            <p:nvPr/>
          </p:nvGrpSpPr>
          <p:grpSpPr>
            <a:xfrm>
              <a:off x="9594847" y="10145607"/>
              <a:ext cx="660877" cy="707555"/>
              <a:chOff x="3703875" y="5273842"/>
              <a:chExt cx="457200" cy="583951"/>
            </a:xfrm>
          </p:grpSpPr>
          <p:grpSp>
            <p:nvGrpSpPr>
              <p:cNvPr id="159" name="Group 158">
                <a:extLst>
                  <a:ext uri="{FF2B5EF4-FFF2-40B4-BE49-F238E27FC236}">
                    <a16:creationId xmlns:a16="http://schemas.microsoft.com/office/drawing/2014/main" id="{606ED83C-3B25-EDA2-4D35-337A4D3AE5D3}"/>
                  </a:ext>
                </a:extLst>
              </p:cNvPr>
              <p:cNvGrpSpPr/>
              <p:nvPr/>
            </p:nvGrpSpPr>
            <p:grpSpPr>
              <a:xfrm>
                <a:off x="3703875" y="5273842"/>
                <a:ext cx="457200" cy="583951"/>
                <a:chOff x="5296618" y="688893"/>
                <a:chExt cx="457200" cy="583951"/>
              </a:xfrm>
            </p:grpSpPr>
            <p:sp>
              <p:nvSpPr>
                <p:cNvPr id="161" name="Shape 385">
                  <a:extLst>
                    <a:ext uri="{FF2B5EF4-FFF2-40B4-BE49-F238E27FC236}">
                      <a16:creationId xmlns:a16="http://schemas.microsoft.com/office/drawing/2014/main" id="{8D431867-20EA-366C-588A-4305622E66D4}"/>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A"/>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62" name="Shape 387">
                  <a:extLst>
                    <a:ext uri="{FF2B5EF4-FFF2-40B4-BE49-F238E27FC236}">
                      <a16:creationId xmlns:a16="http://schemas.microsoft.com/office/drawing/2014/main" id="{AFEA80DA-9598-4A2B-DEE6-E07CCA63C471}"/>
                    </a:ext>
                  </a:extLst>
                </p:cNvPr>
                <p:cNvSpPr/>
                <p:nvPr/>
              </p:nvSpPr>
              <p:spPr>
                <a:xfrm>
                  <a:off x="5465180" y="1140548"/>
                  <a:ext cx="120087" cy="13229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IoT</a:t>
                  </a:r>
                  <a:endParaRPr sz="1000" b="1" dirty="0">
                    <a:solidFill>
                      <a:srgbClr val="4277BB"/>
                    </a:solidFill>
                    <a:latin typeface="IBM Plex Sans" panose="020B0503050203000203" pitchFamily="34" charset="0"/>
                    <a:ea typeface="Helvetica"/>
                    <a:cs typeface="Helvetica"/>
                    <a:sym typeface="Helvetica"/>
                  </a:endParaRPr>
                </a:p>
              </p:txBody>
            </p:sp>
          </p:grpSp>
          <p:pic>
            <p:nvPicPr>
              <p:cNvPr id="160" name="Picture 159">
                <a:extLst>
                  <a:ext uri="{FF2B5EF4-FFF2-40B4-BE49-F238E27FC236}">
                    <a16:creationId xmlns:a16="http://schemas.microsoft.com/office/drawing/2014/main" id="{1724819B-22D4-2350-3972-3D05E7A6A4C3}"/>
                  </a:ext>
                </a:extLst>
              </p:cNvPr>
              <p:cNvPicPr>
                <a:picLocks noChangeAspect="1"/>
              </p:cNvPicPr>
              <p:nvPr/>
            </p:nvPicPr>
            <p:blipFill>
              <a:blip r:embed="rId12"/>
              <a:stretch>
                <a:fillRect/>
              </a:stretch>
            </p:blipFill>
            <p:spPr>
              <a:xfrm>
                <a:off x="3764412" y="5332164"/>
                <a:ext cx="336279" cy="341884"/>
              </a:xfrm>
              <a:prstGeom prst="rect">
                <a:avLst/>
              </a:prstGeom>
            </p:spPr>
          </p:pic>
        </p:grpSp>
        <p:grpSp>
          <p:nvGrpSpPr>
            <p:cNvPr id="23" name="Group 22">
              <a:extLst>
                <a:ext uri="{FF2B5EF4-FFF2-40B4-BE49-F238E27FC236}">
                  <a16:creationId xmlns:a16="http://schemas.microsoft.com/office/drawing/2014/main" id="{07A15D51-5A98-6299-363F-6A41EE84FE5F}"/>
                </a:ext>
              </a:extLst>
            </p:cNvPr>
            <p:cNvGrpSpPr/>
            <p:nvPr/>
          </p:nvGrpSpPr>
          <p:grpSpPr>
            <a:xfrm>
              <a:off x="11048945" y="10121308"/>
              <a:ext cx="992299" cy="1028154"/>
              <a:chOff x="4709831" y="5253789"/>
              <a:chExt cx="686481" cy="848543"/>
            </a:xfrm>
          </p:grpSpPr>
          <p:grpSp>
            <p:nvGrpSpPr>
              <p:cNvPr id="155" name="Group 154">
                <a:extLst>
                  <a:ext uri="{FF2B5EF4-FFF2-40B4-BE49-F238E27FC236}">
                    <a16:creationId xmlns:a16="http://schemas.microsoft.com/office/drawing/2014/main" id="{AAB5DFF9-292B-8023-2CAD-BD7F1078041E}"/>
                  </a:ext>
                </a:extLst>
              </p:cNvPr>
              <p:cNvGrpSpPr/>
              <p:nvPr/>
            </p:nvGrpSpPr>
            <p:grpSpPr>
              <a:xfrm>
                <a:off x="4709831" y="5253789"/>
                <a:ext cx="686481" cy="848543"/>
                <a:chOff x="5181986" y="688893"/>
                <a:chExt cx="686481" cy="848543"/>
              </a:xfrm>
            </p:grpSpPr>
            <p:sp>
              <p:nvSpPr>
                <p:cNvPr id="157" name="Shape 385">
                  <a:extLst>
                    <a:ext uri="{FF2B5EF4-FFF2-40B4-BE49-F238E27FC236}">
                      <a16:creationId xmlns:a16="http://schemas.microsoft.com/office/drawing/2014/main" id="{2E89BB95-628C-9696-157D-B045B174ADA5}"/>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09C"/>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58" name="Shape 387">
                  <a:extLst>
                    <a:ext uri="{FF2B5EF4-FFF2-40B4-BE49-F238E27FC236}">
                      <a16:creationId xmlns:a16="http://schemas.microsoft.com/office/drawing/2014/main" id="{D53A5460-5343-893D-537F-59FBA91C950D}"/>
                    </a:ext>
                  </a:extLst>
                </p:cNvPr>
                <p:cNvSpPr/>
                <p:nvPr/>
              </p:nvSpPr>
              <p:spPr>
                <a:xfrm>
                  <a:off x="5181986" y="1140548"/>
                  <a:ext cx="686481" cy="396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TRANSPORTATION</a:t>
                  </a:r>
                </a:p>
                <a:p>
                  <a:pPr lvl="0" algn="ctr">
                    <a:defRPr sz="1800"/>
                  </a:pPr>
                  <a:r>
                    <a:rPr lang="en-US" sz="1000" b="1" dirty="0">
                      <a:solidFill>
                        <a:srgbClr val="4277BB"/>
                      </a:solidFill>
                      <a:latin typeface="IBM Plex Sans" panose="020B0503050203000203" pitchFamily="34" charset="0"/>
                      <a:ea typeface="Helvetica"/>
                      <a:cs typeface="Helvetica"/>
                      <a:sym typeface="Helvetica"/>
                    </a:rPr>
                    <a:t>MANAGEMENT</a:t>
                  </a:r>
                </a:p>
                <a:p>
                  <a:pPr lvl="0" algn="ctr">
                    <a:defRPr sz="1800"/>
                  </a:pPr>
                  <a:r>
                    <a:rPr lang="en-US" sz="1000" b="1" dirty="0">
                      <a:solidFill>
                        <a:srgbClr val="4277BB"/>
                      </a:solidFill>
                      <a:latin typeface="IBM Plex Sans" panose="020B0503050203000203" pitchFamily="34" charset="0"/>
                      <a:ea typeface="Helvetica"/>
                      <a:cs typeface="Helvetica"/>
                      <a:sym typeface="Helvetica"/>
                    </a:rPr>
                    <a:t>SYSTEM</a:t>
                  </a:r>
                </a:p>
              </p:txBody>
            </p:sp>
          </p:grpSp>
          <p:pic>
            <p:nvPicPr>
              <p:cNvPr id="156" name="Picture 155">
                <a:extLst>
                  <a:ext uri="{FF2B5EF4-FFF2-40B4-BE49-F238E27FC236}">
                    <a16:creationId xmlns:a16="http://schemas.microsoft.com/office/drawing/2014/main" id="{CF91FE42-7F46-1F32-DEE4-77A26DDB921C}"/>
                  </a:ext>
                </a:extLst>
              </p:cNvPr>
              <p:cNvPicPr>
                <a:picLocks noChangeAspect="1"/>
              </p:cNvPicPr>
              <p:nvPr/>
            </p:nvPicPr>
            <p:blipFill>
              <a:blip r:embed="rId13"/>
              <a:stretch>
                <a:fillRect/>
              </a:stretch>
            </p:blipFill>
            <p:spPr>
              <a:xfrm>
                <a:off x="4877102" y="5398266"/>
                <a:ext cx="356065" cy="199982"/>
              </a:xfrm>
              <a:prstGeom prst="rect">
                <a:avLst/>
              </a:prstGeom>
            </p:spPr>
          </p:pic>
        </p:grpSp>
        <p:grpSp>
          <p:nvGrpSpPr>
            <p:cNvPr id="24" name="Group 23">
              <a:extLst>
                <a:ext uri="{FF2B5EF4-FFF2-40B4-BE49-F238E27FC236}">
                  <a16:creationId xmlns:a16="http://schemas.microsoft.com/office/drawing/2014/main" id="{9B2EB89C-7CC2-832A-0B6E-F2D45BF6E362}"/>
                </a:ext>
              </a:extLst>
            </p:cNvPr>
            <p:cNvGrpSpPr/>
            <p:nvPr/>
          </p:nvGrpSpPr>
          <p:grpSpPr>
            <a:xfrm>
              <a:off x="13268116" y="9893484"/>
              <a:ext cx="679300" cy="1028154"/>
              <a:chOff x="6735327" y="5113421"/>
              <a:chExt cx="469946" cy="848543"/>
            </a:xfrm>
          </p:grpSpPr>
          <p:grpSp>
            <p:nvGrpSpPr>
              <p:cNvPr id="151" name="Group 150">
                <a:extLst>
                  <a:ext uri="{FF2B5EF4-FFF2-40B4-BE49-F238E27FC236}">
                    <a16:creationId xmlns:a16="http://schemas.microsoft.com/office/drawing/2014/main" id="{DF3563EA-048E-59F6-1B73-FC5F25258420}"/>
                  </a:ext>
                </a:extLst>
              </p:cNvPr>
              <p:cNvGrpSpPr/>
              <p:nvPr/>
            </p:nvGrpSpPr>
            <p:grpSpPr>
              <a:xfrm>
                <a:off x="6735327" y="5113421"/>
                <a:ext cx="469946" cy="848543"/>
                <a:chOff x="5290251" y="688893"/>
                <a:chExt cx="469946" cy="848543"/>
              </a:xfrm>
            </p:grpSpPr>
            <p:sp>
              <p:nvSpPr>
                <p:cNvPr id="153" name="Shape 385">
                  <a:extLst>
                    <a:ext uri="{FF2B5EF4-FFF2-40B4-BE49-F238E27FC236}">
                      <a16:creationId xmlns:a16="http://schemas.microsoft.com/office/drawing/2014/main" id="{87C190CC-479B-D780-D964-974EC6FAB9DF}"/>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A"/>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54" name="Shape 387">
                  <a:extLst>
                    <a:ext uri="{FF2B5EF4-FFF2-40B4-BE49-F238E27FC236}">
                      <a16:creationId xmlns:a16="http://schemas.microsoft.com/office/drawing/2014/main" id="{1E7B23AD-FB02-C55B-C201-FF28225B98FE}"/>
                    </a:ext>
                  </a:extLst>
                </p:cNvPr>
                <p:cNvSpPr/>
                <p:nvPr/>
              </p:nvSpPr>
              <p:spPr>
                <a:xfrm>
                  <a:off x="5290251" y="1140548"/>
                  <a:ext cx="469946" cy="396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ENTERPRISE</a:t>
                  </a:r>
                </a:p>
                <a:p>
                  <a:pPr lvl="0" algn="ctr">
                    <a:defRPr sz="1800"/>
                  </a:pPr>
                  <a:r>
                    <a:rPr lang="en-US" sz="1000" b="1" dirty="0">
                      <a:solidFill>
                        <a:srgbClr val="4277BB"/>
                      </a:solidFill>
                      <a:latin typeface="IBM Plex Sans" panose="020B0503050203000203" pitchFamily="34" charset="0"/>
                      <a:ea typeface="Helvetica"/>
                      <a:cs typeface="Helvetica"/>
                      <a:sym typeface="Helvetica"/>
                    </a:rPr>
                    <a:t>RESOURCE</a:t>
                  </a:r>
                </a:p>
                <a:p>
                  <a:pPr lvl="0" algn="ctr">
                    <a:defRPr sz="1800"/>
                  </a:pPr>
                  <a:r>
                    <a:rPr lang="en-US" sz="1000" b="1" dirty="0">
                      <a:solidFill>
                        <a:srgbClr val="4277BB"/>
                      </a:solidFill>
                      <a:latin typeface="IBM Plex Sans" panose="020B0503050203000203" pitchFamily="34" charset="0"/>
                      <a:ea typeface="Helvetica"/>
                      <a:cs typeface="Helvetica"/>
                      <a:sym typeface="Helvetica"/>
                    </a:rPr>
                    <a:t>PLANNING</a:t>
                  </a:r>
                  <a:endParaRPr sz="1000" b="1" dirty="0">
                    <a:solidFill>
                      <a:srgbClr val="4277BB"/>
                    </a:solidFill>
                    <a:latin typeface="IBM Plex Sans" panose="020B0503050203000203" pitchFamily="34" charset="0"/>
                    <a:ea typeface="Helvetica"/>
                    <a:cs typeface="Helvetica"/>
                    <a:sym typeface="Helvetica"/>
                  </a:endParaRPr>
                </a:p>
              </p:txBody>
            </p:sp>
          </p:grpSp>
          <p:pic>
            <p:nvPicPr>
              <p:cNvPr id="152" name="Picture 151">
                <a:extLst>
                  <a:ext uri="{FF2B5EF4-FFF2-40B4-BE49-F238E27FC236}">
                    <a16:creationId xmlns:a16="http://schemas.microsoft.com/office/drawing/2014/main" id="{5D8AB7CD-F844-F583-59BE-37BBBA00C639}"/>
                  </a:ext>
                </a:extLst>
              </p:cNvPr>
              <p:cNvPicPr>
                <a:picLocks noChangeAspect="1"/>
              </p:cNvPicPr>
              <p:nvPr/>
            </p:nvPicPr>
            <p:blipFill>
              <a:blip r:embed="rId14"/>
              <a:stretch>
                <a:fillRect/>
              </a:stretch>
            </p:blipFill>
            <p:spPr>
              <a:xfrm>
                <a:off x="6820403" y="5169635"/>
                <a:ext cx="296493" cy="313435"/>
              </a:xfrm>
              <a:prstGeom prst="rect">
                <a:avLst/>
              </a:prstGeom>
            </p:spPr>
          </p:pic>
        </p:grpSp>
        <p:grpSp>
          <p:nvGrpSpPr>
            <p:cNvPr id="25" name="Group 24">
              <a:extLst>
                <a:ext uri="{FF2B5EF4-FFF2-40B4-BE49-F238E27FC236}">
                  <a16:creationId xmlns:a16="http://schemas.microsoft.com/office/drawing/2014/main" id="{BD41CA90-EA7D-DD37-C566-B8ACE6EEE4DD}"/>
                </a:ext>
              </a:extLst>
            </p:cNvPr>
            <p:cNvGrpSpPr/>
            <p:nvPr/>
          </p:nvGrpSpPr>
          <p:grpSpPr>
            <a:xfrm>
              <a:off x="13322372" y="8437799"/>
              <a:ext cx="660877" cy="867124"/>
              <a:chOff x="6772861" y="3912030"/>
              <a:chExt cx="457200" cy="715644"/>
            </a:xfrm>
          </p:grpSpPr>
          <p:grpSp>
            <p:nvGrpSpPr>
              <p:cNvPr id="147" name="Group 146">
                <a:extLst>
                  <a:ext uri="{FF2B5EF4-FFF2-40B4-BE49-F238E27FC236}">
                    <a16:creationId xmlns:a16="http://schemas.microsoft.com/office/drawing/2014/main" id="{045960A1-3B85-BF28-9689-312E8AB6A68C}"/>
                  </a:ext>
                </a:extLst>
              </p:cNvPr>
              <p:cNvGrpSpPr/>
              <p:nvPr/>
            </p:nvGrpSpPr>
            <p:grpSpPr>
              <a:xfrm>
                <a:off x="6772861" y="3912030"/>
                <a:ext cx="457200" cy="715644"/>
                <a:chOff x="4432552" y="3419707"/>
                <a:chExt cx="457200" cy="715644"/>
              </a:xfrm>
            </p:grpSpPr>
            <p:sp>
              <p:nvSpPr>
                <p:cNvPr id="149" name="Shape 387">
                  <a:extLst>
                    <a:ext uri="{FF2B5EF4-FFF2-40B4-BE49-F238E27FC236}">
                      <a16:creationId xmlns:a16="http://schemas.microsoft.com/office/drawing/2014/main" id="{50132D65-4CEA-AAD0-BDD3-992C2A11E7D2}"/>
                    </a:ext>
                  </a:extLst>
                </p:cNvPr>
                <p:cNvSpPr/>
                <p:nvPr/>
              </p:nvSpPr>
              <p:spPr>
                <a:xfrm>
                  <a:off x="4472516" y="3870759"/>
                  <a:ext cx="377280" cy="26459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SUPPLIER</a:t>
                  </a:r>
                </a:p>
                <a:p>
                  <a:pPr lvl="0" algn="ctr">
                    <a:defRPr sz="1800"/>
                  </a:pPr>
                  <a:r>
                    <a:rPr lang="en-US" sz="1000" b="1" dirty="0">
                      <a:solidFill>
                        <a:srgbClr val="4277BB"/>
                      </a:solidFill>
                      <a:latin typeface="IBM Plex Sans" panose="020B0503050203000203" pitchFamily="34" charset="0"/>
                      <a:ea typeface="Helvetica"/>
                      <a:cs typeface="Helvetica"/>
                      <a:sym typeface="Helvetica"/>
                    </a:rPr>
                    <a:t>REGISTRY</a:t>
                  </a:r>
                  <a:endParaRPr sz="1000" b="1" dirty="0">
                    <a:solidFill>
                      <a:srgbClr val="4277BB"/>
                    </a:solidFill>
                    <a:latin typeface="IBM Plex Sans" panose="020B0503050203000203" pitchFamily="34" charset="0"/>
                    <a:ea typeface="Helvetica"/>
                    <a:cs typeface="Helvetica"/>
                    <a:sym typeface="Helvetica"/>
                  </a:endParaRPr>
                </a:p>
              </p:txBody>
            </p:sp>
            <p:sp>
              <p:nvSpPr>
                <p:cNvPr id="150" name="Shape 385">
                  <a:extLst>
                    <a:ext uri="{FF2B5EF4-FFF2-40B4-BE49-F238E27FC236}">
                      <a16:creationId xmlns:a16="http://schemas.microsoft.com/office/drawing/2014/main" id="{A10D4E1C-C0CB-59FA-A3D9-D709AEC28C8F}"/>
                    </a:ext>
                  </a:extLst>
                </p:cNvPr>
                <p:cNvSpPr/>
                <p:nvPr/>
              </p:nvSpPr>
              <p:spPr>
                <a:xfrm>
                  <a:off x="4432552" y="3419707"/>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65E80"/>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grpSp>
          <p:pic>
            <p:nvPicPr>
              <p:cNvPr id="148" name="Picture 147">
                <a:extLst>
                  <a:ext uri="{FF2B5EF4-FFF2-40B4-BE49-F238E27FC236}">
                    <a16:creationId xmlns:a16="http://schemas.microsoft.com/office/drawing/2014/main" id="{D1188294-21CF-E0C6-CF45-812D0111B2C5}"/>
                  </a:ext>
                </a:extLst>
              </p:cNvPr>
              <p:cNvPicPr>
                <a:picLocks noChangeAspect="1"/>
              </p:cNvPicPr>
              <p:nvPr/>
            </p:nvPicPr>
            <p:blipFill>
              <a:blip r:embed="rId15"/>
              <a:stretch>
                <a:fillRect/>
              </a:stretch>
            </p:blipFill>
            <p:spPr>
              <a:xfrm>
                <a:off x="6887641" y="4021156"/>
                <a:ext cx="241220" cy="241220"/>
              </a:xfrm>
              <a:prstGeom prst="rect">
                <a:avLst/>
              </a:prstGeom>
            </p:spPr>
          </p:pic>
        </p:grpSp>
        <p:grpSp>
          <p:nvGrpSpPr>
            <p:cNvPr id="26" name="Group 25">
              <a:extLst>
                <a:ext uri="{FF2B5EF4-FFF2-40B4-BE49-F238E27FC236}">
                  <a16:creationId xmlns:a16="http://schemas.microsoft.com/office/drawing/2014/main" id="{469C0348-93DC-B574-9F06-FF7E1695AF93}"/>
                </a:ext>
              </a:extLst>
            </p:cNvPr>
            <p:cNvGrpSpPr/>
            <p:nvPr/>
          </p:nvGrpSpPr>
          <p:grpSpPr>
            <a:xfrm>
              <a:off x="13306129" y="6914656"/>
              <a:ext cx="732606" cy="867854"/>
              <a:chOff x="6761625" y="2654969"/>
              <a:chExt cx="506823" cy="716247"/>
            </a:xfrm>
          </p:grpSpPr>
          <p:grpSp>
            <p:nvGrpSpPr>
              <p:cNvPr id="143" name="Group 142">
                <a:extLst>
                  <a:ext uri="{FF2B5EF4-FFF2-40B4-BE49-F238E27FC236}">
                    <a16:creationId xmlns:a16="http://schemas.microsoft.com/office/drawing/2014/main" id="{83067705-EF72-84CD-72F9-5E818AD646ED}"/>
                  </a:ext>
                </a:extLst>
              </p:cNvPr>
              <p:cNvGrpSpPr/>
              <p:nvPr/>
            </p:nvGrpSpPr>
            <p:grpSpPr>
              <a:xfrm>
                <a:off x="6761625" y="2654969"/>
                <a:ext cx="506823" cy="716247"/>
                <a:chOff x="5271814" y="688893"/>
                <a:chExt cx="506823" cy="716247"/>
              </a:xfrm>
            </p:grpSpPr>
            <p:sp>
              <p:nvSpPr>
                <p:cNvPr id="145" name="Shape 385">
                  <a:extLst>
                    <a:ext uri="{FF2B5EF4-FFF2-40B4-BE49-F238E27FC236}">
                      <a16:creationId xmlns:a16="http://schemas.microsoft.com/office/drawing/2014/main" id="{FD2B6CC1-8BF9-9B74-962C-3FC2BB2DB0F7}"/>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09C"/>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46" name="Shape 387">
                  <a:extLst>
                    <a:ext uri="{FF2B5EF4-FFF2-40B4-BE49-F238E27FC236}">
                      <a16:creationId xmlns:a16="http://schemas.microsoft.com/office/drawing/2014/main" id="{2CD1B146-0511-A602-2DB7-2C6576674602}"/>
                    </a:ext>
                  </a:extLst>
                </p:cNvPr>
                <p:cNvSpPr/>
                <p:nvPr/>
              </p:nvSpPr>
              <p:spPr>
                <a:xfrm>
                  <a:off x="5271814" y="1140548"/>
                  <a:ext cx="506823" cy="26459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SUPPLIER</a:t>
                  </a:r>
                </a:p>
                <a:p>
                  <a:pPr lvl="0" algn="ctr">
                    <a:defRPr sz="1800"/>
                  </a:pPr>
                  <a:r>
                    <a:rPr lang="en-US" sz="1000" b="1" dirty="0">
                      <a:solidFill>
                        <a:srgbClr val="4277BB"/>
                      </a:solidFill>
                      <a:latin typeface="IBM Plex Sans" panose="020B0503050203000203" pitchFamily="34" charset="0"/>
                      <a:ea typeface="Helvetica"/>
                      <a:cs typeface="Helvetica"/>
                      <a:sym typeface="Helvetica"/>
                    </a:rPr>
                    <a:t>PROVENANCE</a:t>
                  </a:r>
                  <a:endParaRPr sz="1000" b="1" dirty="0">
                    <a:solidFill>
                      <a:srgbClr val="4277BB"/>
                    </a:solidFill>
                    <a:latin typeface="IBM Plex Sans" panose="020B0503050203000203" pitchFamily="34" charset="0"/>
                    <a:ea typeface="Helvetica"/>
                    <a:cs typeface="Helvetica"/>
                    <a:sym typeface="Helvetica"/>
                  </a:endParaRPr>
                </a:p>
              </p:txBody>
            </p:sp>
          </p:grpSp>
          <p:pic>
            <p:nvPicPr>
              <p:cNvPr id="144" name="Picture 143">
                <a:extLst>
                  <a:ext uri="{FF2B5EF4-FFF2-40B4-BE49-F238E27FC236}">
                    <a16:creationId xmlns:a16="http://schemas.microsoft.com/office/drawing/2014/main" id="{91995C24-4A11-DD3F-6280-0E65CEB8F95B}"/>
                  </a:ext>
                </a:extLst>
              </p:cNvPr>
              <p:cNvPicPr>
                <a:picLocks noChangeAspect="1"/>
              </p:cNvPicPr>
              <p:nvPr/>
            </p:nvPicPr>
            <p:blipFill>
              <a:blip r:embed="rId16"/>
              <a:stretch>
                <a:fillRect/>
              </a:stretch>
            </p:blipFill>
            <p:spPr>
              <a:xfrm>
                <a:off x="6854355" y="2704775"/>
                <a:ext cx="334151" cy="334151"/>
              </a:xfrm>
              <a:prstGeom prst="rect">
                <a:avLst/>
              </a:prstGeom>
            </p:spPr>
          </p:pic>
        </p:grpSp>
        <p:grpSp>
          <p:nvGrpSpPr>
            <p:cNvPr id="27" name="Group 26">
              <a:extLst>
                <a:ext uri="{FF2B5EF4-FFF2-40B4-BE49-F238E27FC236}">
                  <a16:creationId xmlns:a16="http://schemas.microsoft.com/office/drawing/2014/main" id="{39C44CC4-1BCA-1082-CB40-229D79985F3A}"/>
                </a:ext>
              </a:extLst>
            </p:cNvPr>
            <p:cNvGrpSpPr/>
            <p:nvPr/>
          </p:nvGrpSpPr>
          <p:grpSpPr>
            <a:xfrm>
              <a:off x="11463548" y="7847877"/>
              <a:ext cx="811880" cy="699772"/>
              <a:chOff x="4996656" y="3377507"/>
              <a:chExt cx="561665" cy="577527"/>
            </a:xfrm>
          </p:grpSpPr>
          <p:grpSp>
            <p:nvGrpSpPr>
              <p:cNvPr id="139" name="Group 138">
                <a:extLst>
                  <a:ext uri="{FF2B5EF4-FFF2-40B4-BE49-F238E27FC236}">
                    <a16:creationId xmlns:a16="http://schemas.microsoft.com/office/drawing/2014/main" id="{254F3B16-54D3-0D30-5B75-1C033AB1E6F7}"/>
                  </a:ext>
                </a:extLst>
              </p:cNvPr>
              <p:cNvGrpSpPr/>
              <p:nvPr/>
            </p:nvGrpSpPr>
            <p:grpSpPr>
              <a:xfrm>
                <a:off x="4996656" y="3377507"/>
                <a:ext cx="561665" cy="577527"/>
                <a:chOff x="3918344" y="4777416"/>
                <a:chExt cx="561665" cy="577527"/>
              </a:xfrm>
            </p:grpSpPr>
            <p:sp>
              <p:nvSpPr>
                <p:cNvPr id="141" name="Shape 385">
                  <a:extLst>
                    <a:ext uri="{FF2B5EF4-FFF2-40B4-BE49-F238E27FC236}">
                      <a16:creationId xmlns:a16="http://schemas.microsoft.com/office/drawing/2014/main" id="{7E09F878-EF3C-E44A-E350-AABD80F0948C}"/>
                    </a:ext>
                  </a:extLst>
                </p:cNvPr>
                <p:cNvSpPr/>
                <p:nvPr/>
              </p:nvSpPr>
              <p:spPr>
                <a:xfrm>
                  <a:off x="3970575" y="4777416"/>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EC641"/>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42" name="Shape 387">
                  <a:extLst>
                    <a:ext uri="{FF2B5EF4-FFF2-40B4-BE49-F238E27FC236}">
                      <a16:creationId xmlns:a16="http://schemas.microsoft.com/office/drawing/2014/main" id="{458BEE66-F279-7442-1965-93E8ADE52A47}"/>
                    </a:ext>
                  </a:extLst>
                </p:cNvPr>
                <p:cNvSpPr/>
                <p:nvPr/>
              </p:nvSpPr>
              <p:spPr>
                <a:xfrm>
                  <a:off x="3918344" y="5222647"/>
                  <a:ext cx="561665" cy="13229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CONNECTIVITY</a:t>
                  </a:r>
                  <a:endParaRPr sz="1000" b="1" dirty="0">
                    <a:solidFill>
                      <a:srgbClr val="4277BB"/>
                    </a:solidFill>
                    <a:latin typeface="IBM Plex Sans" panose="020B0503050203000203" pitchFamily="34" charset="0"/>
                    <a:ea typeface="Helvetica"/>
                    <a:cs typeface="Helvetica"/>
                    <a:sym typeface="Helvetica"/>
                  </a:endParaRPr>
                </a:p>
              </p:txBody>
            </p:sp>
          </p:grpSp>
          <p:pic>
            <p:nvPicPr>
              <p:cNvPr id="140" name="Picture 139">
                <a:extLst>
                  <a:ext uri="{FF2B5EF4-FFF2-40B4-BE49-F238E27FC236}">
                    <a16:creationId xmlns:a16="http://schemas.microsoft.com/office/drawing/2014/main" id="{1FD1B534-1D6E-3F4C-840A-216D2EAEE7A5}"/>
                  </a:ext>
                </a:extLst>
              </p:cNvPr>
              <p:cNvPicPr>
                <a:picLocks noChangeAspect="1"/>
              </p:cNvPicPr>
              <p:nvPr/>
            </p:nvPicPr>
            <p:blipFill>
              <a:blip r:embed="rId17"/>
              <a:stretch>
                <a:fillRect/>
              </a:stretch>
            </p:blipFill>
            <p:spPr>
              <a:xfrm>
                <a:off x="5089689" y="3432387"/>
                <a:ext cx="385694" cy="353931"/>
              </a:xfrm>
              <a:prstGeom prst="rect">
                <a:avLst/>
              </a:prstGeom>
            </p:spPr>
          </p:pic>
        </p:grpSp>
        <p:grpSp>
          <p:nvGrpSpPr>
            <p:cNvPr id="28" name="Group 27">
              <a:extLst>
                <a:ext uri="{FF2B5EF4-FFF2-40B4-BE49-F238E27FC236}">
                  <a16:creationId xmlns:a16="http://schemas.microsoft.com/office/drawing/2014/main" id="{CD9C1AD9-E646-B67A-5A38-659C0D513766}"/>
                </a:ext>
              </a:extLst>
            </p:cNvPr>
            <p:cNvGrpSpPr/>
            <p:nvPr/>
          </p:nvGrpSpPr>
          <p:grpSpPr>
            <a:xfrm>
              <a:off x="10409126" y="6894648"/>
              <a:ext cx="660877" cy="867854"/>
              <a:chOff x="4267200" y="2590800"/>
              <a:chExt cx="457200" cy="716247"/>
            </a:xfrm>
          </p:grpSpPr>
          <p:grpSp>
            <p:nvGrpSpPr>
              <p:cNvPr id="135" name="Group 134">
                <a:extLst>
                  <a:ext uri="{FF2B5EF4-FFF2-40B4-BE49-F238E27FC236}">
                    <a16:creationId xmlns:a16="http://schemas.microsoft.com/office/drawing/2014/main" id="{D93A2112-7CE0-7B19-5B87-758E23CE8061}"/>
                  </a:ext>
                </a:extLst>
              </p:cNvPr>
              <p:cNvGrpSpPr/>
              <p:nvPr/>
            </p:nvGrpSpPr>
            <p:grpSpPr>
              <a:xfrm>
                <a:off x="4267200" y="2590800"/>
                <a:ext cx="457200" cy="716247"/>
                <a:chOff x="5296618" y="688893"/>
                <a:chExt cx="457200" cy="716247"/>
              </a:xfrm>
            </p:grpSpPr>
            <p:sp>
              <p:nvSpPr>
                <p:cNvPr id="137" name="Shape 385">
                  <a:extLst>
                    <a:ext uri="{FF2B5EF4-FFF2-40B4-BE49-F238E27FC236}">
                      <a16:creationId xmlns:a16="http://schemas.microsoft.com/office/drawing/2014/main" id="{4B357FB2-33CD-49A6-9FC6-D8DE88F4AEF1}"/>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A"/>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38" name="Shape 387">
                  <a:extLst>
                    <a:ext uri="{FF2B5EF4-FFF2-40B4-BE49-F238E27FC236}">
                      <a16:creationId xmlns:a16="http://schemas.microsoft.com/office/drawing/2014/main" id="{4FE5FCE2-B0F6-9953-1A4E-C854B1D0BDFE}"/>
                    </a:ext>
                  </a:extLst>
                </p:cNvPr>
                <p:cNvSpPr/>
                <p:nvPr/>
              </p:nvSpPr>
              <p:spPr>
                <a:xfrm>
                  <a:off x="5321458" y="1140548"/>
                  <a:ext cx="407538" cy="26459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MACHNINE</a:t>
                  </a:r>
                </a:p>
                <a:p>
                  <a:pPr lvl="0" algn="ctr">
                    <a:defRPr sz="1800"/>
                  </a:pPr>
                  <a:r>
                    <a:rPr lang="en-US" sz="1000" b="1" dirty="0">
                      <a:solidFill>
                        <a:srgbClr val="4277BB"/>
                      </a:solidFill>
                      <a:latin typeface="IBM Plex Sans" panose="020B0503050203000203" pitchFamily="34" charset="0"/>
                      <a:ea typeface="Helvetica"/>
                      <a:cs typeface="Helvetica"/>
                      <a:sym typeface="Helvetica"/>
                    </a:rPr>
                    <a:t>LEARNING</a:t>
                  </a:r>
                  <a:endParaRPr sz="1000" b="1" dirty="0">
                    <a:solidFill>
                      <a:srgbClr val="4277BB"/>
                    </a:solidFill>
                    <a:latin typeface="IBM Plex Sans" panose="020B0503050203000203" pitchFamily="34" charset="0"/>
                    <a:ea typeface="Helvetica"/>
                    <a:cs typeface="Helvetica"/>
                    <a:sym typeface="Helvetica"/>
                  </a:endParaRPr>
                </a:p>
              </p:txBody>
            </p:sp>
          </p:grpSp>
          <p:pic>
            <p:nvPicPr>
              <p:cNvPr id="136" name="Picture 135">
                <a:extLst>
                  <a:ext uri="{FF2B5EF4-FFF2-40B4-BE49-F238E27FC236}">
                    <a16:creationId xmlns:a16="http://schemas.microsoft.com/office/drawing/2014/main" id="{CF74D9F1-226D-FCB1-A857-408D98A27E93}"/>
                  </a:ext>
                </a:extLst>
              </p:cNvPr>
              <p:cNvPicPr>
                <a:picLocks noChangeAspect="1"/>
              </p:cNvPicPr>
              <p:nvPr/>
            </p:nvPicPr>
            <p:blipFill>
              <a:blip r:embed="rId18"/>
              <a:stretch>
                <a:fillRect/>
              </a:stretch>
            </p:blipFill>
            <p:spPr>
              <a:xfrm>
                <a:off x="4340735" y="2668635"/>
                <a:ext cx="313891" cy="292093"/>
              </a:xfrm>
              <a:prstGeom prst="rect">
                <a:avLst/>
              </a:prstGeom>
            </p:spPr>
          </p:pic>
        </p:grpSp>
        <p:grpSp>
          <p:nvGrpSpPr>
            <p:cNvPr id="29" name="Group 28">
              <a:extLst>
                <a:ext uri="{FF2B5EF4-FFF2-40B4-BE49-F238E27FC236}">
                  <a16:creationId xmlns:a16="http://schemas.microsoft.com/office/drawing/2014/main" id="{DF45FDA2-E12C-D1D8-8028-36A2486DBD16}"/>
                </a:ext>
              </a:extLst>
            </p:cNvPr>
            <p:cNvGrpSpPr/>
            <p:nvPr/>
          </p:nvGrpSpPr>
          <p:grpSpPr>
            <a:xfrm>
              <a:off x="10338785" y="7822799"/>
              <a:ext cx="766775" cy="867124"/>
              <a:chOff x="4218543" y="3356811"/>
              <a:chExt cx="530462" cy="715644"/>
            </a:xfrm>
          </p:grpSpPr>
          <p:grpSp>
            <p:nvGrpSpPr>
              <p:cNvPr id="131" name="Group 130">
                <a:extLst>
                  <a:ext uri="{FF2B5EF4-FFF2-40B4-BE49-F238E27FC236}">
                    <a16:creationId xmlns:a16="http://schemas.microsoft.com/office/drawing/2014/main" id="{4BE16AF3-F625-DA24-1CEE-0A6801FE7B1F}"/>
                  </a:ext>
                </a:extLst>
              </p:cNvPr>
              <p:cNvGrpSpPr/>
              <p:nvPr/>
            </p:nvGrpSpPr>
            <p:grpSpPr>
              <a:xfrm>
                <a:off x="4218543" y="3356811"/>
                <a:ext cx="530462" cy="715644"/>
                <a:chOff x="4395927" y="3419707"/>
                <a:chExt cx="530462" cy="715644"/>
              </a:xfrm>
            </p:grpSpPr>
            <p:sp>
              <p:nvSpPr>
                <p:cNvPr id="133" name="Shape 387">
                  <a:extLst>
                    <a:ext uri="{FF2B5EF4-FFF2-40B4-BE49-F238E27FC236}">
                      <a16:creationId xmlns:a16="http://schemas.microsoft.com/office/drawing/2014/main" id="{D06A1495-50C1-DBF0-CA20-5F74DBCEEAB6}"/>
                    </a:ext>
                  </a:extLst>
                </p:cNvPr>
                <p:cNvSpPr/>
                <p:nvPr/>
              </p:nvSpPr>
              <p:spPr>
                <a:xfrm>
                  <a:off x="4395927" y="3870759"/>
                  <a:ext cx="530462" cy="26459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DATA</a:t>
                  </a:r>
                </a:p>
                <a:p>
                  <a:pPr lvl="0" algn="ctr">
                    <a:defRPr sz="1800"/>
                  </a:pPr>
                  <a:r>
                    <a:rPr lang="en-US" sz="1000" b="1" dirty="0">
                      <a:solidFill>
                        <a:srgbClr val="4277BB"/>
                      </a:solidFill>
                      <a:latin typeface="IBM Plex Sans" panose="020B0503050203000203" pitchFamily="34" charset="0"/>
                      <a:ea typeface="Helvetica"/>
                      <a:cs typeface="Helvetica"/>
                      <a:sym typeface="Helvetica"/>
                    </a:rPr>
                    <a:t>MANAGEMENT</a:t>
                  </a:r>
                  <a:endParaRPr sz="1000" b="1" dirty="0">
                    <a:solidFill>
                      <a:srgbClr val="4277BB"/>
                    </a:solidFill>
                    <a:latin typeface="IBM Plex Sans" panose="020B0503050203000203" pitchFamily="34" charset="0"/>
                    <a:ea typeface="Helvetica"/>
                    <a:cs typeface="Helvetica"/>
                    <a:sym typeface="Helvetica"/>
                  </a:endParaRPr>
                </a:p>
              </p:txBody>
            </p:sp>
            <p:sp>
              <p:nvSpPr>
                <p:cNvPr id="134" name="Shape 385">
                  <a:extLst>
                    <a:ext uri="{FF2B5EF4-FFF2-40B4-BE49-F238E27FC236}">
                      <a16:creationId xmlns:a16="http://schemas.microsoft.com/office/drawing/2014/main" id="{4269DA08-D1E6-9876-DA98-7434836C1514}"/>
                    </a:ext>
                  </a:extLst>
                </p:cNvPr>
                <p:cNvSpPr/>
                <p:nvPr/>
              </p:nvSpPr>
              <p:spPr>
                <a:xfrm>
                  <a:off x="4432552" y="3419707"/>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65E80"/>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grpSp>
          <p:pic>
            <p:nvPicPr>
              <p:cNvPr id="132" name="Picture 131">
                <a:extLst>
                  <a:ext uri="{FF2B5EF4-FFF2-40B4-BE49-F238E27FC236}">
                    <a16:creationId xmlns:a16="http://schemas.microsoft.com/office/drawing/2014/main" id="{45B45BD7-890A-E6E6-FC9B-BE08DECCDAB9}"/>
                  </a:ext>
                </a:extLst>
              </p:cNvPr>
              <p:cNvPicPr>
                <a:picLocks noChangeAspect="1"/>
              </p:cNvPicPr>
              <p:nvPr/>
            </p:nvPicPr>
            <p:blipFill>
              <a:blip r:embed="rId19"/>
              <a:stretch>
                <a:fillRect/>
              </a:stretch>
            </p:blipFill>
            <p:spPr>
              <a:xfrm>
                <a:off x="4351319" y="3419687"/>
                <a:ext cx="303307" cy="332659"/>
              </a:xfrm>
              <a:prstGeom prst="rect">
                <a:avLst/>
              </a:prstGeom>
            </p:spPr>
          </p:pic>
        </p:grpSp>
        <p:grpSp>
          <p:nvGrpSpPr>
            <p:cNvPr id="30" name="Group 29">
              <a:extLst>
                <a:ext uri="{FF2B5EF4-FFF2-40B4-BE49-F238E27FC236}">
                  <a16:creationId xmlns:a16="http://schemas.microsoft.com/office/drawing/2014/main" id="{E62696A6-80CA-F895-6514-8BC5CC92215B}"/>
                </a:ext>
              </a:extLst>
            </p:cNvPr>
            <p:cNvGrpSpPr/>
            <p:nvPr/>
          </p:nvGrpSpPr>
          <p:grpSpPr>
            <a:xfrm>
              <a:off x="9260632" y="7851957"/>
              <a:ext cx="708003" cy="707555"/>
              <a:chOff x="3472665" y="3380874"/>
              <a:chExt cx="489803" cy="583951"/>
            </a:xfrm>
          </p:grpSpPr>
          <p:grpSp>
            <p:nvGrpSpPr>
              <p:cNvPr id="127" name="Group 126">
                <a:extLst>
                  <a:ext uri="{FF2B5EF4-FFF2-40B4-BE49-F238E27FC236}">
                    <a16:creationId xmlns:a16="http://schemas.microsoft.com/office/drawing/2014/main" id="{CCF9757C-B8B2-D520-11C7-0DDA5092F079}"/>
                  </a:ext>
                </a:extLst>
              </p:cNvPr>
              <p:cNvGrpSpPr/>
              <p:nvPr/>
            </p:nvGrpSpPr>
            <p:grpSpPr>
              <a:xfrm>
                <a:off x="3472665" y="3380874"/>
                <a:ext cx="489803" cy="583951"/>
                <a:chOff x="5280325" y="688893"/>
                <a:chExt cx="489803" cy="583951"/>
              </a:xfrm>
            </p:grpSpPr>
            <p:sp>
              <p:nvSpPr>
                <p:cNvPr id="129" name="Shape 385">
                  <a:extLst>
                    <a:ext uri="{FF2B5EF4-FFF2-40B4-BE49-F238E27FC236}">
                      <a16:creationId xmlns:a16="http://schemas.microsoft.com/office/drawing/2014/main" id="{3D8A2AF1-E0D8-E55E-AA77-0EBD6A57C787}"/>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8226E"/>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30" name="Shape 387">
                  <a:extLst>
                    <a:ext uri="{FF2B5EF4-FFF2-40B4-BE49-F238E27FC236}">
                      <a16:creationId xmlns:a16="http://schemas.microsoft.com/office/drawing/2014/main" id="{A1BBB867-9953-8E6B-2EA1-919F89C729FD}"/>
                    </a:ext>
                  </a:extLst>
                </p:cNvPr>
                <p:cNvSpPr/>
                <p:nvPr/>
              </p:nvSpPr>
              <p:spPr>
                <a:xfrm>
                  <a:off x="5280325" y="1140548"/>
                  <a:ext cx="489803" cy="13229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BLOCKCHAIN</a:t>
                  </a:r>
                  <a:endParaRPr sz="1000" b="1" dirty="0">
                    <a:solidFill>
                      <a:srgbClr val="4277BB"/>
                    </a:solidFill>
                    <a:latin typeface="IBM Plex Sans" panose="020B0503050203000203" pitchFamily="34" charset="0"/>
                    <a:ea typeface="Helvetica"/>
                    <a:cs typeface="Helvetica"/>
                    <a:sym typeface="Helvetica"/>
                  </a:endParaRPr>
                </a:p>
              </p:txBody>
            </p:sp>
          </p:grpSp>
          <p:pic>
            <p:nvPicPr>
              <p:cNvPr id="128" name="Picture 127">
                <a:extLst>
                  <a:ext uri="{FF2B5EF4-FFF2-40B4-BE49-F238E27FC236}">
                    <a16:creationId xmlns:a16="http://schemas.microsoft.com/office/drawing/2014/main" id="{AD3D2170-CC06-D042-E1BD-077A5E30CC1C}"/>
                  </a:ext>
                </a:extLst>
              </p:cNvPr>
              <p:cNvPicPr>
                <a:picLocks noChangeAspect="1"/>
              </p:cNvPicPr>
              <p:nvPr/>
            </p:nvPicPr>
            <p:blipFill>
              <a:blip r:embed="rId20"/>
              <a:stretch>
                <a:fillRect/>
              </a:stretch>
            </p:blipFill>
            <p:spPr>
              <a:xfrm>
                <a:off x="3532718" y="3473088"/>
                <a:ext cx="356236" cy="259480"/>
              </a:xfrm>
              <a:prstGeom prst="rect">
                <a:avLst/>
              </a:prstGeom>
            </p:spPr>
          </p:pic>
        </p:grpSp>
        <p:cxnSp>
          <p:nvCxnSpPr>
            <p:cNvPr id="31" name="Straight Arrow Connector 30">
              <a:extLst>
                <a:ext uri="{FF2B5EF4-FFF2-40B4-BE49-F238E27FC236}">
                  <a16:creationId xmlns:a16="http://schemas.microsoft.com/office/drawing/2014/main" id="{896A3E20-E8E2-C50F-8634-B5ED3DD54FB7}"/>
                </a:ext>
              </a:extLst>
            </p:cNvPr>
            <p:cNvCxnSpPr>
              <a:cxnSpLocks/>
            </p:cNvCxnSpPr>
            <p:nvPr/>
          </p:nvCxnSpPr>
          <p:spPr>
            <a:xfrm flipH="1">
              <a:off x="8218299" y="7747925"/>
              <a:ext cx="976869"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21C9A65-B2A8-DD30-06ED-F06F1A830B24}"/>
                </a:ext>
              </a:extLst>
            </p:cNvPr>
            <p:cNvCxnSpPr>
              <a:cxnSpLocks/>
            </p:cNvCxnSpPr>
            <p:nvPr/>
          </p:nvCxnSpPr>
          <p:spPr>
            <a:xfrm flipH="1">
              <a:off x="12278175" y="7819107"/>
              <a:ext cx="976869"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815A377-6535-95FB-294E-B697F586C7B3}"/>
                </a:ext>
              </a:extLst>
            </p:cNvPr>
            <p:cNvCxnSpPr>
              <a:cxnSpLocks/>
            </p:cNvCxnSpPr>
            <p:nvPr/>
          </p:nvCxnSpPr>
          <p:spPr>
            <a:xfrm flipV="1">
              <a:off x="10730868" y="8877454"/>
              <a:ext cx="0" cy="79766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DC8DB583-9862-A32A-BF75-AF11DC2DCA80}"/>
                </a:ext>
              </a:extLst>
            </p:cNvPr>
            <p:cNvGrpSpPr/>
            <p:nvPr/>
          </p:nvGrpSpPr>
          <p:grpSpPr>
            <a:xfrm>
              <a:off x="9266118" y="6855770"/>
              <a:ext cx="713149" cy="751639"/>
              <a:chOff x="3476458" y="2558716"/>
              <a:chExt cx="493362" cy="620335"/>
            </a:xfrm>
          </p:grpSpPr>
          <p:pic>
            <p:nvPicPr>
              <p:cNvPr id="125" name="Picture 124">
                <a:extLst>
                  <a:ext uri="{FF2B5EF4-FFF2-40B4-BE49-F238E27FC236}">
                    <a16:creationId xmlns:a16="http://schemas.microsoft.com/office/drawing/2014/main" id="{17361ADD-3D13-6979-72F2-B9A1906D6404}"/>
                  </a:ext>
                </a:extLst>
              </p:cNvPr>
              <p:cNvPicPr>
                <a:picLocks noChangeAspect="1"/>
              </p:cNvPicPr>
              <p:nvPr/>
            </p:nvPicPr>
            <p:blipFill>
              <a:blip r:embed="rId21"/>
              <a:stretch>
                <a:fillRect/>
              </a:stretch>
            </p:blipFill>
            <p:spPr>
              <a:xfrm>
                <a:off x="3476458" y="2558716"/>
                <a:ext cx="493362" cy="485274"/>
              </a:xfrm>
              <a:prstGeom prst="rect">
                <a:avLst/>
              </a:prstGeom>
            </p:spPr>
          </p:pic>
          <p:sp>
            <p:nvSpPr>
              <p:cNvPr id="126" name="Shape 387">
                <a:extLst>
                  <a:ext uri="{FF2B5EF4-FFF2-40B4-BE49-F238E27FC236}">
                    <a16:creationId xmlns:a16="http://schemas.microsoft.com/office/drawing/2014/main" id="{9360AA49-B08B-CF19-7CA2-8193B141E702}"/>
                  </a:ext>
                </a:extLst>
              </p:cNvPr>
              <p:cNvSpPr/>
              <p:nvPr/>
            </p:nvSpPr>
            <p:spPr>
              <a:xfrm>
                <a:off x="3680588" y="3046755"/>
                <a:ext cx="85101" cy="13229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AI</a:t>
                </a:r>
                <a:endParaRPr sz="1000" b="1" dirty="0">
                  <a:solidFill>
                    <a:srgbClr val="4277BB"/>
                  </a:solidFill>
                  <a:latin typeface="IBM Plex Sans" panose="020B0503050203000203" pitchFamily="34" charset="0"/>
                  <a:ea typeface="Helvetica"/>
                  <a:cs typeface="Helvetica"/>
                  <a:sym typeface="Helvetica"/>
                </a:endParaRPr>
              </a:p>
            </p:txBody>
          </p:sp>
        </p:grpSp>
        <p:cxnSp>
          <p:nvCxnSpPr>
            <p:cNvPr id="35" name="Straight Arrow Connector 34">
              <a:extLst>
                <a:ext uri="{FF2B5EF4-FFF2-40B4-BE49-F238E27FC236}">
                  <a16:creationId xmlns:a16="http://schemas.microsoft.com/office/drawing/2014/main" id="{CF8DE297-5B9B-8EC2-2E06-FD5F8F1CA91B}"/>
                </a:ext>
              </a:extLst>
            </p:cNvPr>
            <p:cNvCxnSpPr>
              <a:cxnSpLocks/>
            </p:cNvCxnSpPr>
            <p:nvPr/>
          </p:nvCxnSpPr>
          <p:spPr>
            <a:xfrm flipV="1">
              <a:off x="11384265" y="5602041"/>
              <a:ext cx="0" cy="79766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294ABEA0-AA6D-27EA-659E-C08C5E8088AE}"/>
                </a:ext>
              </a:extLst>
            </p:cNvPr>
            <p:cNvGrpSpPr/>
            <p:nvPr/>
          </p:nvGrpSpPr>
          <p:grpSpPr>
            <a:xfrm>
              <a:off x="6987118" y="6433002"/>
              <a:ext cx="1611609" cy="4643910"/>
              <a:chOff x="1447800" y="2209800"/>
              <a:chExt cx="1114926" cy="3832658"/>
            </a:xfrm>
          </p:grpSpPr>
          <p:sp>
            <p:nvSpPr>
              <p:cNvPr id="123" name="Shape 61">
                <a:extLst>
                  <a:ext uri="{FF2B5EF4-FFF2-40B4-BE49-F238E27FC236}">
                    <a16:creationId xmlns:a16="http://schemas.microsoft.com/office/drawing/2014/main" id="{CACA7AC0-3E2C-6DAE-767B-9FAD34AF478A}"/>
                  </a:ext>
                </a:extLst>
              </p:cNvPr>
              <p:cNvSpPr/>
              <p:nvPr/>
            </p:nvSpPr>
            <p:spPr>
              <a:xfrm>
                <a:off x="1447800" y="2209800"/>
                <a:ext cx="1114926" cy="3832658"/>
              </a:xfrm>
              <a:prstGeom prst="rect">
                <a:avLst/>
              </a:prstGeom>
              <a:ln w="22225">
                <a:solidFill>
                  <a:srgbClr val="4277BB"/>
                </a:solidFill>
                <a:miter lim="400000"/>
              </a:ln>
            </p:spPr>
            <p:txBody>
              <a:bodyPr lIns="0" tIns="0" rIns="0" bIns="0" anchor="ctr"/>
              <a:lstStyle/>
              <a:p>
                <a:pPr lvl="0">
                  <a:defRPr sz="1800">
                    <a:solidFill>
                      <a:srgbClr val="4277BB"/>
                    </a:solidFill>
                  </a:defRPr>
                </a:pPr>
                <a:endParaRPr sz="1000" dirty="0"/>
              </a:p>
            </p:txBody>
          </p:sp>
          <p:sp>
            <p:nvSpPr>
              <p:cNvPr id="124" name="Shape 387">
                <a:extLst>
                  <a:ext uri="{FF2B5EF4-FFF2-40B4-BE49-F238E27FC236}">
                    <a16:creationId xmlns:a16="http://schemas.microsoft.com/office/drawing/2014/main" id="{3BE92A07-A3A0-F53F-0CB9-38BFB751C29F}"/>
                  </a:ext>
                </a:extLst>
              </p:cNvPr>
              <p:cNvSpPr/>
              <p:nvPr/>
            </p:nvSpPr>
            <p:spPr>
              <a:xfrm>
                <a:off x="1752214" y="2249129"/>
                <a:ext cx="530462" cy="26459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ORDER</a:t>
                </a:r>
              </a:p>
              <a:p>
                <a:pPr lvl="0" algn="ctr">
                  <a:defRPr sz="1800"/>
                </a:pPr>
                <a:r>
                  <a:rPr lang="en-US" sz="1000" b="1" dirty="0">
                    <a:solidFill>
                      <a:srgbClr val="4277BB"/>
                    </a:solidFill>
                    <a:latin typeface="IBM Plex Sans" panose="020B0503050203000203" pitchFamily="34" charset="0"/>
                    <a:ea typeface="Helvetica"/>
                    <a:cs typeface="Helvetica"/>
                    <a:sym typeface="Helvetica"/>
                  </a:rPr>
                  <a:t>MANAGEMENT</a:t>
                </a:r>
                <a:endParaRPr sz="1000" b="1" dirty="0">
                  <a:solidFill>
                    <a:srgbClr val="4277BB"/>
                  </a:solidFill>
                  <a:latin typeface="IBM Plex Sans" panose="020B0503050203000203" pitchFamily="34" charset="0"/>
                  <a:ea typeface="Helvetica"/>
                  <a:cs typeface="Helvetica"/>
                  <a:sym typeface="Helvetica"/>
                </a:endParaRPr>
              </a:p>
            </p:txBody>
          </p:sp>
        </p:grpSp>
        <p:grpSp>
          <p:nvGrpSpPr>
            <p:cNvPr id="37" name="Group 36">
              <a:extLst>
                <a:ext uri="{FF2B5EF4-FFF2-40B4-BE49-F238E27FC236}">
                  <a16:creationId xmlns:a16="http://schemas.microsoft.com/office/drawing/2014/main" id="{9DD3419D-AAB3-B00D-BAC9-89F43C640914}"/>
                </a:ext>
              </a:extLst>
            </p:cNvPr>
            <p:cNvGrpSpPr/>
            <p:nvPr/>
          </p:nvGrpSpPr>
          <p:grpSpPr>
            <a:xfrm>
              <a:off x="12807753" y="6375258"/>
              <a:ext cx="1611609" cy="4628938"/>
              <a:chOff x="6416842" y="2209800"/>
              <a:chExt cx="1114926" cy="3820301"/>
            </a:xfrm>
          </p:grpSpPr>
          <p:sp>
            <p:nvSpPr>
              <p:cNvPr id="121" name="Shape 61">
                <a:extLst>
                  <a:ext uri="{FF2B5EF4-FFF2-40B4-BE49-F238E27FC236}">
                    <a16:creationId xmlns:a16="http://schemas.microsoft.com/office/drawing/2014/main" id="{FFB718C3-2A7D-34DA-2B8E-140DF0B02649}"/>
                  </a:ext>
                </a:extLst>
              </p:cNvPr>
              <p:cNvSpPr/>
              <p:nvPr/>
            </p:nvSpPr>
            <p:spPr>
              <a:xfrm>
                <a:off x="6416842" y="2209800"/>
                <a:ext cx="1114926" cy="3820301"/>
              </a:xfrm>
              <a:prstGeom prst="rect">
                <a:avLst/>
              </a:prstGeom>
              <a:ln w="22225">
                <a:solidFill>
                  <a:srgbClr val="4277BB"/>
                </a:solidFill>
                <a:miter lim="400000"/>
              </a:ln>
            </p:spPr>
            <p:txBody>
              <a:bodyPr lIns="0" tIns="0" rIns="0" bIns="0" anchor="ctr"/>
              <a:lstStyle/>
              <a:p>
                <a:pPr lvl="0">
                  <a:defRPr sz="1800">
                    <a:solidFill>
                      <a:srgbClr val="4277BB"/>
                    </a:solidFill>
                  </a:defRPr>
                </a:pPr>
                <a:endParaRPr sz="1000" dirty="0"/>
              </a:p>
            </p:txBody>
          </p:sp>
          <p:sp>
            <p:nvSpPr>
              <p:cNvPr id="122" name="Shape 387">
                <a:extLst>
                  <a:ext uri="{FF2B5EF4-FFF2-40B4-BE49-F238E27FC236}">
                    <a16:creationId xmlns:a16="http://schemas.microsoft.com/office/drawing/2014/main" id="{814F9DD3-841D-684A-8CD8-56416C8D0B3B}"/>
                  </a:ext>
                </a:extLst>
              </p:cNvPr>
              <p:cNvSpPr/>
              <p:nvPr/>
            </p:nvSpPr>
            <p:spPr>
              <a:xfrm>
                <a:off x="6720837" y="2249129"/>
                <a:ext cx="530462" cy="26459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SUPPLIER</a:t>
                </a:r>
              </a:p>
              <a:p>
                <a:pPr lvl="0" algn="ctr">
                  <a:defRPr sz="1800"/>
                </a:pPr>
                <a:r>
                  <a:rPr lang="en-US" sz="1000" b="1" dirty="0">
                    <a:solidFill>
                      <a:srgbClr val="4277BB"/>
                    </a:solidFill>
                    <a:latin typeface="IBM Plex Sans" panose="020B0503050203000203" pitchFamily="34" charset="0"/>
                    <a:ea typeface="Helvetica"/>
                    <a:cs typeface="Helvetica"/>
                    <a:sym typeface="Helvetica"/>
                  </a:rPr>
                  <a:t>MANAGEMENT</a:t>
                </a:r>
                <a:endParaRPr sz="1000" b="1" dirty="0">
                  <a:solidFill>
                    <a:srgbClr val="4277BB"/>
                  </a:solidFill>
                  <a:latin typeface="IBM Plex Sans" panose="020B0503050203000203" pitchFamily="34" charset="0"/>
                  <a:ea typeface="Helvetica"/>
                  <a:cs typeface="Helvetica"/>
                  <a:sym typeface="Helvetica"/>
                </a:endParaRPr>
              </a:p>
            </p:txBody>
          </p:sp>
        </p:grpSp>
        <p:grpSp>
          <p:nvGrpSpPr>
            <p:cNvPr id="38" name="Group 37">
              <a:extLst>
                <a:ext uri="{FF2B5EF4-FFF2-40B4-BE49-F238E27FC236}">
                  <a16:creationId xmlns:a16="http://schemas.microsoft.com/office/drawing/2014/main" id="{DE594D5A-117F-2E2B-C879-3D919AB38DB1}"/>
                </a:ext>
              </a:extLst>
            </p:cNvPr>
            <p:cNvGrpSpPr/>
            <p:nvPr/>
          </p:nvGrpSpPr>
          <p:grpSpPr>
            <a:xfrm>
              <a:off x="8977225" y="6398986"/>
              <a:ext cx="3507281" cy="2429714"/>
              <a:chOff x="3276599" y="2181726"/>
              <a:chExt cx="2426368" cy="2005263"/>
            </a:xfrm>
          </p:grpSpPr>
          <p:sp>
            <p:nvSpPr>
              <p:cNvPr id="119" name="Shape 61">
                <a:extLst>
                  <a:ext uri="{FF2B5EF4-FFF2-40B4-BE49-F238E27FC236}">
                    <a16:creationId xmlns:a16="http://schemas.microsoft.com/office/drawing/2014/main" id="{623BC051-DA16-2DA6-A1E1-0830C63D8592}"/>
                  </a:ext>
                </a:extLst>
              </p:cNvPr>
              <p:cNvSpPr/>
              <p:nvPr/>
            </p:nvSpPr>
            <p:spPr>
              <a:xfrm>
                <a:off x="3276599" y="2181726"/>
                <a:ext cx="2426368" cy="2005263"/>
              </a:xfrm>
              <a:prstGeom prst="rect">
                <a:avLst/>
              </a:prstGeom>
              <a:ln w="22225">
                <a:solidFill>
                  <a:srgbClr val="4277BB"/>
                </a:solidFill>
                <a:miter lim="400000"/>
              </a:ln>
            </p:spPr>
            <p:txBody>
              <a:bodyPr lIns="0" tIns="0" rIns="0" bIns="0" anchor="ctr"/>
              <a:lstStyle/>
              <a:p>
                <a:pPr lvl="0">
                  <a:defRPr sz="1800">
                    <a:solidFill>
                      <a:srgbClr val="4277BB"/>
                    </a:solidFill>
                  </a:defRPr>
                </a:pPr>
                <a:endParaRPr sz="1000" dirty="0"/>
              </a:p>
            </p:txBody>
          </p:sp>
          <p:sp>
            <p:nvSpPr>
              <p:cNvPr id="120" name="Shape 387">
                <a:extLst>
                  <a:ext uri="{FF2B5EF4-FFF2-40B4-BE49-F238E27FC236}">
                    <a16:creationId xmlns:a16="http://schemas.microsoft.com/office/drawing/2014/main" id="{14EC6ED4-8F20-4D6B-8C0C-A39F35599972}"/>
                  </a:ext>
                </a:extLst>
              </p:cNvPr>
              <p:cNvSpPr/>
              <p:nvPr/>
            </p:nvSpPr>
            <p:spPr>
              <a:xfrm>
                <a:off x="4102575" y="2209800"/>
                <a:ext cx="774418" cy="13229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BUSINESS NETWORK</a:t>
                </a:r>
                <a:endParaRPr sz="1000" b="1" dirty="0">
                  <a:solidFill>
                    <a:srgbClr val="4277BB"/>
                  </a:solidFill>
                  <a:latin typeface="IBM Plex Sans" panose="020B0503050203000203" pitchFamily="34" charset="0"/>
                  <a:ea typeface="Helvetica"/>
                  <a:cs typeface="Helvetica"/>
                  <a:sym typeface="Helvetica"/>
                </a:endParaRPr>
              </a:p>
            </p:txBody>
          </p:sp>
        </p:grpSp>
        <p:grpSp>
          <p:nvGrpSpPr>
            <p:cNvPr id="39" name="Group 38">
              <a:extLst>
                <a:ext uri="{FF2B5EF4-FFF2-40B4-BE49-F238E27FC236}">
                  <a16:creationId xmlns:a16="http://schemas.microsoft.com/office/drawing/2014/main" id="{EF22CB2F-F24C-F9AD-C9EA-CB22387E1304}"/>
                </a:ext>
              </a:extLst>
            </p:cNvPr>
            <p:cNvGrpSpPr/>
            <p:nvPr/>
          </p:nvGrpSpPr>
          <p:grpSpPr>
            <a:xfrm>
              <a:off x="8977225" y="9713116"/>
              <a:ext cx="3507281" cy="1393741"/>
              <a:chOff x="3276599" y="4916905"/>
              <a:chExt cx="2426368" cy="1150266"/>
            </a:xfrm>
          </p:grpSpPr>
          <p:sp>
            <p:nvSpPr>
              <p:cNvPr id="117" name="Shape 61">
                <a:extLst>
                  <a:ext uri="{FF2B5EF4-FFF2-40B4-BE49-F238E27FC236}">
                    <a16:creationId xmlns:a16="http://schemas.microsoft.com/office/drawing/2014/main" id="{85D74C60-7086-88F9-15DD-94BE06713FA9}"/>
                  </a:ext>
                </a:extLst>
              </p:cNvPr>
              <p:cNvSpPr/>
              <p:nvPr/>
            </p:nvSpPr>
            <p:spPr>
              <a:xfrm>
                <a:off x="3276599" y="4916905"/>
                <a:ext cx="2426368" cy="1150266"/>
              </a:xfrm>
              <a:prstGeom prst="rect">
                <a:avLst/>
              </a:prstGeom>
              <a:ln w="22225">
                <a:solidFill>
                  <a:srgbClr val="4277BB"/>
                </a:solidFill>
                <a:miter lim="400000"/>
              </a:ln>
            </p:spPr>
            <p:txBody>
              <a:bodyPr lIns="0" tIns="0" rIns="0" bIns="0" anchor="ctr"/>
              <a:lstStyle/>
              <a:p>
                <a:pPr lvl="0">
                  <a:defRPr sz="1800">
                    <a:solidFill>
                      <a:srgbClr val="4277BB"/>
                    </a:solidFill>
                  </a:defRPr>
                </a:pPr>
                <a:endParaRPr sz="1000" dirty="0"/>
              </a:p>
            </p:txBody>
          </p:sp>
          <p:sp>
            <p:nvSpPr>
              <p:cNvPr id="118" name="Shape 387">
                <a:extLst>
                  <a:ext uri="{FF2B5EF4-FFF2-40B4-BE49-F238E27FC236}">
                    <a16:creationId xmlns:a16="http://schemas.microsoft.com/office/drawing/2014/main" id="{5B422B15-C735-F21D-71D5-74682BA29805}"/>
                  </a:ext>
                </a:extLst>
              </p:cNvPr>
              <p:cNvSpPr/>
              <p:nvPr/>
            </p:nvSpPr>
            <p:spPr>
              <a:xfrm>
                <a:off x="3872331" y="4953000"/>
                <a:ext cx="1234907" cy="13229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TRANSPORTATION MANAGEMENT</a:t>
                </a:r>
                <a:endParaRPr sz="1000" b="1" dirty="0">
                  <a:solidFill>
                    <a:srgbClr val="4277BB"/>
                  </a:solidFill>
                  <a:latin typeface="IBM Plex Sans" panose="020B0503050203000203" pitchFamily="34" charset="0"/>
                  <a:ea typeface="Helvetica"/>
                  <a:cs typeface="Helvetica"/>
                  <a:sym typeface="Helvetica"/>
                </a:endParaRPr>
              </a:p>
            </p:txBody>
          </p:sp>
        </p:grpSp>
        <p:grpSp>
          <p:nvGrpSpPr>
            <p:cNvPr id="40" name="Group 39">
              <a:extLst>
                <a:ext uri="{FF2B5EF4-FFF2-40B4-BE49-F238E27FC236}">
                  <a16:creationId xmlns:a16="http://schemas.microsoft.com/office/drawing/2014/main" id="{E8F5673F-CDD5-B9CA-65BC-76726827168D}"/>
                </a:ext>
              </a:extLst>
            </p:cNvPr>
            <p:cNvGrpSpPr/>
            <p:nvPr/>
          </p:nvGrpSpPr>
          <p:grpSpPr>
            <a:xfrm>
              <a:off x="11505681" y="6880071"/>
              <a:ext cx="660877" cy="867854"/>
              <a:chOff x="5025807" y="2578768"/>
              <a:chExt cx="457200" cy="716247"/>
            </a:xfrm>
          </p:grpSpPr>
          <p:grpSp>
            <p:nvGrpSpPr>
              <p:cNvPr id="113" name="Group 112">
                <a:extLst>
                  <a:ext uri="{FF2B5EF4-FFF2-40B4-BE49-F238E27FC236}">
                    <a16:creationId xmlns:a16="http://schemas.microsoft.com/office/drawing/2014/main" id="{8B993A42-23CE-F248-B93F-E0454E571B83}"/>
                  </a:ext>
                </a:extLst>
              </p:cNvPr>
              <p:cNvGrpSpPr/>
              <p:nvPr/>
            </p:nvGrpSpPr>
            <p:grpSpPr>
              <a:xfrm>
                <a:off x="5025807" y="2578768"/>
                <a:ext cx="457200" cy="716247"/>
                <a:chOff x="5296618" y="688893"/>
                <a:chExt cx="457200" cy="716247"/>
              </a:xfrm>
            </p:grpSpPr>
            <p:sp>
              <p:nvSpPr>
                <p:cNvPr id="115" name="Shape 385">
                  <a:extLst>
                    <a:ext uri="{FF2B5EF4-FFF2-40B4-BE49-F238E27FC236}">
                      <a16:creationId xmlns:a16="http://schemas.microsoft.com/office/drawing/2014/main" id="{C89E8ABA-6AB1-AA98-F51A-B018AB9D69E4}"/>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030A0"/>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16" name="Shape 387">
                  <a:extLst>
                    <a:ext uri="{FF2B5EF4-FFF2-40B4-BE49-F238E27FC236}">
                      <a16:creationId xmlns:a16="http://schemas.microsoft.com/office/drawing/2014/main" id="{8E8BF494-A615-F56E-1AC8-7A659C92C67B}"/>
                    </a:ext>
                  </a:extLst>
                </p:cNvPr>
                <p:cNvSpPr/>
                <p:nvPr/>
              </p:nvSpPr>
              <p:spPr>
                <a:xfrm>
                  <a:off x="5353133" y="1140548"/>
                  <a:ext cx="344186" cy="26459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DATA</a:t>
                  </a:r>
                </a:p>
                <a:p>
                  <a:pPr lvl="0" algn="ctr">
                    <a:defRPr sz="1800"/>
                  </a:pPr>
                  <a:r>
                    <a:rPr lang="en-US" sz="1000" b="1" dirty="0">
                      <a:solidFill>
                        <a:srgbClr val="4277BB"/>
                      </a:solidFill>
                      <a:latin typeface="IBM Plex Sans" panose="020B0503050203000203" pitchFamily="34" charset="0"/>
                      <a:ea typeface="Helvetica"/>
                      <a:cs typeface="Helvetica"/>
                      <a:sym typeface="Helvetica"/>
                    </a:rPr>
                    <a:t> SCIENCE</a:t>
                  </a:r>
                  <a:endParaRPr sz="1000" b="1" dirty="0">
                    <a:solidFill>
                      <a:srgbClr val="4277BB"/>
                    </a:solidFill>
                    <a:latin typeface="IBM Plex Sans" panose="020B0503050203000203" pitchFamily="34" charset="0"/>
                    <a:ea typeface="Helvetica"/>
                    <a:cs typeface="Helvetica"/>
                    <a:sym typeface="Helvetica"/>
                  </a:endParaRPr>
                </a:p>
              </p:txBody>
            </p:sp>
          </p:grpSp>
          <p:pic>
            <p:nvPicPr>
              <p:cNvPr id="114" name="Picture 113">
                <a:extLst>
                  <a:ext uri="{FF2B5EF4-FFF2-40B4-BE49-F238E27FC236}">
                    <a16:creationId xmlns:a16="http://schemas.microsoft.com/office/drawing/2014/main" id="{10F9AD36-F822-EE1C-6B83-A047D672593D}"/>
                  </a:ext>
                </a:extLst>
              </p:cNvPr>
              <p:cNvPicPr>
                <a:picLocks noChangeAspect="1"/>
              </p:cNvPicPr>
              <p:nvPr/>
            </p:nvPicPr>
            <p:blipFill>
              <a:blip r:embed="rId22"/>
              <a:stretch>
                <a:fillRect/>
              </a:stretch>
            </p:blipFill>
            <p:spPr>
              <a:xfrm>
                <a:off x="5055335" y="2721811"/>
                <a:ext cx="387963" cy="166972"/>
              </a:xfrm>
              <a:prstGeom prst="rect">
                <a:avLst/>
              </a:prstGeom>
            </p:spPr>
          </p:pic>
        </p:grpSp>
        <p:pic>
          <p:nvPicPr>
            <p:cNvPr id="41" name="Picture 40">
              <a:extLst>
                <a:ext uri="{FF2B5EF4-FFF2-40B4-BE49-F238E27FC236}">
                  <a16:creationId xmlns:a16="http://schemas.microsoft.com/office/drawing/2014/main" id="{865F6B04-65C5-537C-84F4-650DA080C223}"/>
                </a:ext>
              </a:extLst>
            </p:cNvPr>
            <p:cNvPicPr>
              <a:picLocks noChangeAspect="1"/>
            </p:cNvPicPr>
            <p:nvPr/>
          </p:nvPicPr>
          <p:blipFill>
            <a:blip r:embed="rId23"/>
            <a:stretch>
              <a:fillRect/>
            </a:stretch>
          </p:blipFill>
          <p:spPr>
            <a:xfrm>
              <a:off x="6987118" y="11269916"/>
              <a:ext cx="2058774" cy="1363074"/>
            </a:xfrm>
            <a:prstGeom prst="rect">
              <a:avLst/>
            </a:prstGeom>
          </p:spPr>
        </p:pic>
        <p:pic>
          <p:nvPicPr>
            <p:cNvPr id="42" name="Picture 41">
              <a:extLst>
                <a:ext uri="{FF2B5EF4-FFF2-40B4-BE49-F238E27FC236}">
                  <a16:creationId xmlns:a16="http://schemas.microsoft.com/office/drawing/2014/main" id="{694F32E8-3343-A773-7E9E-E2A42FF9635D}"/>
                </a:ext>
              </a:extLst>
            </p:cNvPr>
            <p:cNvPicPr>
              <a:picLocks noChangeAspect="1"/>
            </p:cNvPicPr>
            <p:nvPr/>
          </p:nvPicPr>
          <p:blipFill>
            <a:blip r:embed="rId24"/>
            <a:stretch>
              <a:fillRect/>
            </a:stretch>
          </p:blipFill>
          <p:spPr>
            <a:xfrm>
              <a:off x="9114289" y="11234151"/>
              <a:ext cx="5389054" cy="1460965"/>
            </a:xfrm>
            <a:prstGeom prst="rect">
              <a:avLst/>
            </a:prstGeom>
          </p:spPr>
        </p:pic>
      </p:grpSp>
      <p:grpSp>
        <p:nvGrpSpPr>
          <p:cNvPr id="43" name="Group 42">
            <a:extLst>
              <a:ext uri="{FF2B5EF4-FFF2-40B4-BE49-F238E27FC236}">
                <a16:creationId xmlns:a16="http://schemas.microsoft.com/office/drawing/2014/main" id="{128AB1D4-5E34-CBC6-37E6-C66FA7EA2747}"/>
              </a:ext>
            </a:extLst>
          </p:cNvPr>
          <p:cNvGrpSpPr/>
          <p:nvPr/>
        </p:nvGrpSpPr>
        <p:grpSpPr>
          <a:xfrm>
            <a:off x="14520026" y="4416059"/>
            <a:ext cx="8978150" cy="7405895"/>
            <a:chOff x="1624612" y="1532068"/>
            <a:chExt cx="5611344" cy="4628684"/>
          </a:xfrm>
        </p:grpSpPr>
        <p:grpSp>
          <p:nvGrpSpPr>
            <p:cNvPr id="44" name="Group 43">
              <a:extLst>
                <a:ext uri="{FF2B5EF4-FFF2-40B4-BE49-F238E27FC236}">
                  <a16:creationId xmlns:a16="http://schemas.microsoft.com/office/drawing/2014/main" id="{BC8F63C4-1F0C-DDF6-9FBB-9A001A27D499}"/>
                </a:ext>
              </a:extLst>
            </p:cNvPr>
            <p:cNvGrpSpPr/>
            <p:nvPr/>
          </p:nvGrpSpPr>
          <p:grpSpPr>
            <a:xfrm>
              <a:off x="1631272" y="1532068"/>
              <a:ext cx="5423225" cy="4628684"/>
              <a:chOff x="4804865" y="791231"/>
              <a:chExt cx="4326470" cy="3726880"/>
            </a:xfrm>
          </p:grpSpPr>
          <p:sp>
            <p:nvSpPr>
              <p:cNvPr id="48" name="Oval 47">
                <a:extLst>
                  <a:ext uri="{FF2B5EF4-FFF2-40B4-BE49-F238E27FC236}">
                    <a16:creationId xmlns:a16="http://schemas.microsoft.com/office/drawing/2014/main" id="{4A7AE0D2-22BE-31DA-F1D9-7307AEEE413A}"/>
                  </a:ext>
                </a:extLst>
              </p:cNvPr>
              <p:cNvSpPr/>
              <p:nvPr/>
            </p:nvSpPr>
            <p:spPr>
              <a:xfrm>
                <a:off x="5410679" y="1269882"/>
                <a:ext cx="3088116" cy="3088116"/>
              </a:xfrm>
              <a:prstGeom prst="ellipse">
                <a:avLst/>
              </a:prstGeom>
              <a:noFill/>
              <a:ln w="127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solidFill>
                    <a:schemeClr val="accent1">
                      <a:lumMod val="50000"/>
                    </a:schemeClr>
                  </a:solidFill>
                  <a:latin typeface="Segoe UI" panose="020B0502040204020203" pitchFamily="34" charset="0"/>
                  <a:cs typeface="Segoe UI" panose="020B0502040204020203" pitchFamily="34" charset="0"/>
                </a:endParaRPr>
              </a:p>
            </p:txBody>
          </p:sp>
          <p:sp>
            <p:nvSpPr>
              <p:cNvPr id="49" name="Rectangle 48">
                <a:extLst>
                  <a:ext uri="{FF2B5EF4-FFF2-40B4-BE49-F238E27FC236}">
                    <a16:creationId xmlns:a16="http://schemas.microsoft.com/office/drawing/2014/main" id="{A5D51AA3-76ED-699C-9EED-F2AC2A074F4F}"/>
                  </a:ext>
                </a:extLst>
              </p:cNvPr>
              <p:cNvSpPr/>
              <p:nvPr/>
            </p:nvSpPr>
            <p:spPr>
              <a:xfrm>
                <a:off x="7427722" y="1245036"/>
                <a:ext cx="442412" cy="400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solidFill>
                    <a:schemeClr val="accent1">
                      <a:lumMod val="50000"/>
                    </a:schemeClr>
                  </a:solidFill>
                  <a:latin typeface="Segoe UI" panose="020B0502040204020203" pitchFamily="34" charset="0"/>
                  <a:cs typeface="Segoe UI" panose="020B0502040204020203" pitchFamily="34" charset="0"/>
                </a:endParaRPr>
              </a:p>
            </p:txBody>
          </p:sp>
          <p:sp>
            <p:nvSpPr>
              <p:cNvPr id="50" name="Rectangle 49">
                <a:extLst>
                  <a:ext uri="{FF2B5EF4-FFF2-40B4-BE49-F238E27FC236}">
                    <a16:creationId xmlns:a16="http://schemas.microsoft.com/office/drawing/2014/main" id="{ABA21AA9-9566-F531-DA6C-BFF0682DD352}"/>
                  </a:ext>
                </a:extLst>
              </p:cNvPr>
              <p:cNvSpPr/>
              <p:nvPr/>
            </p:nvSpPr>
            <p:spPr>
              <a:xfrm>
                <a:off x="7960463" y="1725740"/>
                <a:ext cx="442412" cy="400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solidFill>
                    <a:schemeClr val="accent1">
                      <a:lumMod val="50000"/>
                    </a:schemeClr>
                  </a:solidFill>
                  <a:latin typeface="Segoe UI" panose="020B0502040204020203" pitchFamily="34" charset="0"/>
                  <a:cs typeface="Segoe UI" panose="020B0502040204020203" pitchFamily="34" charset="0"/>
                </a:endParaRPr>
              </a:p>
            </p:txBody>
          </p:sp>
          <p:sp>
            <p:nvSpPr>
              <p:cNvPr id="51" name="Rectangle 50">
                <a:extLst>
                  <a:ext uri="{FF2B5EF4-FFF2-40B4-BE49-F238E27FC236}">
                    <a16:creationId xmlns:a16="http://schemas.microsoft.com/office/drawing/2014/main" id="{502C93D7-639C-E860-FFC9-792018001816}"/>
                  </a:ext>
                </a:extLst>
              </p:cNvPr>
              <p:cNvSpPr/>
              <p:nvPr/>
            </p:nvSpPr>
            <p:spPr>
              <a:xfrm>
                <a:off x="8213360" y="2452047"/>
                <a:ext cx="442412" cy="400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solidFill>
                    <a:schemeClr val="accent1">
                      <a:lumMod val="50000"/>
                    </a:schemeClr>
                  </a:solidFill>
                  <a:latin typeface="Segoe UI" panose="020B0502040204020203" pitchFamily="34" charset="0"/>
                  <a:cs typeface="Segoe UI" panose="020B0502040204020203" pitchFamily="34" charset="0"/>
                </a:endParaRPr>
              </a:p>
            </p:txBody>
          </p:sp>
          <p:sp>
            <p:nvSpPr>
              <p:cNvPr id="52" name="Rectangle 51">
                <a:extLst>
                  <a:ext uri="{FF2B5EF4-FFF2-40B4-BE49-F238E27FC236}">
                    <a16:creationId xmlns:a16="http://schemas.microsoft.com/office/drawing/2014/main" id="{5EF0D580-5A95-F67D-C5A8-E8A3EA963174}"/>
                  </a:ext>
                </a:extLst>
              </p:cNvPr>
              <p:cNvSpPr/>
              <p:nvPr/>
            </p:nvSpPr>
            <p:spPr>
              <a:xfrm>
                <a:off x="8159507" y="3136880"/>
                <a:ext cx="442412" cy="400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solidFill>
                    <a:schemeClr val="accent1">
                      <a:lumMod val="50000"/>
                    </a:schemeClr>
                  </a:solidFill>
                  <a:latin typeface="Segoe UI" panose="020B0502040204020203" pitchFamily="34" charset="0"/>
                  <a:cs typeface="Segoe UI" panose="020B0502040204020203" pitchFamily="34" charset="0"/>
                </a:endParaRPr>
              </a:p>
            </p:txBody>
          </p:sp>
          <p:sp>
            <p:nvSpPr>
              <p:cNvPr id="53" name="Rectangle 52">
                <a:extLst>
                  <a:ext uri="{FF2B5EF4-FFF2-40B4-BE49-F238E27FC236}">
                    <a16:creationId xmlns:a16="http://schemas.microsoft.com/office/drawing/2014/main" id="{28399033-C74C-7DE5-D3D5-D1BCA70067C3}"/>
                  </a:ext>
                </a:extLst>
              </p:cNvPr>
              <p:cNvSpPr/>
              <p:nvPr/>
            </p:nvSpPr>
            <p:spPr>
              <a:xfrm>
                <a:off x="7735751" y="3730229"/>
                <a:ext cx="442412" cy="400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solidFill>
                    <a:schemeClr val="accent1">
                      <a:lumMod val="50000"/>
                    </a:schemeClr>
                  </a:solidFill>
                  <a:latin typeface="Segoe UI" panose="020B0502040204020203" pitchFamily="34" charset="0"/>
                  <a:cs typeface="Segoe UI" panose="020B0502040204020203" pitchFamily="34" charset="0"/>
                </a:endParaRPr>
              </a:p>
            </p:txBody>
          </p:sp>
          <p:sp>
            <p:nvSpPr>
              <p:cNvPr id="54" name="Rectangle 53">
                <a:extLst>
                  <a:ext uri="{FF2B5EF4-FFF2-40B4-BE49-F238E27FC236}">
                    <a16:creationId xmlns:a16="http://schemas.microsoft.com/office/drawing/2014/main" id="{D9C51F05-A24D-1324-0E04-E3D9C34A472F}"/>
                  </a:ext>
                </a:extLst>
              </p:cNvPr>
              <p:cNvSpPr/>
              <p:nvPr/>
            </p:nvSpPr>
            <p:spPr>
              <a:xfrm>
                <a:off x="7067889" y="4082423"/>
                <a:ext cx="442412" cy="400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solidFill>
                    <a:schemeClr val="accent1">
                      <a:lumMod val="50000"/>
                    </a:schemeClr>
                  </a:solidFill>
                  <a:latin typeface="Segoe UI" panose="020B0502040204020203" pitchFamily="34" charset="0"/>
                  <a:cs typeface="Segoe UI" panose="020B0502040204020203" pitchFamily="34" charset="0"/>
                </a:endParaRPr>
              </a:p>
            </p:txBody>
          </p:sp>
          <p:sp>
            <p:nvSpPr>
              <p:cNvPr id="55" name="Rectangle 54">
                <a:extLst>
                  <a:ext uri="{FF2B5EF4-FFF2-40B4-BE49-F238E27FC236}">
                    <a16:creationId xmlns:a16="http://schemas.microsoft.com/office/drawing/2014/main" id="{726AD52D-A230-DE23-6E28-212A62845802}"/>
                  </a:ext>
                </a:extLst>
              </p:cNvPr>
              <p:cNvSpPr/>
              <p:nvPr/>
            </p:nvSpPr>
            <p:spPr>
              <a:xfrm>
                <a:off x="6322352" y="4044204"/>
                <a:ext cx="442412" cy="400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solidFill>
                    <a:schemeClr val="accent1">
                      <a:lumMod val="50000"/>
                    </a:schemeClr>
                  </a:solidFill>
                  <a:latin typeface="Segoe UI" panose="020B0502040204020203" pitchFamily="34" charset="0"/>
                  <a:cs typeface="Segoe UI" panose="020B0502040204020203" pitchFamily="34" charset="0"/>
                </a:endParaRPr>
              </a:p>
            </p:txBody>
          </p:sp>
          <p:sp>
            <p:nvSpPr>
              <p:cNvPr id="56" name="Rectangle 55">
                <a:extLst>
                  <a:ext uri="{FF2B5EF4-FFF2-40B4-BE49-F238E27FC236}">
                    <a16:creationId xmlns:a16="http://schemas.microsoft.com/office/drawing/2014/main" id="{32001A19-03CC-1779-EEF8-C421F258340D}"/>
                  </a:ext>
                </a:extLst>
              </p:cNvPr>
              <p:cNvSpPr/>
              <p:nvPr/>
            </p:nvSpPr>
            <p:spPr>
              <a:xfrm>
                <a:off x="5661656" y="3723529"/>
                <a:ext cx="442412" cy="400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solidFill>
                    <a:schemeClr val="accent1">
                      <a:lumMod val="50000"/>
                    </a:schemeClr>
                  </a:solidFill>
                  <a:latin typeface="Segoe UI" panose="020B0502040204020203" pitchFamily="34" charset="0"/>
                  <a:cs typeface="Segoe UI" panose="020B0502040204020203" pitchFamily="34" charset="0"/>
                </a:endParaRPr>
              </a:p>
            </p:txBody>
          </p:sp>
          <p:sp>
            <p:nvSpPr>
              <p:cNvPr id="57" name="Rectangle 56">
                <a:extLst>
                  <a:ext uri="{FF2B5EF4-FFF2-40B4-BE49-F238E27FC236}">
                    <a16:creationId xmlns:a16="http://schemas.microsoft.com/office/drawing/2014/main" id="{B0DE499E-F354-26A2-340E-E6C810F43C31}"/>
                  </a:ext>
                </a:extLst>
              </p:cNvPr>
              <p:cNvSpPr/>
              <p:nvPr/>
            </p:nvSpPr>
            <p:spPr>
              <a:xfrm>
                <a:off x="5319662" y="3139810"/>
                <a:ext cx="442412" cy="400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solidFill>
                    <a:schemeClr val="accent1">
                      <a:lumMod val="50000"/>
                    </a:schemeClr>
                  </a:solidFill>
                  <a:latin typeface="Segoe UI" panose="020B0502040204020203" pitchFamily="34" charset="0"/>
                  <a:cs typeface="Segoe UI" panose="020B0502040204020203" pitchFamily="34" charset="0"/>
                </a:endParaRPr>
              </a:p>
            </p:txBody>
          </p:sp>
          <p:sp>
            <p:nvSpPr>
              <p:cNvPr id="58" name="Rectangle 57">
                <a:extLst>
                  <a:ext uri="{FF2B5EF4-FFF2-40B4-BE49-F238E27FC236}">
                    <a16:creationId xmlns:a16="http://schemas.microsoft.com/office/drawing/2014/main" id="{55F07E6B-3F3C-6F47-16C7-6F2197F3EB6D}"/>
                  </a:ext>
                </a:extLst>
              </p:cNvPr>
              <p:cNvSpPr/>
              <p:nvPr/>
            </p:nvSpPr>
            <p:spPr>
              <a:xfrm>
                <a:off x="5211733" y="2451517"/>
                <a:ext cx="442412" cy="400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solidFill>
                    <a:schemeClr val="accent1">
                      <a:lumMod val="50000"/>
                    </a:schemeClr>
                  </a:solidFill>
                  <a:latin typeface="Segoe UI" panose="020B0502040204020203" pitchFamily="34" charset="0"/>
                  <a:cs typeface="Segoe UI" panose="020B0502040204020203" pitchFamily="34" charset="0"/>
                </a:endParaRPr>
              </a:p>
            </p:txBody>
          </p:sp>
          <p:sp>
            <p:nvSpPr>
              <p:cNvPr id="59" name="Rectangle 58">
                <a:extLst>
                  <a:ext uri="{FF2B5EF4-FFF2-40B4-BE49-F238E27FC236}">
                    <a16:creationId xmlns:a16="http://schemas.microsoft.com/office/drawing/2014/main" id="{84EC9AB8-C987-0A1A-9998-58CEB84EA78D}"/>
                  </a:ext>
                </a:extLst>
              </p:cNvPr>
              <p:cNvSpPr/>
              <p:nvPr/>
            </p:nvSpPr>
            <p:spPr>
              <a:xfrm>
                <a:off x="5353540" y="1908755"/>
                <a:ext cx="442412" cy="400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solidFill>
                    <a:schemeClr val="accent1">
                      <a:lumMod val="50000"/>
                    </a:schemeClr>
                  </a:solidFill>
                  <a:latin typeface="Segoe UI" panose="020B0502040204020203" pitchFamily="34" charset="0"/>
                  <a:cs typeface="Segoe UI" panose="020B0502040204020203" pitchFamily="34" charset="0"/>
                </a:endParaRPr>
              </a:p>
            </p:txBody>
          </p:sp>
          <p:sp>
            <p:nvSpPr>
              <p:cNvPr id="60" name="Rectangle 59">
                <a:extLst>
                  <a:ext uri="{FF2B5EF4-FFF2-40B4-BE49-F238E27FC236}">
                    <a16:creationId xmlns:a16="http://schemas.microsoft.com/office/drawing/2014/main" id="{D53F1C3D-86B7-A5B7-4644-A039FA32D925}"/>
                  </a:ext>
                </a:extLst>
              </p:cNvPr>
              <p:cNvSpPr/>
              <p:nvPr/>
            </p:nvSpPr>
            <p:spPr>
              <a:xfrm>
                <a:off x="6023804" y="1271377"/>
                <a:ext cx="442412" cy="400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solidFill>
                    <a:schemeClr val="accent1">
                      <a:lumMod val="50000"/>
                    </a:schemeClr>
                  </a:solidFill>
                  <a:latin typeface="Segoe UI" panose="020B0502040204020203" pitchFamily="34" charset="0"/>
                  <a:cs typeface="Segoe UI" panose="020B0502040204020203" pitchFamily="34" charset="0"/>
                </a:endParaRPr>
              </a:p>
            </p:txBody>
          </p:sp>
          <p:sp>
            <p:nvSpPr>
              <p:cNvPr id="61" name="Rectangle 60">
                <a:extLst>
                  <a:ext uri="{FF2B5EF4-FFF2-40B4-BE49-F238E27FC236}">
                    <a16:creationId xmlns:a16="http://schemas.microsoft.com/office/drawing/2014/main" id="{C0685994-AF6B-5C35-F995-84D33EDA14DF}"/>
                  </a:ext>
                </a:extLst>
              </p:cNvPr>
              <p:cNvSpPr/>
              <p:nvPr/>
            </p:nvSpPr>
            <p:spPr>
              <a:xfrm>
                <a:off x="6730970" y="1085869"/>
                <a:ext cx="442412" cy="400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solidFill>
                    <a:schemeClr val="accent1">
                      <a:lumMod val="50000"/>
                    </a:schemeClr>
                  </a:solidFill>
                  <a:latin typeface="Segoe UI" panose="020B0502040204020203" pitchFamily="34" charset="0"/>
                  <a:cs typeface="Segoe UI" panose="020B0502040204020203" pitchFamily="34" charset="0"/>
                </a:endParaRPr>
              </a:p>
            </p:txBody>
          </p:sp>
          <p:sp>
            <p:nvSpPr>
              <p:cNvPr id="62" name="TextBox 50">
                <a:extLst>
                  <a:ext uri="{FF2B5EF4-FFF2-40B4-BE49-F238E27FC236}">
                    <a16:creationId xmlns:a16="http://schemas.microsoft.com/office/drawing/2014/main" id="{9BDFC20F-63EF-FF27-12E8-323AF21B1CF1}"/>
                  </a:ext>
                </a:extLst>
              </p:cNvPr>
              <p:cNvSpPr txBox="1"/>
              <p:nvPr/>
            </p:nvSpPr>
            <p:spPr>
              <a:xfrm>
                <a:off x="6469583" y="791231"/>
                <a:ext cx="933113" cy="154883"/>
              </a:xfrm>
              <a:prstGeom prst="rect">
                <a:avLst/>
              </a:prstGeom>
              <a:noFill/>
            </p:spPr>
            <p:txBody>
              <a:bodyPr wrap="square"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783"/>
                <a:r>
                  <a:rPr lang="en-GB" sz="1400" dirty="0">
                    <a:solidFill>
                      <a:schemeClr val="accent1">
                        <a:lumMod val="50000"/>
                      </a:schemeClr>
                    </a:solidFill>
                    <a:latin typeface="Segoe UI" panose="020B0502040204020203" pitchFamily="34" charset="0"/>
                    <a:ea typeface="Helvetica Neue for IBM Roman" charset="0"/>
                    <a:cs typeface="Segoe UI" panose="020B0502040204020203" pitchFamily="34" charset="0"/>
                  </a:rPr>
                  <a:t>Inland Transportation</a:t>
                </a:r>
              </a:p>
            </p:txBody>
          </p:sp>
          <p:sp>
            <p:nvSpPr>
              <p:cNvPr id="63" name="TextBox 51">
                <a:extLst>
                  <a:ext uri="{FF2B5EF4-FFF2-40B4-BE49-F238E27FC236}">
                    <a16:creationId xmlns:a16="http://schemas.microsoft.com/office/drawing/2014/main" id="{6262187A-5FC2-1FEB-E035-2176C4D2048B}"/>
                  </a:ext>
                </a:extLst>
              </p:cNvPr>
              <p:cNvSpPr txBox="1"/>
              <p:nvPr/>
            </p:nvSpPr>
            <p:spPr>
              <a:xfrm>
                <a:off x="7783704" y="1040317"/>
                <a:ext cx="933113" cy="263301"/>
              </a:xfrm>
              <a:prstGeom prst="rect">
                <a:avLst/>
              </a:prstGeom>
              <a:noFill/>
            </p:spPr>
            <p:txBody>
              <a:bodyPr wrap="square"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783"/>
                <a:r>
                  <a:rPr lang="en-GB" sz="1400" dirty="0">
                    <a:solidFill>
                      <a:schemeClr val="accent1">
                        <a:lumMod val="50000"/>
                      </a:schemeClr>
                    </a:solidFill>
                    <a:latin typeface="Segoe UI" panose="020B0502040204020203" pitchFamily="34" charset="0"/>
                    <a:ea typeface="Helvetica Neue for IBM Roman" charset="0"/>
                    <a:cs typeface="Segoe UI" panose="020B0502040204020203" pitchFamily="34" charset="0"/>
                  </a:rPr>
                  <a:t>Shippers / Beneficial Cargo Owner</a:t>
                </a:r>
              </a:p>
            </p:txBody>
          </p:sp>
          <p:sp>
            <p:nvSpPr>
              <p:cNvPr id="64" name="TextBox 52">
                <a:extLst>
                  <a:ext uri="{FF2B5EF4-FFF2-40B4-BE49-F238E27FC236}">
                    <a16:creationId xmlns:a16="http://schemas.microsoft.com/office/drawing/2014/main" id="{C9ABC950-9953-2D81-07A6-5035A715C865}"/>
                  </a:ext>
                </a:extLst>
              </p:cNvPr>
              <p:cNvSpPr txBox="1"/>
              <p:nvPr/>
            </p:nvSpPr>
            <p:spPr>
              <a:xfrm>
                <a:off x="8318396" y="1628998"/>
                <a:ext cx="812939" cy="263301"/>
              </a:xfrm>
              <a:prstGeom prst="rect">
                <a:avLst/>
              </a:prstGeom>
              <a:noFill/>
            </p:spPr>
            <p:txBody>
              <a:bodyPr wrap="square"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783"/>
                <a:r>
                  <a:rPr lang="en-GB" sz="1400" dirty="0">
                    <a:solidFill>
                      <a:schemeClr val="accent1">
                        <a:lumMod val="50000"/>
                      </a:schemeClr>
                    </a:solidFill>
                    <a:latin typeface="Segoe UI" panose="020B0502040204020203" pitchFamily="34" charset="0"/>
                    <a:ea typeface="Helvetica Neue for IBM Roman" charset="0"/>
                    <a:cs typeface="Segoe UI" panose="020B0502040204020203" pitchFamily="34" charset="0"/>
                  </a:rPr>
                  <a:t>Supply Chain Visibility Systems</a:t>
                </a:r>
              </a:p>
            </p:txBody>
          </p:sp>
          <p:sp>
            <p:nvSpPr>
              <p:cNvPr id="65" name="TextBox 53">
                <a:extLst>
                  <a:ext uri="{FF2B5EF4-FFF2-40B4-BE49-F238E27FC236}">
                    <a16:creationId xmlns:a16="http://schemas.microsoft.com/office/drawing/2014/main" id="{125BC3C6-443E-39ED-C12A-2EF02E193573}"/>
                  </a:ext>
                </a:extLst>
              </p:cNvPr>
              <p:cNvSpPr txBox="1"/>
              <p:nvPr/>
            </p:nvSpPr>
            <p:spPr>
              <a:xfrm>
                <a:off x="8128230" y="3820481"/>
                <a:ext cx="812939" cy="154883"/>
              </a:xfrm>
              <a:prstGeom prst="rect">
                <a:avLst/>
              </a:prstGeom>
              <a:noFill/>
            </p:spPr>
            <p:txBody>
              <a:bodyPr wrap="square"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783"/>
                <a:r>
                  <a:rPr lang="en-GB" sz="1400" dirty="0">
                    <a:solidFill>
                      <a:schemeClr val="accent1">
                        <a:lumMod val="50000"/>
                      </a:schemeClr>
                    </a:solidFill>
                    <a:latin typeface="Segoe UI" panose="020B0502040204020203" pitchFamily="34" charset="0"/>
                    <a:ea typeface="Helvetica Neue for IBM Roman" charset="0"/>
                    <a:cs typeface="Segoe UI" panose="020B0502040204020203" pitchFamily="34" charset="0"/>
                  </a:rPr>
                  <a:t>Authorities</a:t>
                </a:r>
              </a:p>
            </p:txBody>
          </p:sp>
          <p:sp>
            <p:nvSpPr>
              <p:cNvPr id="66" name="TextBox 54">
                <a:extLst>
                  <a:ext uri="{FF2B5EF4-FFF2-40B4-BE49-F238E27FC236}">
                    <a16:creationId xmlns:a16="http://schemas.microsoft.com/office/drawing/2014/main" id="{9DF37C05-6D0A-B1A7-A37A-0D3326850A20}"/>
                  </a:ext>
                </a:extLst>
              </p:cNvPr>
              <p:cNvSpPr txBox="1"/>
              <p:nvPr/>
            </p:nvSpPr>
            <p:spPr>
              <a:xfrm>
                <a:off x="7402697" y="4254810"/>
                <a:ext cx="887543" cy="263301"/>
              </a:xfrm>
              <a:prstGeom prst="rect">
                <a:avLst/>
              </a:prstGeom>
              <a:noFill/>
            </p:spPr>
            <p:txBody>
              <a:bodyPr wrap="square"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783"/>
                <a:r>
                  <a:rPr lang="en-GB" sz="1400" dirty="0">
                    <a:solidFill>
                      <a:schemeClr val="accent1">
                        <a:lumMod val="50000"/>
                      </a:schemeClr>
                    </a:solidFill>
                    <a:latin typeface="Segoe UI" panose="020B0502040204020203" pitchFamily="34" charset="0"/>
                    <a:ea typeface="Helvetica Neue for IBM Roman" charset="0"/>
                    <a:cs typeface="Segoe UI" panose="020B0502040204020203" pitchFamily="34" charset="0"/>
                  </a:rPr>
                  <a:t>Financial / Insurance Services </a:t>
                </a:r>
              </a:p>
            </p:txBody>
          </p:sp>
          <p:sp>
            <p:nvSpPr>
              <p:cNvPr id="67" name="TextBox 55">
                <a:extLst>
                  <a:ext uri="{FF2B5EF4-FFF2-40B4-BE49-F238E27FC236}">
                    <a16:creationId xmlns:a16="http://schemas.microsoft.com/office/drawing/2014/main" id="{91F60B78-7F48-6DEC-113D-C1C95F4C1D88}"/>
                  </a:ext>
                </a:extLst>
              </p:cNvPr>
              <p:cNvSpPr txBox="1"/>
              <p:nvPr/>
            </p:nvSpPr>
            <p:spPr>
              <a:xfrm>
                <a:off x="5659912" y="4192927"/>
                <a:ext cx="778949" cy="263301"/>
              </a:xfrm>
              <a:prstGeom prst="rect">
                <a:avLst/>
              </a:prstGeom>
              <a:noFill/>
            </p:spPr>
            <p:txBody>
              <a:bodyPr wrap="square"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685783"/>
                <a:r>
                  <a:rPr lang="en-GB" sz="1400" dirty="0">
                    <a:solidFill>
                      <a:schemeClr val="accent1">
                        <a:lumMod val="50000"/>
                      </a:schemeClr>
                    </a:solidFill>
                    <a:latin typeface="Segoe UI" panose="020B0502040204020203" pitchFamily="34" charset="0"/>
                    <a:ea typeface="Helvetica Neue for IBM Roman" charset="0"/>
                    <a:cs typeface="Segoe UI" panose="020B0502040204020203" pitchFamily="34" charset="0"/>
                  </a:rPr>
                  <a:t>Port Community Systems</a:t>
                </a:r>
              </a:p>
            </p:txBody>
          </p:sp>
          <p:sp>
            <p:nvSpPr>
              <p:cNvPr id="68" name="TextBox 56">
                <a:extLst>
                  <a:ext uri="{FF2B5EF4-FFF2-40B4-BE49-F238E27FC236}">
                    <a16:creationId xmlns:a16="http://schemas.microsoft.com/office/drawing/2014/main" id="{37740D81-D59E-8FC4-515C-050EBC437A59}"/>
                  </a:ext>
                </a:extLst>
              </p:cNvPr>
              <p:cNvSpPr txBox="1"/>
              <p:nvPr/>
            </p:nvSpPr>
            <p:spPr>
              <a:xfrm>
                <a:off x="4878563" y="3676978"/>
                <a:ext cx="791814" cy="263301"/>
              </a:xfrm>
              <a:prstGeom prst="rect">
                <a:avLst/>
              </a:prstGeom>
              <a:noFill/>
            </p:spPr>
            <p:txBody>
              <a:bodyPr wrap="square"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685783"/>
                <a:r>
                  <a:rPr lang="en-GB" sz="1400" dirty="0">
                    <a:solidFill>
                      <a:schemeClr val="accent1">
                        <a:lumMod val="50000"/>
                      </a:schemeClr>
                    </a:solidFill>
                    <a:latin typeface="Segoe UI" panose="020B0502040204020203" pitchFamily="34" charset="0"/>
                    <a:ea typeface="Helvetica Neue for IBM Roman" charset="0"/>
                    <a:cs typeface="Segoe UI" panose="020B0502040204020203" pitchFamily="34" charset="0"/>
                  </a:rPr>
                  <a:t>Freight Forwarders / 3PLs</a:t>
                </a:r>
              </a:p>
            </p:txBody>
          </p:sp>
          <p:sp>
            <p:nvSpPr>
              <p:cNvPr id="69" name="TextBox 57">
                <a:extLst>
                  <a:ext uri="{FF2B5EF4-FFF2-40B4-BE49-F238E27FC236}">
                    <a16:creationId xmlns:a16="http://schemas.microsoft.com/office/drawing/2014/main" id="{27F9882D-C4E9-909E-F9B5-62BE4B59ED81}"/>
                  </a:ext>
                </a:extLst>
              </p:cNvPr>
              <p:cNvSpPr txBox="1"/>
              <p:nvPr/>
            </p:nvSpPr>
            <p:spPr>
              <a:xfrm>
                <a:off x="4804865" y="2168600"/>
                <a:ext cx="628245" cy="263301"/>
              </a:xfrm>
              <a:prstGeom prst="rect">
                <a:avLst/>
              </a:prstGeom>
              <a:noFill/>
            </p:spPr>
            <p:txBody>
              <a:bodyPr wrap="square"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685783"/>
                <a:r>
                  <a:rPr lang="en-GB" sz="1400" dirty="0">
                    <a:solidFill>
                      <a:schemeClr val="accent1">
                        <a:lumMod val="50000"/>
                      </a:schemeClr>
                    </a:solidFill>
                    <a:latin typeface="Segoe UI" panose="020B0502040204020203" pitchFamily="34" charset="0"/>
                    <a:ea typeface="Helvetica Neue for IBM Roman" charset="0"/>
                    <a:cs typeface="Segoe UI" panose="020B0502040204020203" pitchFamily="34" charset="0"/>
                  </a:rPr>
                  <a:t>Customs Systems</a:t>
                </a:r>
              </a:p>
            </p:txBody>
          </p:sp>
          <p:sp>
            <p:nvSpPr>
              <p:cNvPr id="70" name="TextBox 58">
                <a:extLst>
                  <a:ext uri="{FF2B5EF4-FFF2-40B4-BE49-F238E27FC236}">
                    <a16:creationId xmlns:a16="http://schemas.microsoft.com/office/drawing/2014/main" id="{A1C762C4-36D3-0088-0FC2-59153FBF81D7}"/>
                  </a:ext>
                </a:extLst>
              </p:cNvPr>
              <p:cNvSpPr txBox="1"/>
              <p:nvPr/>
            </p:nvSpPr>
            <p:spPr>
              <a:xfrm>
                <a:off x="5431662" y="1308915"/>
                <a:ext cx="628245" cy="263301"/>
              </a:xfrm>
              <a:prstGeom prst="rect">
                <a:avLst/>
              </a:prstGeom>
              <a:noFill/>
            </p:spPr>
            <p:txBody>
              <a:bodyPr wrap="square"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685783"/>
                <a:r>
                  <a:rPr lang="en-GB" sz="1400" dirty="0">
                    <a:solidFill>
                      <a:schemeClr val="accent1">
                        <a:lumMod val="50000"/>
                      </a:schemeClr>
                    </a:solidFill>
                    <a:latin typeface="Segoe UI" panose="020B0502040204020203" pitchFamily="34" charset="0"/>
                    <a:ea typeface="Helvetica Neue for IBM Roman" charset="0"/>
                    <a:cs typeface="Segoe UI" panose="020B0502040204020203" pitchFamily="34" charset="0"/>
                  </a:rPr>
                  <a:t>Customs Brokers</a:t>
                </a:r>
              </a:p>
            </p:txBody>
          </p:sp>
          <p:pic>
            <p:nvPicPr>
              <p:cNvPr id="71" name="Picture 70">
                <a:extLst>
                  <a:ext uri="{FF2B5EF4-FFF2-40B4-BE49-F238E27FC236}">
                    <a16:creationId xmlns:a16="http://schemas.microsoft.com/office/drawing/2014/main" id="{82110627-B572-91BE-0305-FE85414A3E94}"/>
                  </a:ext>
                </a:extLst>
              </p:cNvPr>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a:off x="5732037" y="3748306"/>
                <a:ext cx="243557" cy="364607"/>
              </a:xfrm>
              <a:prstGeom prst="rect">
                <a:avLst/>
              </a:prstGeom>
            </p:spPr>
          </p:pic>
          <p:pic>
            <p:nvPicPr>
              <p:cNvPr id="72" name="Picture 71">
                <a:extLst>
                  <a:ext uri="{FF2B5EF4-FFF2-40B4-BE49-F238E27FC236}">
                    <a16:creationId xmlns:a16="http://schemas.microsoft.com/office/drawing/2014/main" id="{218C52B7-4834-315A-C025-FE8BB48DF406}"/>
                  </a:ext>
                </a:extLst>
              </p:cNvPr>
              <p:cNvPicPr>
                <a:picLocks noChangeAspect="1"/>
              </p:cNvPicPr>
              <p:nvPr/>
            </p:nvPicPr>
            <p:blipFill>
              <a:blip r:embed="rId26" cstate="screen">
                <a:extLst>
                  <a:ext uri="{28A0092B-C50C-407E-A947-70E740481C1C}">
                    <a14:useLocalDpi xmlns:a14="http://schemas.microsoft.com/office/drawing/2010/main"/>
                  </a:ext>
                </a:extLst>
              </a:blip>
              <a:stretch>
                <a:fillRect/>
              </a:stretch>
            </p:blipFill>
            <p:spPr>
              <a:xfrm>
                <a:off x="7883541" y="3738538"/>
                <a:ext cx="222813" cy="333554"/>
              </a:xfrm>
              <a:prstGeom prst="rect">
                <a:avLst/>
              </a:prstGeom>
            </p:spPr>
          </p:pic>
          <p:pic>
            <p:nvPicPr>
              <p:cNvPr id="73" name="Picture 72">
                <a:extLst>
                  <a:ext uri="{FF2B5EF4-FFF2-40B4-BE49-F238E27FC236}">
                    <a16:creationId xmlns:a16="http://schemas.microsoft.com/office/drawing/2014/main" id="{FBCE6993-A28E-92BE-5EBC-52F3C461A7D1}"/>
                  </a:ext>
                </a:extLst>
              </p:cNvPr>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6100640" y="1269632"/>
                <a:ext cx="234848" cy="351569"/>
              </a:xfrm>
              <a:prstGeom prst="rect">
                <a:avLst/>
              </a:prstGeom>
            </p:spPr>
          </p:pic>
          <p:pic>
            <p:nvPicPr>
              <p:cNvPr id="74" name="Picture 73">
                <a:extLst>
                  <a:ext uri="{FF2B5EF4-FFF2-40B4-BE49-F238E27FC236}">
                    <a16:creationId xmlns:a16="http://schemas.microsoft.com/office/drawing/2014/main" id="{BEE44277-EC7E-AD20-31D5-178E700AC1C2}"/>
                  </a:ext>
                </a:extLst>
              </p:cNvPr>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a:off x="6442235" y="4072839"/>
                <a:ext cx="227783" cy="340991"/>
              </a:xfrm>
              <a:prstGeom prst="rect">
                <a:avLst/>
              </a:prstGeom>
            </p:spPr>
          </p:pic>
          <p:pic>
            <p:nvPicPr>
              <p:cNvPr id="75" name="Picture 74">
                <a:extLst>
                  <a:ext uri="{FF2B5EF4-FFF2-40B4-BE49-F238E27FC236}">
                    <a16:creationId xmlns:a16="http://schemas.microsoft.com/office/drawing/2014/main" id="{41A86B87-E580-A008-77FE-0FF0C7468DC4}"/>
                  </a:ext>
                </a:extLst>
              </p:cNvPr>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8047851" y="1732398"/>
                <a:ext cx="260624" cy="390154"/>
              </a:xfrm>
              <a:prstGeom prst="rect">
                <a:avLst/>
              </a:prstGeom>
            </p:spPr>
          </p:pic>
          <p:pic>
            <p:nvPicPr>
              <p:cNvPr id="76" name="Picture 75">
                <a:extLst>
                  <a:ext uri="{FF2B5EF4-FFF2-40B4-BE49-F238E27FC236}">
                    <a16:creationId xmlns:a16="http://schemas.microsoft.com/office/drawing/2014/main" id="{6DE5DD05-E1A8-A227-28F5-11A5CD5A7918}"/>
                  </a:ext>
                </a:extLst>
              </p:cNvPr>
              <p:cNvPicPr>
                <a:picLocks noChangeAspect="1"/>
              </p:cNvPicPr>
              <p:nvPr/>
            </p:nvPicPr>
            <p:blipFill>
              <a:blip r:embed="rId30" cstate="screen">
                <a:extLst>
                  <a:ext uri="{28A0092B-C50C-407E-A947-70E740481C1C}">
                    <a14:useLocalDpi xmlns:a14="http://schemas.microsoft.com/office/drawing/2010/main"/>
                  </a:ext>
                </a:extLst>
              </a:blip>
              <a:stretch>
                <a:fillRect/>
              </a:stretch>
            </p:blipFill>
            <p:spPr>
              <a:xfrm>
                <a:off x="8267591" y="3137345"/>
                <a:ext cx="229373" cy="343372"/>
              </a:xfrm>
              <a:prstGeom prst="rect">
                <a:avLst/>
              </a:prstGeom>
            </p:spPr>
          </p:pic>
          <p:pic>
            <p:nvPicPr>
              <p:cNvPr id="77" name="Picture 76">
                <a:extLst>
                  <a:ext uri="{FF2B5EF4-FFF2-40B4-BE49-F238E27FC236}">
                    <a16:creationId xmlns:a16="http://schemas.microsoft.com/office/drawing/2014/main" id="{158449BF-A184-9680-2AF1-3BA6D20C05F5}"/>
                  </a:ext>
                </a:extLst>
              </p:cNvPr>
              <p:cNvPicPr>
                <a:picLocks noChangeAspect="1"/>
              </p:cNvPicPr>
              <p:nvPr/>
            </p:nvPicPr>
            <p:blipFill>
              <a:blip r:embed="rId31" cstate="screen">
                <a:extLst>
                  <a:ext uri="{28A0092B-C50C-407E-A947-70E740481C1C}">
                    <a14:useLocalDpi xmlns:a14="http://schemas.microsoft.com/office/drawing/2010/main"/>
                  </a:ext>
                </a:extLst>
              </a:blip>
              <a:stretch>
                <a:fillRect/>
              </a:stretch>
            </p:blipFill>
            <p:spPr>
              <a:xfrm>
                <a:off x="8359344" y="2467149"/>
                <a:ext cx="229092" cy="342953"/>
              </a:xfrm>
              <a:prstGeom prst="rect">
                <a:avLst/>
              </a:prstGeom>
            </p:spPr>
          </p:pic>
          <p:pic>
            <p:nvPicPr>
              <p:cNvPr id="78" name="Picture 77">
                <a:extLst>
                  <a:ext uri="{FF2B5EF4-FFF2-40B4-BE49-F238E27FC236}">
                    <a16:creationId xmlns:a16="http://schemas.microsoft.com/office/drawing/2014/main" id="{28CC2085-3254-39B8-2760-F71928A33303}"/>
                  </a:ext>
                </a:extLst>
              </p:cNvPr>
              <p:cNvPicPr>
                <a:picLocks noChangeAspect="1"/>
              </p:cNvPicPr>
              <p:nvPr/>
            </p:nvPicPr>
            <p:blipFill>
              <a:blip r:embed="rId32" cstate="screen">
                <a:extLst>
                  <a:ext uri="{28A0092B-C50C-407E-A947-70E740481C1C}">
                    <a14:useLocalDpi xmlns:a14="http://schemas.microsoft.com/office/drawing/2010/main"/>
                  </a:ext>
                </a:extLst>
              </a:blip>
              <a:stretch>
                <a:fillRect/>
              </a:stretch>
            </p:blipFill>
            <p:spPr>
              <a:xfrm>
                <a:off x="5378801" y="3164573"/>
                <a:ext cx="225623" cy="337760"/>
              </a:xfrm>
              <a:prstGeom prst="rect">
                <a:avLst/>
              </a:prstGeom>
            </p:spPr>
          </p:pic>
          <p:pic>
            <p:nvPicPr>
              <p:cNvPr id="79" name="Picture 78">
                <a:extLst>
                  <a:ext uri="{FF2B5EF4-FFF2-40B4-BE49-F238E27FC236}">
                    <a16:creationId xmlns:a16="http://schemas.microsoft.com/office/drawing/2014/main" id="{E75EBE9B-FC40-1466-25E0-EBABB7DCD287}"/>
                  </a:ext>
                </a:extLst>
              </p:cNvPr>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a:xfrm>
                <a:off x="7549765" y="1269632"/>
                <a:ext cx="217338" cy="325356"/>
              </a:xfrm>
              <a:prstGeom prst="rect">
                <a:avLst/>
              </a:prstGeom>
            </p:spPr>
          </p:pic>
          <p:pic>
            <p:nvPicPr>
              <p:cNvPr id="80" name="Picture 79">
                <a:extLst>
                  <a:ext uri="{FF2B5EF4-FFF2-40B4-BE49-F238E27FC236}">
                    <a16:creationId xmlns:a16="http://schemas.microsoft.com/office/drawing/2014/main" id="{3F5F1F24-26C4-CF4C-F297-C7CF0DA48B3D}"/>
                  </a:ext>
                </a:extLst>
              </p:cNvPr>
              <p:cNvPicPr>
                <a:picLocks noChangeAspect="1"/>
              </p:cNvPicPr>
              <p:nvPr/>
            </p:nvPicPr>
            <p:blipFill>
              <a:blip r:embed="rId34" cstate="screen">
                <a:extLst>
                  <a:ext uri="{28A0092B-C50C-407E-A947-70E740481C1C}">
                    <a14:useLocalDpi xmlns:a14="http://schemas.microsoft.com/office/drawing/2010/main"/>
                  </a:ext>
                </a:extLst>
              </a:blip>
              <a:stretch>
                <a:fillRect/>
              </a:stretch>
            </p:blipFill>
            <p:spPr>
              <a:xfrm>
                <a:off x="5287554" y="2475159"/>
                <a:ext cx="246250" cy="368638"/>
              </a:xfrm>
              <a:prstGeom prst="rect">
                <a:avLst/>
              </a:prstGeom>
            </p:spPr>
          </p:pic>
          <p:pic>
            <p:nvPicPr>
              <p:cNvPr id="81" name="Picture 80">
                <a:extLst>
                  <a:ext uri="{FF2B5EF4-FFF2-40B4-BE49-F238E27FC236}">
                    <a16:creationId xmlns:a16="http://schemas.microsoft.com/office/drawing/2014/main" id="{54729B59-ADBC-9200-D5E8-CD5A6D156DF0}"/>
                  </a:ext>
                </a:extLst>
              </p:cNvPr>
              <p:cNvPicPr>
                <a:picLocks noChangeAspect="1"/>
              </p:cNvPicPr>
              <p:nvPr/>
            </p:nvPicPr>
            <p:blipFill>
              <a:blip r:embed="rId35" cstate="screen">
                <a:extLst>
                  <a:ext uri="{28A0092B-C50C-407E-A947-70E740481C1C}">
                    <a14:useLocalDpi xmlns:a14="http://schemas.microsoft.com/office/drawing/2010/main"/>
                  </a:ext>
                </a:extLst>
              </a:blip>
              <a:stretch>
                <a:fillRect/>
              </a:stretch>
            </p:blipFill>
            <p:spPr>
              <a:xfrm>
                <a:off x="7124100" y="4197385"/>
                <a:ext cx="164994" cy="246998"/>
              </a:xfrm>
              <a:prstGeom prst="rect">
                <a:avLst/>
              </a:prstGeom>
            </p:spPr>
          </p:pic>
          <p:pic>
            <p:nvPicPr>
              <p:cNvPr id="82" name="Picture 81">
                <a:extLst>
                  <a:ext uri="{FF2B5EF4-FFF2-40B4-BE49-F238E27FC236}">
                    <a16:creationId xmlns:a16="http://schemas.microsoft.com/office/drawing/2014/main" id="{91CA51ED-D2E7-9A48-2754-63F2152DDC77}"/>
                  </a:ext>
                </a:extLst>
              </p:cNvPr>
              <p:cNvPicPr>
                <a:picLocks noChangeAspect="1"/>
              </p:cNvPicPr>
              <p:nvPr/>
            </p:nvPicPr>
            <p:blipFill>
              <a:blip r:embed="rId36" cstate="screen">
                <a:extLst>
                  <a:ext uri="{28A0092B-C50C-407E-A947-70E740481C1C}">
                    <a14:useLocalDpi xmlns:a14="http://schemas.microsoft.com/office/drawing/2010/main"/>
                  </a:ext>
                </a:extLst>
              </a:blip>
              <a:stretch>
                <a:fillRect/>
              </a:stretch>
            </p:blipFill>
            <p:spPr>
              <a:xfrm>
                <a:off x="7305313" y="4197385"/>
                <a:ext cx="164128" cy="245700"/>
              </a:xfrm>
              <a:prstGeom prst="rect">
                <a:avLst/>
              </a:prstGeom>
            </p:spPr>
          </p:pic>
          <p:grpSp>
            <p:nvGrpSpPr>
              <p:cNvPr id="83" name="Group 82">
                <a:extLst>
                  <a:ext uri="{FF2B5EF4-FFF2-40B4-BE49-F238E27FC236}">
                    <a16:creationId xmlns:a16="http://schemas.microsoft.com/office/drawing/2014/main" id="{3DEEA5FA-A84A-8916-4028-976B709CD147}"/>
                  </a:ext>
                </a:extLst>
              </p:cNvPr>
              <p:cNvGrpSpPr/>
              <p:nvPr/>
            </p:nvGrpSpPr>
            <p:grpSpPr>
              <a:xfrm>
                <a:off x="6785534" y="948683"/>
                <a:ext cx="370572" cy="530723"/>
                <a:chOff x="4655352" y="4959133"/>
                <a:chExt cx="716177" cy="1025695"/>
              </a:xfrm>
            </p:grpSpPr>
            <p:pic>
              <p:nvPicPr>
                <p:cNvPr id="110" name="Picture 109">
                  <a:extLst>
                    <a:ext uri="{FF2B5EF4-FFF2-40B4-BE49-F238E27FC236}">
                      <a16:creationId xmlns:a16="http://schemas.microsoft.com/office/drawing/2014/main" id="{C6A78792-DD1D-DD9B-E26B-630E3FE224C4}"/>
                    </a:ext>
                  </a:extLst>
                </p:cNvPr>
                <p:cNvPicPr>
                  <a:picLocks noChangeAspect="1"/>
                </p:cNvPicPr>
                <p:nvPr/>
              </p:nvPicPr>
              <p:blipFill>
                <a:blip r:embed="rId37" cstate="screen">
                  <a:extLst>
                    <a:ext uri="{28A0092B-C50C-407E-A947-70E740481C1C}">
                      <a14:useLocalDpi xmlns:a14="http://schemas.microsoft.com/office/drawing/2010/main"/>
                    </a:ext>
                  </a:extLst>
                </a:blip>
                <a:stretch>
                  <a:fillRect/>
                </a:stretch>
              </p:blipFill>
              <p:spPr>
                <a:xfrm>
                  <a:off x="5034975" y="5480828"/>
                  <a:ext cx="336554" cy="503823"/>
                </a:xfrm>
                <a:prstGeom prst="rect">
                  <a:avLst/>
                </a:prstGeom>
              </p:spPr>
            </p:pic>
            <p:pic>
              <p:nvPicPr>
                <p:cNvPr id="111" name="Picture 110">
                  <a:extLst>
                    <a:ext uri="{FF2B5EF4-FFF2-40B4-BE49-F238E27FC236}">
                      <a16:creationId xmlns:a16="http://schemas.microsoft.com/office/drawing/2014/main" id="{C0D3A029-C527-4731-CC86-0ED04FB74DD2}"/>
                    </a:ext>
                  </a:extLst>
                </p:cNvPr>
                <p:cNvPicPr>
                  <a:picLocks noChangeAspect="1"/>
                </p:cNvPicPr>
                <p:nvPr/>
              </p:nvPicPr>
              <p:blipFill>
                <a:blip r:embed="rId38" cstate="screen">
                  <a:extLst>
                    <a:ext uri="{28A0092B-C50C-407E-A947-70E740481C1C}">
                      <a14:useLocalDpi xmlns:a14="http://schemas.microsoft.com/office/drawing/2010/main"/>
                    </a:ext>
                  </a:extLst>
                </a:blip>
                <a:stretch>
                  <a:fillRect/>
                </a:stretch>
              </p:blipFill>
              <p:spPr>
                <a:xfrm>
                  <a:off x="4842157" y="4959133"/>
                  <a:ext cx="336672" cy="504000"/>
                </a:xfrm>
                <a:prstGeom prst="rect">
                  <a:avLst/>
                </a:prstGeom>
              </p:spPr>
            </p:pic>
            <p:pic>
              <p:nvPicPr>
                <p:cNvPr id="112" name="Picture 111">
                  <a:extLst>
                    <a:ext uri="{FF2B5EF4-FFF2-40B4-BE49-F238E27FC236}">
                      <a16:creationId xmlns:a16="http://schemas.microsoft.com/office/drawing/2014/main" id="{F2511546-2069-338E-E8C0-62B356213F44}"/>
                    </a:ext>
                  </a:extLst>
                </p:cNvPr>
                <p:cNvPicPr>
                  <a:picLocks noChangeAspect="1"/>
                </p:cNvPicPr>
                <p:nvPr/>
              </p:nvPicPr>
              <p:blipFill>
                <a:blip r:embed="rId39" cstate="screen">
                  <a:extLst>
                    <a:ext uri="{28A0092B-C50C-407E-A947-70E740481C1C}">
                      <a14:useLocalDpi xmlns:a14="http://schemas.microsoft.com/office/drawing/2010/main"/>
                    </a:ext>
                  </a:extLst>
                </a:blip>
                <a:stretch>
                  <a:fillRect/>
                </a:stretch>
              </p:blipFill>
              <p:spPr>
                <a:xfrm>
                  <a:off x="4655352" y="5480828"/>
                  <a:ext cx="336672" cy="504000"/>
                </a:xfrm>
                <a:prstGeom prst="rect">
                  <a:avLst/>
                </a:prstGeom>
              </p:spPr>
            </p:pic>
          </p:grpSp>
          <p:pic>
            <p:nvPicPr>
              <p:cNvPr id="84" name="Picture 83">
                <a:extLst>
                  <a:ext uri="{FF2B5EF4-FFF2-40B4-BE49-F238E27FC236}">
                    <a16:creationId xmlns:a16="http://schemas.microsoft.com/office/drawing/2014/main" id="{D5F38614-3A95-B08E-4355-1F9BB602B3F7}"/>
                  </a:ext>
                </a:extLst>
              </p:cNvPr>
              <p:cNvPicPr>
                <a:picLocks noChangeAspect="1"/>
              </p:cNvPicPr>
              <p:nvPr/>
            </p:nvPicPr>
            <p:blipFill>
              <a:blip r:embed="rId40" cstate="screen">
                <a:extLst>
                  <a:ext uri="{28A0092B-C50C-407E-A947-70E740481C1C}">
                    <a14:useLocalDpi xmlns:a14="http://schemas.microsoft.com/office/drawing/2010/main"/>
                  </a:ext>
                </a:extLst>
              </a:blip>
              <a:stretch>
                <a:fillRect/>
              </a:stretch>
            </p:blipFill>
            <p:spPr>
              <a:xfrm>
                <a:off x="5418661" y="1939451"/>
                <a:ext cx="303722" cy="344780"/>
              </a:xfrm>
              <a:prstGeom prst="rect">
                <a:avLst/>
              </a:prstGeom>
            </p:spPr>
          </p:pic>
          <p:grpSp>
            <p:nvGrpSpPr>
              <p:cNvPr id="85" name="Group 84">
                <a:extLst>
                  <a:ext uri="{FF2B5EF4-FFF2-40B4-BE49-F238E27FC236}">
                    <a16:creationId xmlns:a16="http://schemas.microsoft.com/office/drawing/2014/main" id="{6CFB643D-5636-127A-41FA-D0AD1CC4E84A}"/>
                  </a:ext>
                </a:extLst>
              </p:cNvPr>
              <p:cNvGrpSpPr/>
              <p:nvPr/>
            </p:nvGrpSpPr>
            <p:grpSpPr>
              <a:xfrm>
                <a:off x="5610008" y="1519124"/>
                <a:ext cx="2603355" cy="2664914"/>
                <a:chOff x="7118830" y="2126638"/>
                <a:chExt cx="3471139" cy="3553217"/>
              </a:xfrm>
            </p:grpSpPr>
            <p:cxnSp>
              <p:nvCxnSpPr>
                <p:cNvPr id="86" name="Straight Arrow Connector 85">
                  <a:extLst>
                    <a:ext uri="{FF2B5EF4-FFF2-40B4-BE49-F238E27FC236}">
                      <a16:creationId xmlns:a16="http://schemas.microsoft.com/office/drawing/2014/main" id="{AEA9813D-6631-5419-084D-CA7C4AA1488E}"/>
                    </a:ext>
                  </a:extLst>
                </p:cNvPr>
                <p:cNvCxnSpPr>
                  <a:cxnSpLocks/>
                </p:cNvCxnSpPr>
                <p:nvPr/>
              </p:nvCxnSpPr>
              <p:spPr>
                <a:xfrm flipH="1">
                  <a:off x="7140512" y="2196423"/>
                  <a:ext cx="2536857" cy="1418280"/>
                </a:xfrm>
                <a:prstGeom prst="straightConnector1">
                  <a:avLst/>
                </a:prstGeom>
                <a:ln w="12700" cap="sq"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CC1121B2-5839-019D-8610-3BB1DB4FAA65}"/>
                    </a:ext>
                  </a:extLst>
                </p:cNvPr>
                <p:cNvCxnSpPr>
                  <a:cxnSpLocks/>
                </p:cNvCxnSpPr>
                <p:nvPr/>
              </p:nvCxnSpPr>
              <p:spPr>
                <a:xfrm>
                  <a:off x="7191632" y="3105665"/>
                  <a:ext cx="255200" cy="1918952"/>
                </a:xfrm>
                <a:prstGeom prst="straightConnector1">
                  <a:avLst/>
                </a:prstGeom>
                <a:ln w="12700" cap="sq" cmpd="sng">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FE2F7B26-33C3-B72E-B4A0-8D798DC1C6C8}"/>
                    </a:ext>
                  </a:extLst>
                </p:cNvPr>
                <p:cNvCxnSpPr>
                  <a:cxnSpLocks/>
                </p:cNvCxnSpPr>
                <p:nvPr/>
              </p:nvCxnSpPr>
              <p:spPr>
                <a:xfrm flipH="1">
                  <a:off x="7246739" y="4538418"/>
                  <a:ext cx="3229723" cy="96492"/>
                </a:xfrm>
                <a:prstGeom prst="straightConnector1">
                  <a:avLst/>
                </a:prstGeom>
                <a:ln w="12700" cap="sq" cmpd="sng">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95831AF-B460-8EB8-D113-7AEDF7412B32}"/>
                    </a:ext>
                  </a:extLst>
                </p:cNvPr>
                <p:cNvCxnSpPr>
                  <a:cxnSpLocks/>
                </p:cNvCxnSpPr>
                <p:nvPr/>
              </p:nvCxnSpPr>
              <p:spPr>
                <a:xfrm>
                  <a:off x="7358520" y="2946274"/>
                  <a:ext cx="3200034" cy="656404"/>
                </a:xfrm>
                <a:prstGeom prst="straightConnector1">
                  <a:avLst/>
                </a:prstGeom>
                <a:ln w="12700" cap="sq"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8B735DA-3F61-9192-C4B0-C27102CDD014}"/>
                    </a:ext>
                  </a:extLst>
                </p:cNvPr>
                <p:cNvCxnSpPr>
                  <a:cxnSpLocks/>
                </p:cNvCxnSpPr>
                <p:nvPr/>
              </p:nvCxnSpPr>
              <p:spPr>
                <a:xfrm>
                  <a:off x="9043069" y="2184577"/>
                  <a:ext cx="1433393" cy="2030802"/>
                </a:xfrm>
                <a:prstGeom prst="line">
                  <a:avLst/>
                </a:prstGeom>
                <a:ln w="12700" cap="sq" cmpd="sng">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A8111E7-C210-634C-B0F5-9449DE7F9D35}"/>
                    </a:ext>
                  </a:extLst>
                </p:cNvPr>
                <p:cNvCxnSpPr>
                  <a:cxnSpLocks/>
                </p:cNvCxnSpPr>
                <p:nvPr/>
              </p:nvCxnSpPr>
              <p:spPr>
                <a:xfrm>
                  <a:off x="9151103" y="2181190"/>
                  <a:ext cx="1367062" cy="1220163"/>
                </a:xfrm>
                <a:prstGeom prst="line">
                  <a:avLst/>
                </a:prstGeom>
                <a:ln w="12700" cap="sq" cmpd="sng">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216083A-C2DE-07C8-E69B-986E643BA0D4}"/>
                    </a:ext>
                  </a:extLst>
                </p:cNvPr>
                <p:cNvCxnSpPr>
                  <a:cxnSpLocks/>
                </p:cNvCxnSpPr>
                <p:nvPr/>
              </p:nvCxnSpPr>
              <p:spPr>
                <a:xfrm>
                  <a:off x="8908391" y="2226851"/>
                  <a:ext cx="497946" cy="3256737"/>
                </a:xfrm>
                <a:prstGeom prst="line">
                  <a:avLst/>
                </a:prstGeom>
                <a:ln w="12700" cap="sq" cmpd="sng">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B154349-DE74-12A8-3C58-0E9A579840A8}"/>
                    </a:ext>
                  </a:extLst>
                </p:cNvPr>
                <p:cNvCxnSpPr>
                  <a:cxnSpLocks/>
                </p:cNvCxnSpPr>
                <p:nvPr/>
              </p:nvCxnSpPr>
              <p:spPr>
                <a:xfrm flipV="1">
                  <a:off x="7723522" y="2870862"/>
                  <a:ext cx="2611822" cy="2191924"/>
                </a:xfrm>
                <a:prstGeom prst="straightConnector1">
                  <a:avLst/>
                </a:prstGeom>
                <a:ln w="12700" cap="sq"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544635DA-658E-66DF-4D0D-776F1BF9050A}"/>
                    </a:ext>
                  </a:extLst>
                </p:cNvPr>
                <p:cNvCxnSpPr>
                  <a:cxnSpLocks/>
                </p:cNvCxnSpPr>
                <p:nvPr/>
              </p:nvCxnSpPr>
              <p:spPr>
                <a:xfrm>
                  <a:off x="9953157" y="2330659"/>
                  <a:ext cx="636812" cy="1825029"/>
                </a:xfrm>
                <a:prstGeom prst="straightConnector1">
                  <a:avLst/>
                </a:prstGeom>
                <a:ln w="9525" cap="sq" cmpd="sng">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6802A0AE-2EB0-8E28-63FE-2233252B2506}"/>
                    </a:ext>
                  </a:extLst>
                </p:cNvPr>
                <p:cNvCxnSpPr>
                  <a:cxnSpLocks/>
                </p:cNvCxnSpPr>
                <p:nvPr/>
              </p:nvCxnSpPr>
              <p:spPr>
                <a:xfrm flipV="1">
                  <a:off x="7348151" y="2191365"/>
                  <a:ext cx="1344580" cy="634213"/>
                </a:xfrm>
                <a:prstGeom prst="straightConnector1">
                  <a:avLst/>
                </a:prstGeom>
                <a:ln w="9525" cap="sq" cmpd="sng">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5A0B7EB-FFF0-C060-CA7C-A9E091442405}"/>
                    </a:ext>
                  </a:extLst>
                </p:cNvPr>
                <p:cNvCxnSpPr>
                  <a:cxnSpLocks/>
                </p:cNvCxnSpPr>
                <p:nvPr/>
              </p:nvCxnSpPr>
              <p:spPr>
                <a:xfrm flipV="1">
                  <a:off x="7348151" y="2126638"/>
                  <a:ext cx="2277969" cy="715416"/>
                </a:xfrm>
                <a:prstGeom prst="line">
                  <a:avLst/>
                </a:prstGeom>
                <a:ln w="9525" cap="sq"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078A512-1149-C51B-3052-24D56078DF43}"/>
                    </a:ext>
                  </a:extLst>
                </p:cNvPr>
                <p:cNvCxnSpPr>
                  <a:cxnSpLocks/>
                </p:cNvCxnSpPr>
                <p:nvPr/>
              </p:nvCxnSpPr>
              <p:spPr>
                <a:xfrm flipH="1">
                  <a:off x="7266943" y="4403109"/>
                  <a:ext cx="3209519" cy="77951"/>
                </a:xfrm>
                <a:prstGeom prst="line">
                  <a:avLst/>
                </a:prstGeom>
                <a:ln w="9525" cap="sq"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21F11B0D-539F-E569-2A3C-1552D68E8C3C}"/>
                    </a:ext>
                  </a:extLst>
                </p:cNvPr>
                <p:cNvCxnSpPr>
                  <a:cxnSpLocks/>
                </p:cNvCxnSpPr>
                <p:nvPr/>
              </p:nvCxnSpPr>
              <p:spPr>
                <a:xfrm>
                  <a:off x="8130944" y="2370666"/>
                  <a:ext cx="1933828" cy="2673978"/>
                </a:xfrm>
                <a:prstGeom prst="straightConnector1">
                  <a:avLst/>
                </a:prstGeom>
                <a:ln w="12700" cap="sq" cmpd="sng">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EE323AAC-B019-4BC1-4651-7F39F9C42EBF}"/>
                    </a:ext>
                  </a:extLst>
                </p:cNvPr>
                <p:cNvCxnSpPr>
                  <a:cxnSpLocks/>
                </p:cNvCxnSpPr>
                <p:nvPr/>
              </p:nvCxnSpPr>
              <p:spPr>
                <a:xfrm>
                  <a:off x="7245236" y="4769146"/>
                  <a:ext cx="2775580" cy="450710"/>
                </a:xfrm>
                <a:prstGeom prst="straightConnector1">
                  <a:avLst/>
                </a:prstGeom>
                <a:ln w="9525" cap="sq" cmpd="sng">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0B94D69-9F15-893E-9CD4-A7BD7E9BE47C}"/>
                    </a:ext>
                  </a:extLst>
                </p:cNvPr>
                <p:cNvCxnSpPr>
                  <a:cxnSpLocks/>
                </p:cNvCxnSpPr>
                <p:nvPr/>
              </p:nvCxnSpPr>
              <p:spPr>
                <a:xfrm>
                  <a:off x="8006590" y="2423737"/>
                  <a:ext cx="1289126" cy="3075129"/>
                </a:xfrm>
                <a:prstGeom prst="line">
                  <a:avLst/>
                </a:prstGeom>
                <a:ln w="9525" cap="sq"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E092C648-62AC-AB19-FA0A-0AB76DCA855A}"/>
                    </a:ext>
                  </a:extLst>
                </p:cNvPr>
                <p:cNvCxnSpPr>
                  <a:cxnSpLocks/>
                </p:cNvCxnSpPr>
                <p:nvPr/>
              </p:nvCxnSpPr>
              <p:spPr>
                <a:xfrm flipH="1">
                  <a:off x="7226309" y="2330659"/>
                  <a:ext cx="2550413" cy="1995434"/>
                </a:xfrm>
                <a:prstGeom prst="straightConnector1">
                  <a:avLst/>
                </a:prstGeom>
                <a:ln w="9525" cap="sq" cmpd="sng">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59E8E3C7-B6C1-F956-5F87-22D887B14CC0}"/>
                    </a:ext>
                  </a:extLst>
                </p:cNvPr>
                <p:cNvCxnSpPr>
                  <a:cxnSpLocks/>
                </p:cNvCxnSpPr>
                <p:nvPr/>
              </p:nvCxnSpPr>
              <p:spPr>
                <a:xfrm flipH="1">
                  <a:off x="7125576" y="2402128"/>
                  <a:ext cx="728270" cy="1813251"/>
                </a:xfrm>
                <a:prstGeom prst="straightConnector1">
                  <a:avLst/>
                </a:prstGeom>
                <a:ln w="9525" cap="sq" cmpd="sng">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6855C93E-5F7F-39D5-D5FB-637C9D5E814C}"/>
                    </a:ext>
                  </a:extLst>
                </p:cNvPr>
                <p:cNvCxnSpPr/>
                <p:nvPr/>
              </p:nvCxnSpPr>
              <p:spPr>
                <a:xfrm flipH="1">
                  <a:off x="7782567" y="4671178"/>
                  <a:ext cx="2717072" cy="595246"/>
                </a:xfrm>
                <a:prstGeom prst="straightConnector1">
                  <a:avLst/>
                </a:prstGeom>
                <a:ln w="12700" cap="sq"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076852FD-EA7F-D20D-99B2-C4734128838D}"/>
                    </a:ext>
                  </a:extLst>
                </p:cNvPr>
                <p:cNvCxnSpPr>
                  <a:cxnSpLocks/>
                </p:cNvCxnSpPr>
                <p:nvPr/>
              </p:nvCxnSpPr>
              <p:spPr>
                <a:xfrm flipH="1">
                  <a:off x="7160532" y="2277437"/>
                  <a:ext cx="2559054" cy="1506907"/>
                </a:xfrm>
                <a:prstGeom prst="straightConnector1">
                  <a:avLst/>
                </a:prstGeom>
                <a:ln w="9525" cap="sq" cmpd="sng">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C5B33D2-F66C-4B66-2A43-8670A6E83917}"/>
                    </a:ext>
                  </a:extLst>
                </p:cNvPr>
                <p:cNvCxnSpPr>
                  <a:cxnSpLocks/>
                </p:cNvCxnSpPr>
                <p:nvPr/>
              </p:nvCxnSpPr>
              <p:spPr>
                <a:xfrm flipH="1">
                  <a:off x="7118830" y="2205262"/>
                  <a:ext cx="1695465" cy="1266766"/>
                </a:xfrm>
                <a:prstGeom prst="line">
                  <a:avLst/>
                </a:prstGeom>
                <a:ln w="9525" cap="sq" cmpd="sng">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AFAD717D-D32F-1B74-B9D7-C00666F90E93}"/>
                    </a:ext>
                  </a:extLst>
                </p:cNvPr>
                <p:cNvCxnSpPr>
                  <a:cxnSpLocks/>
                </p:cNvCxnSpPr>
                <p:nvPr/>
              </p:nvCxnSpPr>
              <p:spPr>
                <a:xfrm>
                  <a:off x="7125576" y="3916033"/>
                  <a:ext cx="2014084" cy="1763822"/>
                </a:xfrm>
                <a:prstGeom prst="straightConnector1">
                  <a:avLst/>
                </a:prstGeom>
                <a:ln w="12700" cap="sq" cmpd="sng">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9C8CC08-C965-6137-73F6-1782A662C037}"/>
                    </a:ext>
                  </a:extLst>
                </p:cNvPr>
                <p:cNvCxnSpPr>
                  <a:cxnSpLocks/>
                </p:cNvCxnSpPr>
                <p:nvPr/>
              </p:nvCxnSpPr>
              <p:spPr>
                <a:xfrm flipH="1">
                  <a:off x="9509081" y="3018369"/>
                  <a:ext cx="863747" cy="2473573"/>
                </a:xfrm>
                <a:prstGeom prst="line">
                  <a:avLst/>
                </a:prstGeom>
                <a:ln w="12700" cap="sq"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8D28D0E-5943-9FCE-1771-9ECB45D3569C}"/>
                    </a:ext>
                  </a:extLst>
                </p:cNvPr>
                <p:cNvCxnSpPr>
                  <a:cxnSpLocks/>
                </p:cNvCxnSpPr>
                <p:nvPr/>
              </p:nvCxnSpPr>
              <p:spPr>
                <a:xfrm flipH="1">
                  <a:off x="9594337" y="3071722"/>
                  <a:ext cx="852959" cy="2456613"/>
                </a:xfrm>
                <a:prstGeom prst="line">
                  <a:avLst/>
                </a:prstGeom>
                <a:ln w="9525" cap="sq" cmpd="sng">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F091F686-AE32-A034-9E71-47D10A3C59EA}"/>
                    </a:ext>
                  </a:extLst>
                </p:cNvPr>
                <p:cNvCxnSpPr>
                  <a:cxnSpLocks/>
                </p:cNvCxnSpPr>
                <p:nvPr/>
              </p:nvCxnSpPr>
              <p:spPr>
                <a:xfrm>
                  <a:off x="7274011" y="3056238"/>
                  <a:ext cx="1947020" cy="2496768"/>
                </a:xfrm>
                <a:prstGeom prst="straightConnector1">
                  <a:avLst/>
                </a:prstGeom>
                <a:ln w="12700" cap="sq"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45" name="TextBox 101">
              <a:extLst>
                <a:ext uri="{FF2B5EF4-FFF2-40B4-BE49-F238E27FC236}">
                  <a16:creationId xmlns:a16="http://schemas.microsoft.com/office/drawing/2014/main" id="{0362628D-6FDA-EB2E-7743-1A329FF1A2C0}"/>
                </a:ext>
              </a:extLst>
            </p:cNvPr>
            <p:cNvSpPr txBox="1"/>
            <p:nvPr/>
          </p:nvSpPr>
          <p:spPr>
            <a:xfrm>
              <a:off x="6405207" y="3256993"/>
              <a:ext cx="830748" cy="327012"/>
            </a:xfrm>
            <a:prstGeom prst="rect">
              <a:avLst/>
            </a:prstGeom>
            <a:noFill/>
          </p:spPr>
          <p:txBody>
            <a:bodyPr wrap="square"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783"/>
              <a:r>
                <a:rPr lang="en-GB" sz="1400" dirty="0">
                  <a:solidFill>
                    <a:schemeClr val="accent1">
                      <a:lumMod val="50000"/>
                    </a:schemeClr>
                  </a:solidFill>
                  <a:latin typeface="Segoe UI" panose="020B0502040204020203" pitchFamily="34" charset="0"/>
                  <a:ea typeface="Helvetica Neue for IBM Roman" charset="0"/>
                  <a:cs typeface="Segoe UI" panose="020B0502040204020203" pitchFamily="34" charset="0"/>
                </a:rPr>
                <a:t>Trade Associations</a:t>
              </a:r>
            </a:p>
          </p:txBody>
        </p:sp>
        <p:sp>
          <p:nvSpPr>
            <p:cNvPr id="46" name="TextBox 102">
              <a:extLst>
                <a:ext uri="{FF2B5EF4-FFF2-40B4-BE49-F238E27FC236}">
                  <a16:creationId xmlns:a16="http://schemas.microsoft.com/office/drawing/2014/main" id="{EF964CC3-959B-9B2E-9653-AA0F49A05944}"/>
                </a:ext>
              </a:extLst>
            </p:cNvPr>
            <p:cNvSpPr txBox="1"/>
            <p:nvPr/>
          </p:nvSpPr>
          <p:spPr>
            <a:xfrm>
              <a:off x="6388223" y="3941435"/>
              <a:ext cx="847733" cy="596317"/>
            </a:xfrm>
            <a:prstGeom prst="rect">
              <a:avLst/>
            </a:prstGeom>
            <a:noFill/>
          </p:spPr>
          <p:txBody>
            <a:bodyPr wrap="square"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783"/>
              <a:r>
                <a:rPr lang="en-GB" sz="1400" dirty="0">
                  <a:solidFill>
                    <a:schemeClr val="accent1">
                      <a:lumMod val="50000"/>
                    </a:schemeClr>
                  </a:solidFill>
                  <a:latin typeface="Segoe UI" panose="020B0502040204020203" pitchFamily="34" charset="0"/>
                  <a:ea typeface="Helvetica Neue for IBM Roman" charset="0"/>
                  <a:cs typeface="Segoe UI" panose="020B0502040204020203" pitchFamily="34" charset="0"/>
                </a:rPr>
                <a:t>Supply Chain / Transportation Management Systems</a:t>
              </a:r>
            </a:p>
          </p:txBody>
        </p:sp>
        <p:sp>
          <p:nvSpPr>
            <p:cNvPr id="47" name="TextBox 104">
              <a:extLst>
                <a:ext uri="{FF2B5EF4-FFF2-40B4-BE49-F238E27FC236}">
                  <a16:creationId xmlns:a16="http://schemas.microsoft.com/office/drawing/2014/main" id="{7AD92B53-8F93-16D0-39D7-DD72BD0D33AD}"/>
                </a:ext>
              </a:extLst>
            </p:cNvPr>
            <p:cNvSpPr txBox="1"/>
            <p:nvPr/>
          </p:nvSpPr>
          <p:spPr>
            <a:xfrm>
              <a:off x="1624612" y="4287614"/>
              <a:ext cx="824856" cy="4616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a:solidFill>
                    <a:schemeClr val="accent1">
                      <a:lumMod val="50000"/>
                    </a:schemeClr>
                  </a:solidFill>
                  <a:latin typeface="Segoe UI" panose="020B0502040204020203" pitchFamily="34" charset="0"/>
                  <a:ea typeface="Helvetica Neue for IBM Roman" charset="0"/>
                  <a:cs typeface="Segoe UI" panose="020B0502040204020203" pitchFamily="34" charset="0"/>
                </a:rPr>
                <a:t>Terminal Operating Systems</a:t>
              </a:r>
              <a:endParaRPr lang="en-IN" sz="1400" dirty="0">
                <a:solidFill>
                  <a:schemeClr val="accent1">
                    <a:lumMod val="50000"/>
                  </a:schemeClr>
                </a:solidFill>
              </a:endParaRPr>
            </a:p>
          </p:txBody>
        </p:sp>
      </p:grpSp>
    </p:spTree>
    <p:extLst>
      <p:ext uri="{BB962C8B-B14F-4D97-AF65-F5344CB8AC3E}">
        <p14:creationId xmlns:p14="http://schemas.microsoft.com/office/powerpoint/2010/main" val="136534626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Workflow Architecture from Developers View</a:t>
            </a:r>
          </a:p>
        </p:txBody>
      </p:sp>
      <p:sp>
        <p:nvSpPr>
          <p:cNvPr id="4" name="Content Placeholder 3"/>
          <p:cNvSpPr>
            <a:spLocks noGrp="1"/>
          </p:cNvSpPr>
          <p:nvPr>
            <p:ph idx="10"/>
          </p:nvPr>
        </p:nvSpPr>
        <p:spPr>
          <a:xfrm>
            <a:off x="882652" y="3651250"/>
            <a:ext cx="22615524" cy="8712200"/>
          </a:xfrm>
        </p:spPr>
        <p:txBody>
          <a:bodyPr/>
          <a:lstStyle/>
          <a:p>
            <a:r>
              <a:rPr lang="en-US" dirty="0"/>
              <a:t>Blockchain – Workflow Architecture from Developers View</a:t>
            </a:r>
          </a:p>
        </p:txBody>
      </p:sp>
      <p:sp>
        <p:nvSpPr>
          <p:cNvPr id="5" name="Slide Number Placeholder 4"/>
          <p:cNvSpPr>
            <a:spLocks noGrp="1"/>
          </p:cNvSpPr>
          <p:nvPr>
            <p:ph type="sldNum" sz="quarter" idx="11"/>
          </p:nvPr>
        </p:nvSpPr>
        <p:spPr/>
        <p:txBody>
          <a:bodyPr/>
          <a:lstStyle/>
          <a:p>
            <a:fld id="{6BE4006C-3E8C-43D4-AC9B-61402CF60353}" type="slidenum">
              <a:rPr lang="en-IN" smtClean="0"/>
              <a:pPr/>
              <a:t>12</a:t>
            </a:fld>
            <a:endParaRPr lang="en-IN" dirty="0"/>
          </a:p>
        </p:txBody>
      </p:sp>
      <p:pic>
        <p:nvPicPr>
          <p:cNvPr id="204" name="Picture 203">
            <a:extLst>
              <a:ext uri="{FF2B5EF4-FFF2-40B4-BE49-F238E27FC236}">
                <a16:creationId xmlns:a16="http://schemas.microsoft.com/office/drawing/2014/main" id="{E8387386-DE6F-1600-6CCE-3A91FDF11969}"/>
              </a:ext>
            </a:extLst>
          </p:cNvPr>
          <p:cNvPicPr>
            <a:picLocks noChangeAspect="1"/>
          </p:cNvPicPr>
          <p:nvPr/>
        </p:nvPicPr>
        <p:blipFill>
          <a:blip r:embed="rId2"/>
          <a:stretch>
            <a:fillRect/>
          </a:stretch>
        </p:blipFill>
        <p:spPr>
          <a:xfrm>
            <a:off x="1485900" y="4381500"/>
            <a:ext cx="22012277" cy="8147783"/>
          </a:xfrm>
          <a:prstGeom prst="rect">
            <a:avLst/>
          </a:prstGeom>
        </p:spPr>
      </p:pic>
    </p:spTree>
    <p:extLst>
      <p:ext uri="{BB962C8B-B14F-4D97-AF65-F5344CB8AC3E}">
        <p14:creationId xmlns:p14="http://schemas.microsoft.com/office/powerpoint/2010/main" val="163566358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Technical Architecture from Components View</a:t>
            </a:r>
          </a:p>
        </p:txBody>
      </p:sp>
      <p:sp>
        <p:nvSpPr>
          <p:cNvPr id="4" name="Content Placeholder 3"/>
          <p:cNvSpPr>
            <a:spLocks noGrp="1"/>
          </p:cNvSpPr>
          <p:nvPr>
            <p:ph idx="10"/>
          </p:nvPr>
        </p:nvSpPr>
        <p:spPr>
          <a:xfrm>
            <a:off x="882652" y="3651250"/>
            <a:ext cx="22615524" cy="8712200"/>
          </a:xfrm>
        </p:spPr>
        <p:txBody>
          <a:bodyPr/>
          <a:lstStyle/>
          <a:p>
            <a:r>
              <a:rPr lang="en-US" dirty="0"/>
              <a:t>Blockchain – Technical Architecture from Components View</a:t>
            </a:r>
          </a:p>
        </p:txBody>
      </p:sp>
      <p:sp>
        <p:nvSpPr>
          <p:cNvPr id="5" name="Slide Number Placeholder 4"/>
          <p:cNvSpPr>
            <a:spLocks noGrp="1"/>
          </p:cNvSpPr>
          <p:nvPr>
            <p:ph type="sldNum" sz="quarter" idx="11"/>
          </p:nvPr>
        </p:nvSpPr>
        <p:spPr/>
        <p:txBody>
          <a:bodyPr/>
          <a:lstStyle/>
          <a:p>
            <a:fld id="{6BE4006C-3E8C-43D4-AC9B-61402CF60353}" type="slidenum">
              <a:rPr lang="en-IN" smtClean="0"/>
              <a:pPr/>
              <a:t>13</a:t>
            </a:fld>
            <a:endParaRPr lang="en-IN" dirty="0"/>
          </a:p>
        </p:txBody>
      </p:sp>
      <p:pic>
        <p:nvPicPr>
          <p:cNvPr id="7" name="Picture 6">
            <a:extLst>
              <a:ext uri="{FF2B5EF4-FFF2-40B4-BE49-F238E27FC236}">
                <a16:creationId xmlns:a16="http://schemas.microsoft.com/office/drawing/2014/main" id="{4BCBB78D-FD87-053F-BA72-CC3A33A6CAAF}"/>
              </a:ext>
            </a:extLst>
          </p:cNvPr>
          <p:cNvPicPr>
            <a:picLocks noChangeAspect="1"/>
          </p:cNvPicPr>
          <p:nvPr/>
        </p:nvPicPr>
        <p:blipFill>
          <a:blip r:embed="rId2"/>
          <a:stretch>
            <a:fillRect/>
          </a:stretch>
        </p:blipFill>
        <p:spPr>
          <a:xfrm>
            <a:off x="1506536" y="4484608"/>
            <a:ext cx="21991639" cy="7878842"/>
          </a:xfrm>
          <a:prstGeom prst="rect">
            <a:avLst/>
          </a:prstGeom>
        </p:spPr>
      </p:pic>
    </p:spTree>
    <p:extLst>
      <p:ext uri="{BB962C8B-B14F-4D97-AF65-F5344CB8AC3E}">
        <p14:creationId xmlns:p14="http://schemas.microsoft.com/office/powerpoint/2010/main" val="69291087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Evolution</a:t>
            </a:r>
            <a:endParaRPr lang="en-US" b="1" dirty="0"/>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Blockchain – Evolution</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14</a:t>
            </a:fld>
            <a:endParaRPr lang="en-IN" dirty="0"/>
          </a:p>
        </p:txBody>
      </p:sp>
      <p:pic>
        <p:nvPicPr>
          <p:cNvPr id="14" name="Picture 13">
            <a:extLst>
              <a:ext uri="{FF2B5EF4-FFF2-40B4-BE49-F238E27FC236}">
                <a16:creationId xmlns:a16="http://schemas.microsoft.com/office/drawing/2014/main" id="{590408AB-4CFC-0C6A-56E1-B4C3C04FBF6F}"/>
              </a:ext>
            </a:extLst>
          </p:cNvPr>
          <p:cNvPicPr>
            <a:picLocks noChangeAspect="1"/>
          </p:cNvPicPr>
          <p:nvPr/>
        </p:nvPicPr>
        <p:blipFill>
          <a:blip r:embed="rId2"/>
          <a:stretch>
            <a:fillRect/>
          </a:stretch>
        </p:blipFill>
        <p:spPr>
          <a:xfrm>
            <a:off x="1657350" y="4438650"/>
            <a:ext cx="20593049" cy="8020050"/>
          </a:xfrm>
          <a:prstGeom prst="rect">
            <a:avLst/>
          </a:prstGeom>
        </p:spPr>
      </p:pic>
    </p:spTree>
    <p:extLst>
      <p:ext uri="{BB962C8B-B14F-4D97-AF65-F5344CB8AC3E}">
        <p14:creationId xmlns:p14="http://schemas.microsoft.com/office/powerpoint/2010/main" val="231568419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a:t>
            </a:r>
            <a:r>
              <a:rPr lang="en-US" b="1" dirty="0"/>
              <a:t>Platforms Selection Checklist</a:t>
            </a:r>
          </a:p>
          <a:p>
            <a:endParaRPr lang="en-IN" b="1" dirty="0"/>
          </a:p>
        </p:txBody>
      </p:sp>
      <p:sp>
        <p:nvSpPr>
          <p:cNvPr id="4" name="Content Placeholder 3"/>
          <p:cNvSpPr>
            <a:spLocks noGrp="1"/>
          </p:cNvSpPr>
          <p:nvPr>
            <p:ph idx="10"/>
          </p:nvPr>
        </p:nvSpPr>
        <p:spPr>
          <a:xfrm>
            <a:off x="882653" y="3651250"/>
            <a:ext cx="9747248" cy="8712200"/>
          </a:xfrm>
        </p:spPr>
        <p:txBody>
          <a:bodyPr>
            <a:normAutofit fontScale="25000" lnSpcReduction="20000"/>
          </a:bodyPr>
          <a:lstStyle/>
          <a:p>
            <a:r>
              <a:rPr lang="en-US" sz="16000" dirty="0"/>
              <a:t>Blockchain – Platforms Selection Checklist</a:t>
            </a:r>
          </a:p>
          <a:p>
            <a:pPr lvl="1"/>
            <a:r>
              <a:rPr lang="en-US" sz="11200" dirty="0"/>
              <a:t>Whether a platform is open (that is, a public Blockchain) or closed (a private Blockchain) and how that affects speed and security. Anyone can join a public Blockchain, which can make it easier to set up for small-business users, such as farmers. The downside is that open Blockchains are not as fast. Many of the Blockchain code bases can be modified to be either open or closed.</a:t>
            </a:r>
          </a:p>
          <a:p>
            <a:pPr lvl="1"/>
            <a:r>
              <a:rPr lang="en-US" sz="11200" dirty="0"/>
              <a:t>Consensus mechanism, such as </a:t>
            </a:r>
            <a:r>
              <a:rPr lang="en-US" sz="11200" dirty="0" err="1"/>
              <a:t>PoW</a:t>
            </a:r>
            <a:r>
              <a:rPr lang="en-US" sz="11200" dirty="0"/>
              <a:t>, </a:t>
            </a:r>
            <a:r>
              <a:rPr lang="en-US" sz="11200" dirty="0" err="1"/>
              <a:t>PoS</a:t>
            </a:r>
            <a:r>
              <a:rPr lang="en-US" sz="11200" dirty="0"/>
              <a:t> or Byzantine fault tolerance. </a:t>
            </a:r>
            <a:r>
              <a:rPr lang="en-US" sz="11200" dirty="0" err="1"/>
              <a:t>PoW</a:t>
            </a:r>
            <a:r>
              <a:rPr lang="en-US" sz="11200" dirty="0"/>
              <a:t> is the older mechanism used in Bitcoin and Ethereum. The others are newer and less proven but faster and more efficient.</a:t>
            </a:r>
          </a:p>
          <a:p>
            <a:pPr lvl="1"/>
            <a:r>
              <a:rPr lang="en-US" sz="11200" dirty="0"/>
              <a:t>Ledger technology and how it records the transactions. This relates to how the Blockchain keeps track of information. Popular approaches include an account model and UTXO. An account model records the balance, whereas the UTXO model is analogous to cash with serial numbers in your wallet. The account model is used in the Blockchain platforms Ethereum, Stellar, Tron and EOSIO. IBM Blockchain, Hyperledger Fabric and Hyperledger Sawtooth use UTXO.</a:t>
            </a:r>
          </a:p>
          <a:p>
            <a:pPr lvl="1"/>
            <a:r>
              <a:rPr lang="en-US" sz="11200" dirty="0"/>
              <a:t>Intended smart contract functions for capturing business logic on the Blockchain. Popular programming languages include Ethereum Solidity, Web Assembly and Digital Asset Modeling Language.</a:t>
            </a:r>
          </a:p>
        </p:txBody>
      </p:sp>
      <p:sp>
        <p:nvSpPr>
          <p:cNvPr id="5" name="Slide Number Placeholder 4"/>
          <p:cNvSpPr>
            <a:spLocks noGrp="1"/>
          </p:cNvSpPr>
          <p:nvPr>
            <p:ph type="sldNum" sz="quarter" idx="11"/>
          </p:nvPr>
        </p:nvSpPr>
        <p:spPr/>
        <p:txBody>
          <a:bodyPr/>
          <a:lstStyle/>
          <a:p>
            <a:fld id="{6BE4006C-3E8C-43D4-AC9B-61402CF60353}" type="slidenum">
              <a:rPr lang="en-IN" smtClean="0"/>
              <a:pPr/>
              <a:t>15</a:t>
            </a:fld>
            <a:endParaRPr lang="en-IN" dirty="0"/>
          </a:p>
        </p:txBody>
      </p:sp>
      <p:pic>
        <p:nvPicPr>
          <p:cNvPr id="12" name="Picture 11">
            <a:extLst>
              <a:ext uri="{FF2B5EF4-FFF2-40B4-BE49-F238E27FC236}">
                <a16:creationId xmlns:a16="http://schemas.microsoft.com/office/drawing/2014/main" id="{E5C55DB0-AA0F-C92B-CDEC-2A2511BE6F3D}"/>
              </a:ext>
            </a:extLst>
          </p:cNvPr>
          <p:cNvPicPr>
            <a:picLocks noChangeAspect="1"/>
          </p:cNvPicPr>
          <p:nvPr/>
        </p:nvPicPr>
        <p:blipFill>
          <a:blip r:embed="rId2"/>
          <a:stretch>
            <a:fillRect/>
          </a:stretch>
        </p:blipFill>
        <p:spPr>
          <a:xfrm>
            <a:off x="10496552" y="4076701"/>
            <a:ext cx="12992767" cy="7943279"/>
          </a:xfrm>
          <a:prstGeom prst="rect">
            <a:avLst/>
          </a:prstGeom>
        </p:spPr>
      </p:pic>
    </p:spTree>
    <p:extLst>
      <p:ext uri="{BB962C8B-B14F-4D97-AF65-F5344CB8AC3E}">
        <p14:creationId xmlns:p14="http://schemas.microsoft.com/office/powerpoint/2010/main" val="177589569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5 </a:t>
            </a:r>
            <a:r>
              <a:rPr lang="en-US" b="1" dirty="0"/>
              <a:t>Estimation Factors</a:t>
            </a:r>
          </a:p>
          <a:p>
            <a:endParaRPr lang="en-IN" b="1" dirty="0"/>
          </a:p>
        </p:txBody>
      </p:sp>
      <p:sp>
        <p:nvSpPr>
          <p:cNvPr id="4" name="Content Placeholder 3"/>
          <p:cNvSpPr>
            <a:spLocks noGrp="1"/>
          </p:cNvSpPr>
          <p:nvPr>
            <p:ph idx="10"/>
          </p:nvPr>
        </p:nvSpPr>
        <p:spPr>
          <a:xfrm>
            <a:off x="882652" y="3651250"/>
            <a:ext cx="12587951" cy="8712200"/>
          </a:xfrm>
        </p:spPr>
        <p:txBody>
          <a:bodyPr>
            <a:normAutofit/>
          </a:bodyPr>
          <a:lstStyle/>
          <a:p>
            <a:r>
              <a:rPr lang="en-US" dirty="0"/>
              <a:t>Blockchain – 5 Estimation Factors</a:t>
            </a:r>
          </a:p>
          <a:p>
            <a:pPr lvl="2"/>
            <a:endParaRPr lang="en-US" sz="10400"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16</a:t>
            </a:fld>
            <a:endParaRPr lang="en-IN" dirty="0"/>
          </a:p>
        </p:txBody>
      </p:sp>
      <p:grpSp>
        <p:nvGrpSpPr>
          <p:cNvPr id="21" name="Group 20">
            <a:extLst>
              <a:ext uri="{FF2B5EF4-FFF2-40B4-BE49-F238E27FC236}">
                <a16:creationId xmlns:a16="http://schemas.microsoft.com/office/drawing/2014/main" id="{FA6713E8-B681-D9DA-3799-16BEF97C3A50}"/>
              </a:ext>
            </a:extLst>
          </p:cNvPr>
          <p:cNvGrpSpPr/>
          <p:nvPr/>
        </p:nvGrpSpPr>
        <p:grpSpPr>
          <a:xfrm>
            <a:off x="10790536" y="4335246"/>
            <a:ext cx="12364432" cy="8712201"/>
            <a:chOff x="12963479" y="3651249"/>
            <a:chExt cx="8394002" cy="8724995"/>
          </a:xfrm>
        </p:grpSpPr>
        <p:pic>
          <p:nvPicPr>
            <p:cNvPr id="8" name="Image" descr="Image">
              <a:extLst>
                <a:ext uri="{FF2B5EF4-FFF2-40B4-BE49-F238E27FC236}">
                  <a16:creationId xmlns:a16="http://schemas.microsoft.com/office/drawing/2014/main" id="{E0B2A793-FDB2-99DF-9CEA-772D76BABEC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963479" y="3651249"/>
              <a:ext cx="8394002" cy="8724995"/>
            </a:xfrm>
            <a:prstGeom prst="rect">
              <a:avLst/>
            </a:prstGeom>
            <a:ln w="12700">
              <a:miter lim="400000"/>
            </a:ln>
          </p:spPr>
        </p:pic>
        <p:sp>
          <p:nvSpPr>
            <p:cNvPr id="9" name="Picture Placeholder 3">
              <a:extLst>
                <a:ext uri="{FF2B5EF4-FFF2-40B4-BE49-F238E27FC236}">
                  <a16:creationId xmlns:a16="http://schemas.microsoft.com/office/drawing/2014/main" id="{963F96DD-EDFB-5995-C1F5-8C6D0015CA9E}"/>
                </a:ext>
              </a:extLst>
            </p:cNvPr>
            <p:cNvSpPr txBox="1">
              <a:spLocks/>
            </p:cNvSpPr>
            <p:nvPr/>
          </p:nvSpPr>
          <p:spPr>
            <a:xfrm>
              <a:off x="15288631" y="10500059"/>
              <a:ext cx="3726000" cy="1043987"/>
            </a:xfrm>
            <a:prstGeom prst="rect">
              <a:avLst/>
            </a:prstGeom>
            <a:solidFill>
              <a:schemeClr val="bg2">
                <a:lumMod val="75000"/>
              </a:schemeClr>
            </a:solidFill>
          </p:spPr>
          <p:txBody>
            <a:bodyPr anchor="ctr">
              <a:normAutofit/>
            </a:bodyPr>
            <a:lstStyle>
              <a:lvl1pPr marL="0" marR="0" indent="0" algn="l" defTabSz="825500" latinLnBrk="0">
                <a:lnSpc>
                  <a:spcPct val="100000"/>
                </a:lnSpc>
                <a:spcBef>
                  <a:spcPts val="0"/>
                </a:spcBef>
                <a:spcAft>
                  <a:spcPts val="0"/>
                </a:spcAft>
                <a:buClr>
                  <a:srgbClr val="646464"/>
                </a:buClr>
                <a:buSzPct val="50000"/>
                <a:buFontTx/>
                <a:buNone/>
                <a:tabLst/>
                <a:defRPr sz="1800" b="0" i="0" u="none" strike="noStrike" cap="none" spc="0" baseline="0">
                  <a:solidFill>
                    <a:srgbClr val="4F4F4F"/>
                  </a:solidFill>
                  <a:uFillTx/>
                  <a:latin typeface="Gilroy-Medium ☞" pitchFamily="2" charset="77"/>
                  <a:ea typeface="+mn-ea"/>
                  <a:cs typeface="+mn-cs"/>
                  <a:sym typeface="Avenir Light"/>
                </a:defRPr>
              </a:lvl1pPr>
              <a:lvl2pPr marL="1270000" marR="0" indent="-635000" algn="l" defTabSz="825500" latinLnBrk="0">
                <a:lnSpc>
                  <a:spcPct val="100000"/>
                </a:lnSpc>
                <a:spcBef>
                  <a:spcPts val="0"/>
                </a:spcBef>
                <a:spcAft>
                  <a:spcPts val="0"/>
                </a:spcAft>
                <a:buClr>
                  <a:srgbClr val="F2CA04"/>
                </a:buClr>
                <a:buSzPct val="90000"/>
                <a:buFontTx/>
                <a:buChar char="•"/>
                <a:tabLst/>
                <a:defRPr sz="3600" b="0" i="0" u="none" strike="noStrike" cap="none" spc="0" baseline="0">
                  <a:solidFill>
                    <a:srgbClr val="4F4F4F"/>
                  </a:solidFill>
                  <a:uFillTx/>
                  <a:latin typeface="Gilroy-Medium ☞" pitchFamily="2" charset="77"/>
                  <a:ea typeface="+mn-ea"/>
                  <a:cs typeface="+mn-cs"/>
                  <a:sym typeface="Avenir Light"/>
                </a:defRPr>
              </a:lvl2pPr>
              <a:lvl3pPr marL="1905000" marR="0" indent="-635000" algn="l" defTabSz="825500" latinLnBrk="0">
                <a:lnSpc>
                  <a:spcPct val="100000"/>
                </a:lnSpc>
                <a:spcBef>
                  <a:spcPts val="0"/>
                </a:spcBef>
                <a:spcAft>
                  <a:spcPts val="0"/>
                </a:spcAft>
                <a:buClr>
                  <a:srgbClr val="F2CA04"/>
                </a:buClr>
                <a:buSzPct val="90000"/>
                <a:buFont typeface="Courier New" panose="02070309020205020404" pitchFamily="49" charset="0"/>
                <a:buChar char="o"/>
                <a:tabLst/>
                <a:defRPr sz="2800" b="0" i="0" u="none" strike="noStrike" cap="none" spc="0" baseline="0">
                  <a:solidFill>
                    <a:srgbClr val="4F4F4F"/>
                  </a:solidFill>
                  <a:uFillTx/>
                  <a:latin typeface="Gilroy-Medium ☞" pitchFamily="2" charset="77"/>
                  <a:ea typeface="+mn-ea"/>
                  <a:cs typeface="+mn-cs"/>
                  <a:sym typeface="Avenir Light"/>
                </a:defRPr>
              </a:lvl3pPr>
              <a:lvl4pPr marL="2540000" marR="0" indent="-635000" algn="l" defTabSz="825500" latinLnBrk="0">
                <a:lnSpc>
                  <a:spcPct val="100000"/>
                </a:lnSpc>
                <a:spcBef>
                  <a:spcPts val="0"/>
                </a:spcBef>
                <a:spcAft>
                  <a:spcPts val="0"/>
                </a:spcAft>
                <a:buClr>
                  <a:srgbClr val="F2CA04"/>
                </a:buClr>
                <a:buSzPct val="90000"/>
                <a:buFont typeface="Wingdings" pitchFamily="2" charset="2"/>
                <a:buChar char="Ø"/>
                <a:tabLst/>
                <a:defRPr sz="2400" b="0" i="0" u="none" strike="noStrike" cap="none" spc="0" baseline="0">
                  <a:solidFill>
                    <a:srgbClr val="4F4F4F"/>
                  </a:solidFill>
                  <a:uFillTx/>
                  <a:latin typeface="Gilroy-Medium ☞" pitchFamily="2" charset="77"/>
                  <a:ea typeface="+mn-ea"/>
                  <a:cs typeface="+mn-cs"/>
                  <a:sym typeface="Avenir Light"/>
                </a:defRPr>
              </a:lvl4pPr>
              <a:lvl5pPr marL="317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5pPr>
              <a:lvl6pPr marL="381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6pPr>
              <a:lvl7pPr marL="444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7pPr>
              <a:lvl8pPr marL="508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8pPr>
              <a:lvl9pPr marL="571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9pPr>
            </a:lstStyle>
            <a:p>
              <a:pPr algn="ctr" hangingPunct="1"/>
              <a:r>
                <a:rPr lang="en-US" sz="3600" dirty="0">
                  <a:solidFill>
                    <a:schemeClr val="accent4">
                      <a:lumMod val="20000"/>
                      <a:lumOff val="80000"/>
                    </a:schemeClr>
                  </a:solidFill>
                </a:rPr>
                <a:t>Technical Stack</a:t>
              </a:r>
            </a:p>
          </p:txBody>
        </p:sp>
        <p:sp>
          <p:nvSpPr>
            <p:cNvPr id="10" name="Picture Placeholder 3">
              <a:extLst>
                <a:ext uri="{FF2B5EF4-FFF2-40B4-BE49-F238E27FC236}">
                  <a16:creationId xmlns:a16="http://schemas.microsoft.com/office/drawing/2014/main" id="{C1D26FD0-B367-38BC-8D1A-69DB85A65C38}"/>
                </a:ext>
              </a:extLst>
            </p:cNvPr>
            <p:cNvSpPr txBox="1">
              <a:spLocks/>
            </p:cNvSpPr>
            <p:nvPr/>
          </p:nvSpPr>
          <p:spPr>
            <a:xfrm rot="3864355">
              <a:off x="11496144" y="8532078"/>
              <a:ext cx="5498062" cy="708754"/>
            </a:xfrm>
            <a:prstGeom prst="rect">
              <a:avLst/>
            </a:prstGeom>
            <a:solidFill>
              <a:schemeClr val="bg2">
                <a:lumMod val="75000"/>
              </a:schemeClr>
            </a:solidFill>
          </p:spPr>
          <p:txBody>
            <a:bodyPr anchor="ctr">
              <a:noAutofit/>
            </a:bodyPr>
            <a:lstStyle>
              <a:lvl1pPr marL="0" marR="0" indent="0" algn="l" defTabSz="825500" latinLnBrk="0">
                <a:lnSpc>
                  <a:spcPct val="100000"/>
                </a:lnSpc>
                <a:spcBef>
                  <a:spcPts val="0"/>
                </a:spcBef>
                <a:spcAft>
                  <a:spcPts val="0"/>
                </a:spcAft>
                <a:buClr>
                  <a:srgbClr val="646464"/>
                </a:buClr>
                <a:buSzPct val="50000"/>
                <a:buFontTx/>
                <a:buNone/>
                <a:tabLst/>
                <a:defRPr sz="1800" b="0" i="0" u="none" strike="noStrike" cap="none" spc="0" baseline="0">
                  <a:solidFill>
                    <a:srgbClr val="4F4F4F"/>
                  </a:solidFill>
                  <a:uFillTx/>
                  <a:latin typeface="Gilroy-Medium ☞" pitchFamily="2" charset="77"/>
                  <a:ea typeface="+mn-ea"/>
                  <a:cs typeface="+mn-cs"/>
                  <a:sym typeface="Avenir Light"/>
                </a:defRPr>
              </a:lvl1pPr>
              <a:lvl2pPr marL="1270000" marR="0" indent="-635000" algn="l" defTabSz="825500" latinLnBrk="0">
                <a:lnSpc>
                  <a:spcPct val="100000"/>
                </a:lnSpc>
                <a:spcBef>
                  <a:spcPts val="0"/>
                </a:spcBef>
                <a:spcAft>
                  <a:spcPts val="0"/>
                </a:spcAft>
                <a:buClr>
                  <a:srgbClr val="F2CA04"/>
                </a:buClr>
                <a:buSzPct val="90000"/>
                <a:buFontTx/>
                <a:buChar char="•"/>
                <a:tabLst/>
                <a:defRPr sz="3600" b="0" i="0" u="none" strike="noStrike" cap="none" spc="0" baseline="0">
                  <a:solidFill>
                    <a:srgbClr val="4F4F4F"/>
                  </a:solidFill>
                  <a:uFillTx/>
                  <a:latin typeface="Gilroy-Medium ☞" pitchFamily="2" charset="77"/>
                  <a:ea typeface="+mn-ea"/>
                  <a:cs typeface="+mn-cs"/>
                  <a:sym typeface="Avenir Light"/>
                </a:defRPr>
              </a:lvl2pPr>
              <a:lvl3pPr marL="1905000" marR="0" indent="-635000" algn="l" defTabSz="825500" latinLnBrk="0">
                <a:lnSpc>
                  <a:spcPct val="100000"/>
                </a:lnSpc>
                <a:spcBef>
                  <a:spcPts val="0"/>
                </a:spcBef>
                <a:spcAft>
                  <a:spcPts val="0"/>
                </a:spcAft>
                <a:buClr>
                  <a:srgbClr val="F2CA04"/>
                </a:buClr>
                <a:buSzPct val="90000"/>
                <a:buFont typeface="Courier New" panose="02070309020205020404" pitchFamily="49" charset="0"/>
                <a:buChar char="o"/>
                <a:tabLst/>
                <a:defRPr sz="2800" b="0" i="0" u="none" strike="noStrike" cap="none" spc="0" baseline="0">
                  <a:solidFill>
                    <a:srgbClr val="4F4F4F"/>
                  </a:solidFill>
                  <a:uFillTx/>
                  <a:latin typeface="Gilroy-Medium ☞" pitchFamily="2" charset="77"/>
                  <a:ea typeface="+mn-ea"/>
                  <a:cs typeface="+mn-cs"/>
                  <a:sym typeface="Avenir Light"/>
                </a:defRPr>
              </a:lvl3pPr>
              <a:lvl4pPr marL="2540000" marR="0" indent="-635000" algn="l" defTabSz="825500" latinLnBrk="0">
                <a:lnSpc>
                  <a:spcPct val="100000"/>
                </a:lnSpc>
                <a:spcBef>
                  <a:spcPts val="0"/>
                </a:spcBef>
                <a:spcAft>
                  <a:spcPts val="0"/>
                </a:spcAft>
                <a:buClr>
                  <a:srgbClr val="F2CA04"/>
                </a:buClr>
                <a:buSzPct val="90000"/>
                <a:buFont typeface="Wingdings" pitchFamily="2" charset="2"/>
                <a:buChar char="Ø"/>
                <a:tabLst/>
                <a:defRPr sz="2400" b="0" i="0" u="none" strike="noStrike" cap="none" spc="0" baseline="0">
                  <a:solidFill>
                    <a:srgbClr val="4F4F4F"/>
                  </a:solidFill>
                  <a:uFillTx/>
                  <a:latin typeface="Gilroy-Medium ☞" pitchFamily="2" charset="77"/>
                  <a:ea typeface="+mn-ea"/>
                  <a:cs typeface="+mn-cs"/>
                  <a:sym typeface="Avenir Light"/>
                </a:defRPr>
              </a:lvl4pPr>
              <a:lvl5pPr marL="317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5pPr>
              <a:lvl6pPr marL="381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6pPr>
              <a:lvl7pPr marL="444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7pPr>
              <a:lvl8pPr marL="508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8pPr>
              <a:lvl9pPr marL="571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9pPr>
            </a:lstStyle>
            <a:p>
              <a:pPr algn="ctr" hangingPunct="1"/>
              <a:r>
                <a:rPr lang="en-US" sz="3600" dirty="0">
                  <a:solidFill>
                    <a:schemeClr val="accent4">
                      <a:lumMod val="20000"/>
                      <a:lumOff val="80000"/>
                    </a:schemeClr>
                  </a:solidFill>
                </a:rPr>
                <a:t>Support &amp; Maintenance</a:t>
              </a:r>
            </a:p>
          </p:txBody>
        </p:sp>
        <p:sp>
          <p:nvSpPr>
            <p:cNvPr id="11" name="Picture Placeholder 3">
              <a:extLst>
                <a:ext uri="{FF2B5EF4-FFF2-40B4-BE49-F238E27FC236}">
                  <a16:creationId xmlns:a16="http://schemas.microsoft.com/office/drawing/2014/main" id="{E1073794-FAC9-951E-4B54-EFFE9CEDE634}"/>
                </a:ext>
              </a:extLst>
            </p:cNvPr>
            <p:cNvSpPr txBox="1">
              <a:spLocks/>
            </p:cNvSpPr>
            <p:nvPr/>
          </p:nvSpPr>
          <p:spPr>
            <a:xfrm rot="1408993">
              <a:off x="19651486" y="6204938"/>
              <a:ext cx="708754" cy="5498062"/>
            </a:xfrm>
            <a:prstGeom prst="rect">
              <a:avLst/>
            </a:prstGeom>
            <a:solidFill>
              <a:schemeClr val="bg2">
                <a:lumMod val="75000"/>
              </a:schemeClr>
            </a:solidFill>
          </p:spPr>
          <p:txBody>
            <a:bodyPr vert="vert" anchor="ctr">
              <a:normAutofit/>
            </a:bodyPr>
            <a:lstStyle>
              <a:lvl1pPr marL="0" marR="0" indent="0" algn="l" defTabSz="825500" latinLnBrk="0">
                <a:lnSpc>
                  <a:spcPct val="100000"/>
                </a:lnSpc>
                <a:spcBef>
                  <a:spcPts val="0"/>
                </a:spcBef>
                <a:spcAft>
                  <a:spcPts val="0"/>
                </a:spcAft>
                <a:buClr>
                  <a:srgbClr val="646464"/>
                </a:buClr>
                <a:buSzPct val="50000"/>
                <a:buFontTx/>
                <a:buNone/>
                <a:tabLst/>
                <a:defRPr sz="1800" b="0" i="0" u="none" strike="noStrike" cap="none" spc="0" baseline="0">
                  <a:solidFill>
                    <a:srgbClr val="4F4F4F"/>
                  </a:solidFill>
                  <a:uFillTx/>
                  <a:latin typeface="Gilroy-Medium ☞" pitchFamily="2" charset="77"/>
                  <a:ea typeface="+mn-ea"/>
                  <a:cs typeface="+mn-cs"/>
                  <a:sym typeface="Avenir Light"/>
                </a:defRPr>
              </a:lvl1pPr>
              <a:lvl2pPr marL="1270000" marR="0" indent="-635000" algn="l" defTabSz="825500" latinLnBrk="0">
                <a:lnSpc>
                  <a:spcPct val="100000"/>
                </a:lnSpc>
                <a:spcBef>
                  <a:spcPts val="0"/>
                </a:spcBef>
                <a:spcAft>
                  <a:spcPts val="0"/>
                </a:spcAft>
                <a:buClr>
                  <a:srgbClr val="F2CA04"/>
                </a:buClr>
                <a:buSzPct val="90000"/>
                <a:buFontTx/>
                <a:buChar char="•"/>
                <a:tabLst/>
                <a:defRPr sz="3600" b="0" i="0" u="none" strike="noStrike" cap="none" spc="0" baseline="0">
                  <a:solidFill>
                    <a:srgbClr val="4F4F4F"/>
                  </a:solidFill>
                  <a:uFillTx/>
                  <a:latin typeface="Gilroy-Medium ☞" pitchFamily="2" charset="77"/>
                  <a:ea typeface="+mn-ea"/>
                  <a:cs typeface="+mn-cs"/>
                  <a:sym typeface="Avenir Light"/>
                </a:defRPr>
              </a:lvl2pPr>
              <a:lvl3pPr marL="1905000" marR="0" indent="-635000" algn="l" defTabSz="825500" latinLnBrk="0">
                <a:lnSpc>
                  <a:spcPct val="100000"/>
                </a:lnSpc>
                <a:spcBef>
                  <a:spcPts val="0"/>
                </a:spcBef>
                <a:spcAft>
                  <a:spcPts val="0"/>
                </a:spcAft>
                <a:buClr>
                  <a:srgbClr val="F2CA04"/>
                </a:buClr>
                <a:buSzPct val="90000"/>
                <a:buFont typeface="Courier New" panose="02070309020205020404" pitchFamily="49" charset="0"/>
                <a:buChar char="o"/>
                <a:tabLst/>
                <a:defRPr sz="2800" b="0" i="0" u="none" strike="noStrike" cap="none" spc="0" baseline="0">
                  <a:solidFill>
                    <a:srgbClr val="4F4F4F"/>
                  </a:solidFill>
                  <a:uFillTx/>
                  <a:latin typeface="Gilroy-Medium ☞" pitchFamily="2" charset="77"/>
                  <a:ea typeface="+mn-ea"/>
                  <a:cs typeface="+mn-cs"/>
                  <a:sym typeface="Avenir Light"/>
                </a:defRPr>
              </a:lvl3pPr>
              <a:lvl4pPr marL="2540000" marR="0" indent="-635000" algn="l" defTabSz="825500" latinLnBrk="0">
                <a:lnSpc>
                  <a:spcPct val="100000"/>
                </a:lnSpc>
                <a:spcBef>
                  <a:spcPts val="0"/>
                </a:spcBef>
                <a:spcAft>
                  <a:spcPts val="0"/>
                </a:spcAft>
                <a:buClr>
                  <a:srgbClr val="F2CA04"/>
                </a:buClr>
                <a:buSzPct val="90000"/>
                <a:buFont typeface="Wingdings" pitchFamily="2" charset="2"/>
                <a:buChar char="Ø"/>
                <a:tabLst/>
                <a:defRPr sz="2400" b="0" i="0" u="none" strike="noStrike" cap="none" spc="0" baseline="0">
                  <a:solidFill>
                    <a:srgbClr val="4F4F4F"/>
                  </a:solidFill>
                  <a:uFillTx/>
                  <a:latin typeface="Gilroy-Medium ☞" pitchFamily="2" charset="77"/>
                  <a:ea typeface="+mn-ea"/>
                  <a:cs typeface="+mn-cs"/>
                  <a:sym typeface="Avenir Light"/>
                </a:defRPr>
              </a:lvl4pPr>
              <a:lvl5pPr marL="317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5pPr>
              <a:lvl6pPr marL="381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6pPr>
              <a:lvl7pPr marL="444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7pPr>
              <a:lvl8pPr marL="508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8pPr>
              <a:lvl9pPr marL="571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9pPr>
            </a:lstStyle>
            <a:p>
              <a:pPr algn="ctr" hangingPunct="1"/>
              <a:r>
                <a:rPr lang="en-US" sz="3600" dirty="0">
                  <a:solidFill>
                    <a:schemeClr val="accent4">
                      <a:lumMod val="20000"/>
                      <a:lumOff val="80000"/>
                    </a:schemeClr>
                  </a:solidFill>
                </a:rPr>
                <a:t> Skill set &amp; Expertise</a:t>
              </a:r>
            </a:p>
          </p:txBody>
        </p:sp>
        <p:sp>
          <p:nvSpPr>
            <p:cNvPr id="13" name="Picture Placeholder 3">
              <a:extLst>
                <a:ext uri="{FF2B5EF4-FFF2-40B4-BE49-F238E27FC236}">
                  <a16:creationId xmlns:a16="http://schemas.microsoft.com/office/drawing/2014/main" id="{B78CEF8C-786C-7409-297B-02D386AF6245}"/>
                </a:ext>
              </a:extLst>
            </p:cNvPr>
            <p:cNvSpPr txBox="1">
              <a:spLocks noChangeAspect="1"/>
            </p:cNvSpPr>
            <p:nvPr/>
          </p:nvSpPr>
          <p:spPr>
            <a:xfrm rot="1671730">
              <a:off x="17056620" y="4452257"/>
              <a:ext cx="3727067" cy="1044521"/>
            </a:xfrm>
            <a:prstGeom prst="rect">
              <a:avLst/>
            </a:prstGeom>
            <a:solidFill>
              <a:schemeClr val="bg2">
                <a:lumMod val="75000"/>
              </a:schemeClr>
            </a:solidFill>
          </p:spPr>
          <p:txBody>
            <a:bodyPr anchor="ctr">
              <a:normAutofit/>
            </a:bodyPr>
            <a:lstStyle>
              <a:lvl1pPr marL="0" marR="0" indent="0" algn="l" defTabSz="825500" latinLnBrk="0">
                <a:lnSpc>
                  <a:spcPct val="100000"/>
                </a:lnSpc>
                <a:spcBef>
                  <a:spcPts val="0"/>
                </a:spcBef>
                <a:spcAft>
                  <a:spcPts val="0"/>
                </a:spcAft>
                <a:buClr>
                  <a:srgbClr val="646464"/>
                </a:buClr>
                <a:buSzPct val="50000"/>
                <a:buFontTx/>
                <a:buNone/>
                <a:tabLst/>
                <a:defRPr sz="1800" b="0" i="0" u="none" strike="noStrike" cap="none" spc="0" baseline="0">
                  <a:solidFill>
                    <a:srgbClr val="4F4F4F"/>
                  </a:solidFill>
                  <a:uFillTx/>
                  <a:latin typeface="Gilroy-Medium ☞" pitchFamily="2" charset="77"/>
                  <a:ea typeface="+mn-ea"/>
                  <a:cs typeface="+mn-cs"/>
                  <a:sym typeface="Avenir Light"/>
                </a:defRPr>
              </a:lvl1pPr>
              <a:lvl2pPr marL="1270000" marR="0" indent="-635000" algn="l" defTabSz="825500" latinLnBrk="0">
                <a:lnSpc>
                  <a:spcPct val="100000"/>
                </a:lnSpc>
                <a:spcBef>
                  <a:spcPts val="0"/>
                </a:spcBef>
                <a:spcAft>
                  <a:spcPts val="0"/>
                </a:spcAft>
                <a:buClr>
                  <a:srgbClr val="F2CA04"/>
                </a:buClr>
                <a:buSzPct val="90000"/>
                <a:buFontTx/>
                <a:buChar char="•"/>
                <a:tabLst/>
                <a:defRPr sz="3600" b="0" i="0" u="none" strike="noStrike" cap="none" spc="0" baseline="0">
                  <a:solidFill>
                    <a:srgbClr val="4F4F4F"/>
                  </a:solidFill>
                  <a:uFillTx/>
                  <a:latin typeface="Gilroy-Medium ☞" pitchFamily="2" charset="77"/>
                  <a:ea typeface="+mn-ea"/>
                  <a:cs typeface="+mn-cs"/>
                  <a:sym typeface="Avenir Light"/>
                </a:defRPr>
              </a:lvl2pPr>
              <a:lvl3pPr marL="1905000" marR="0" indent="-635000" algn="l" defTabSz="825500" latinLnBrk="0">
                <a:lnSpc>
                  <a:spcPct val="100000"/>
                </a:lnSpc>
                <a:spcBef>
                  <a:spcPts val="0"/>
                </a:spcBef>
                <a:spcAft>
                  <a:spcPts val="0"/>
                </a:spcAft>
                <a:buClr>
                  <a:srgbClr val="F2CA04"/>
                </a:buClr>
                <a:buSzPct val="90000"/>
                <a:buFont typeface="Courier New" panose="02070309020205020404" pitchFamily="49" charset="0"/>
                <a:buChar char="o"/>
                <a:tabLst/>
                <a:defRPr sz="2800" b="0" i="0" u="none" strike="noStrike" cap="none" spc="0" baseline="0">
                  <a:solidFill>
                    <a:srgbClr val="4F4F4F"/>
                  </a:solidFill>
                  <a:uFillTx/>
                  <a:latin typeface="Gilroy-Medium ☞" pitchFamily="2" charset="77"/>
                  <a:ea typeface="+mn-ea"/>
                  <a:cs typeface="+mn-cs"/>
                  <a:sym typeface="Avenir Light"/>
                </a:defRPr>
              </a:lvl3pPr>
              <a:lvl4pPr marL="2540000" marR="0" indent="-635000" algn="l" defTabSz="825500" latinLnBrk="0">
                <a:lnSpc>
                  <a:spcPct val="100000"/>
                </a:lnSpc>
                <a:spcBef>
                  <a:spcPts val="0"/>
                </a:spcBef>
                <a:spcAft>
                  <a:spcPts val="0"/>
                </a:spcAft>
                <a:buClr>
                  <a:srgbClr val="F2CA04"/>
                </a:buClr>
                <a:buSzPct val="90000"/>
                <a:buFont typeface="Wingdings" pitchFamily="2" charset="2"/>
                <a:buChar char="Ø"/>
                <a:tabLst/>
                <a:defRPr sz="2400" b="0" i="0" u="none" strike="noStrike" cap="none" spc="0" baseline="0">
                  <a:solidFill>
                    <a:srgbClr val="4F4F4F"/>
                  </a:solidFill>
                  <a:uFillTx/>
                  <a:latin typeface="Gilroy-Medium ☞" pitchFamily="2" charset="77"/>
                  <a:ea typeface="+mn-ea"/>
                  <a:cs typeface="+mn-cs"/>
                  <a:sym typeface="Avenir Light"/>
                </a:defRPr>
              </a:lvl4pPr>
              <a:lvl5pPr marL="317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5pPr>
              <a:lvl6pPr marL="381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6pPr>
              <a:lvl7pPr marL="444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7pPr>
              <a:lvl8pPr marL="508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8pPr>
              <a:lvl9pPr marL="571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9pPr>
            </a:lstStyle>
            <a:p>
              <a:pPr algn="ctr" hangingPunct="1"/>
              <a:r>
                <a:rPr lang="en-US" sz="3600" dirty="0">
                  <a:solidFill>
                    <a:schemeClr val="accent4">
                      <a:lumMod val="20000"/>
                      <a:lumOff val="80000"/>
                    </a:schemeClr>
                  </a:solidFill>
                </a:rPr>
                <a:t>Business Domain</a:t>
              </a:r>
            </a:p>
          </p:txBody>
        </p:sp>
        <p:sp>
          <p:nvSpPr>
            <p:cNvPr id="14" name="Picture Placeholder 3">
              <a:extLst>
                <a:ext uri="{FF2B5EF4-FFF2-40B4-BE49-F238E27FC236}">
                  <a16:creationId xmlns:a16="http://schemas.microsoft.com/office/drawing/2014/main" id="{CFE906D5-4EC2-F829-8F9A-70C41A6837BB}"/>
                </a:ext>
              </a:extLst>
            </p:cNvPr>
            <p:cNvSpPr txBox="1">
              <a:spLocks/>
            </p:cNvSpPr>
            <p:nvPr/>
          </p:nvSpPr>
          <p:spPr>
            <a:xfrm rot="3914857">
              <a:off x="14896774" y="3068768"/>
              <a:ext cx="1044000" cy="3726000"/>
            </a:xfrm>
            <a:prstGeom prst="rect">
              <a:avLst/>
            </a:prstGeom>
            <a:solidFill>
              <a:schemeClr val="bg2">
                <a:lumMod val="75000"/>
              </a:schemeClr>
            </a:solidFill>
          </p:spPr>
          <p:txBody>
            <a:bodyPr vert="vert270" anchor="ctr">
              <a:normAutofit/>
            </a:bodyPr>
            <a:lstStyle>
              <a:lvl1pPr marL="0" marR="0" indent="0" algn="l" defTabSz="825500" latinLnBrk="0">
                <a:lnSpc>
                  <a:spcPct val="100000"/>
                </a:lnSpc>
                <a:spcBef>
                  <a:spcPts val="0"/>
                </a:spcBef>
                <a:spcAft>
                  <a:spcPts val="0"/>
                </a:spcAft>
                <a:buClr>
                  <a:srgbClr val="646464"/>
                </a:buClr>
                <a:buSzPct val="50000"/>
                <a:buFontTx/>
                <a:buNone/>
                <a:tabLst/>
                <a:defRPr sz="1800" b="0" i="0" u="none" strike="noStrike" cap="none" spc="0" baseline="0">
                  <a:solidFill>
                    <a:srgbClr val="4F4F4F"/>
                  </a:solidFill>
                  <a:uFillTx/>
                  <a:latin typeface="Gilroy-Medium ☞" pitchFamily="2" charset="77"/>
                  <a:ea typeface="+mn-ea"/>
                  <a:cs typeface="+mn-cs"/>
                  <a:sym typeface="Avenir Light"/>
                </a:defRPr>
              </a:lvl1pPr>
              <a:lvl2pPr marL="1270000" marR="0" indent="-635000" algn="l" defTabSz="825500" latinLnBrk="0">
                <a:lnSpc>
                  <a:spcPct val="100000"/>
                </a:lnSpc>
                <a:spcBef>
                  <a:spcPts val="0"/>
                </a:spcBef>
                <a:spcAft>
                  <a:spcPts val="0"/>
                </a:spcAft>
                <a:buClr>
                  <a:srgbClr val="F2CA04"/>
                </a:buClr>
                <a:buSzPct val="90000"/>
                <a:buFontTx/>
                <a:buChar char="•"/>
                <a:tabLst/>
                <a:defRPr sz="3600" b="0" i="0" u="none" strike="noStrike" cap="none" spc="0" baseline="0">
                  <a:solidFill>
                    <a:srgbClr val="4F4F4F"/>
                  </a:solidFill>
                  <a:uFillTx/>
                  <a:latin typeface="Gilroy-Medium ☞" pitchFamily="2" charset="77"/>
                  <a:ea typeface="+mn-ea"/>
                  <a:cs typeface="+mn-cs"/>
                  <a:sym typeface="Avenir Light"/>
                </a:defRPr>
              </a:lvl2pPr>
              <a:lvl3pPr marL="1905000" marR="0" indent="-635000" algn="l" defTabSz="825500" latinLnBrk="0">
                <a:lnSpc>
                  <a:spcPct val="100000"/>
                </a:lnSpc>
                <a:spcBef>
                  <a:spcPts val="0"/>
                </a:spcBef>
                <a:spcAft>
                  <a:spcPts val="0"/>
                </a:spcAft>
                <a:buClr>
                  <a:srgbClr val="F2CA04"/>
                </a:buClr>
                <a:buSzPct val="90000"/>
                <a:buFont typeface="Courier New" panose="02070309020205020404" pitchFamily="49" charset="0"/>
                <a:buChar char="o"/>
                <a:tabLst/>
                <a:defRPr sz="2800" b="0" i="0" u="none" strike="noStrike" cap="none" spc="0" baseline="0">
                  <a:solidFill>
                    <a:srgbClr val="4F4F4F"/>
                  </a:solidFill>
                  <a:uFillTx/>
                  <a:latin typeface="Gilroy-Medium ☞" pitchFamily="2" charset="77"/>
                  <a:ea typeface="+mn-ea"/>
                  <a:cs typeface="+mn-cs"/>
                  <a:sym typeface="Avenir Light"/>
                </a:defRPr>
              </a:lvl3pPr>
              <a:lvl4pPr marL="2540000" marR="0" indent="-635000" algn="l" defTabSz="825500" latinLnBrk="0">
                <a:lnSpc>
                  <a:spcPct val="100000"/>
                </a:lnSpc>
                <a:spcBef>
                  <a:spcPts val="0"/>
                </a:spcBef>
                <a:spcAft>
                  <a:spcPts val="0"/>
                </a:spcAft>
                <a:buClr>
                  <a:srgbClr val="F2CA04"/>
                </a:buClr>
                <a:buSzPct val="90000"/>
                <a:buFont typeface="Wingdings" pitchFamily="2" charset="2"/>
                <a:buChar char="Ø"/>
                <a:tabLst/>
                <a:defRPr sz="2400" b="0" i="0" u="none" strike="noStrike" cap="none" spc="0" baseline="0">
                  <a:solidFill>
                    <a:srgbClr val="4F4F4F"/>
                  </a:solidFill>
                  <a:uFillTx/>
                  <a:latin typeface="Gilroy-Medium ☞" pitchFamily="2" charset="77"/>
                  <a:ea typeface="+mn-ea"/>
                  <a:cs typeface="+mn-cs"/>
                  <a:sym typeface="Avenir Light"/>
                </a:defRPr>
              </a:lvl4pPr>
              <a:lvl5pPr marL="317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5pPr>
              <a:lvl6pPr marL="381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6pPr>
              <a:lvl7pPr marL="444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7pPr>
              <a:lvl8pPr marL="508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8pPr>
              <a:lvl9pPr marL="571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9pPr>
            </a:lstStyle>
            <a:p>
              <a:pPr algn="ctr" hangingPunct="1"/>
              <a:r>
                <a:rPr lang="en-US" sz="3600" dirty="0">
                  <a:solidFill>
                    <a:schemeClr val="accent4">
                      <a:lumMod val="20000"/>
                      <a:lumOff val="80000"/>
                    </a:schemeClr>
                  </a:solidFill>
                </a:rPr>
                <a:t>Project Complexity</a:t>
              </a:r>
            </a:p>
          </p:txBody>
        </p:sp>
        <p:pic>
          <p:nvPicPr>
            <p:cNvPr id="15" name="Picture 14">
              <a:extLst>
                <a:ext uri="{FF2B5EF4-FFF2-40B4-BE49-F238E27FC236}">
                  <a16:creationId xmlns:a16="http://schemas.microsoft.com/office/drawing/2014/main" id="{93289E11-CC7F-5D53-089D-2EAC4752AA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85177" y="6940254"/>
              <a:ext cx="4996316" cy="1551319"/>
            </a:xfrm>
            <a:prstGeom prst="rect">
              <a:avLst/>
            </a:prstGeom>
          </p:spPr>
        </p:pic>
        <p:pic>
          <p:nvPicPr>
            <p:cNvPr id="17" name="Picture 16">
              <a:extLst>
                <a:ext uri="{FF2B5EF4-FFF2-40B4-BE49-F238E27FC236}">
                  <a16:creationId xmlns:a16="http://schemas.microsoft.com/office/drawing/2014/main" id="{A3F2691F-459F-3824-C63D-F1AC20062E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4685178" y="6787700"/>
              <a:ext cx="4996316" cy="1551319"/>
            </a:xfrm>
            <a:prstGeom prst="rect">
              <a:avLst/>
            </a:prstGeom>
          </p:spPr>
        </p:pic>
      </p:grpSp>
      <p:pic>
        <p:nvPicPr>
          <p:cNvPr id="20" name="Picture 19">
            <a:extLst>
              <a:ext uri="{FF2B5EF4-FFF2-40B4-BE49-F238E27FC236}">
                <a16:creationId xmlns:a16="http://schemas.microsoft.com/office/drawing/2014/main" id="{BE55DBC4-C1B0-B117-1E29-C085C86C3CB6}"/>
              </a:ext>
            </a:extLst>
          </p:cNvPr>
          <p:cNvPicPr>
            <a:picLocks noChangeAspect="1"/>
          </p:cNvPicPr>
          <p:nvPr/>
        </p:nvPicPr>
        <p:blipFill>
          <a:blip r:embed="rId4"/>
          <a:stretch>
            <a:fillRect/>
          </a:stretch>
        </p:blipFill>
        <p:spPr>
          <a:xfrm>
            <a:off x="1707277" y="4528858"/>
            <a:ext cx="9295557" cy="7849934"/>
          </a:xfrm>
          <a:prstGeom prst="rect">
            <a:avLst/>
          </a:prstGeom>
        </p:spPr>
      </p:pic>
    </p:spTree>
    <p:extLst>
      <p:ext uri="{BB962C8B-B14F-4D97-AF65-F5344CB8AC3E}">
        <p14:creationId xmlns:p14="http://schemas.microsoft.com/office/powerpoint/2010/main" val="140525030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a:t>
            </a:r>
            <a:r>
              <a:rPr lang="en-US" b="1" dirty="0"/>
              <a:t>8 Skills Needed</a:t>
            </a:r>
          </a:p>
          <a:p>
            <a:endParaRPr lang="en-IN" b="1" dirty="0"/>
          </a:p>
        </p:txBody>
      </p:sp>
      <p:sp>
        <p:nvSpPr>
          <p:cNvPr id="4" name="Content Placeholder 3"/>
          <p:cNvSpPr>
            <a:spLocks noGrp="1"/>
          </p:cNvSpPr>
          <p:nvPr>
            <p:ph idx="10"/>
          </p:nvPr>
        </p:nvSpPr>
        <p:spPr>
          <a:xfrm>
            <a:off x="882652" y="3651250"/>
            <a:ext cx="7328218" cy="8712200"/>
          </a:xfrm>
        </p:spPr>
        <p:txBody>
          <a:bodyPr>
            <a:normAutofit fontScale="92500" lnSpcReduction="10000"/>
          </a:bodyPr>
          <a:lstStyle/>
          <a:p>
            <a:r>
              <a:rPr lang="en-US" sz="5200" dirty="0"/>
              <a:t>Blockchain – 8 Skills Needed</a:t>
            </a:r>
          </a:p>
          <a:p>
            <a:pPr marL="1549400" lvl="1" indent="-914400">
              <a:buFont typeface="+mj-lt"/>
              <a:buAutoNum type="arabicPeriod"/>
            </a:pPr>
            <a:r>
              <a:rPr lang="en-US" sz="4800" dirty="0"/>
              <a:t>Blockchain Architecture</a:t>
            </a:r>
          </a:p>
          <a:p>
            <a:pPr marL="1549400" lvl="1" indent="-914400">
              <a:buFont typeface="+mj-lt"/>
              <a:buAutoNum type="arabicPeriod"/>
            </a:pPr>
            <a:r>
              <a:rPr lang="en-US" sz="4800" dirty="0"/>
              <a:t>Smart Contract Development</a:t>
            </a:r>
          </a:p>
          <a:p>
            <a:pPr marL="1549400" lvl="1" indent="-914400">
              <a:buFont typeface="+mj-lt"/>
              <a:buAutoNum type="arabicPeriod"/>
            </a:pPr>
            <a:r>
              <a:rPr lang="en-US" sz="4800" dirty="0"/>
              <a:t>Cryptography</a:t>
            </a:r>
          </a:p>
          <a:p>
            <a:pPr marL="1549400" lvl="1" indent="-914400">
              <a:buFont typeface="+mj-lt"/>
              <a:buAutoNum type="arabicPeriod"/>
            </a:pPr>
            <a:r>
              <a:rPr lang="en-US" sz="4800" dirty="0"/>
              <a:t>Web Development</a:t>
            </a:r>
          </a:p>
          <a:p>
            <a:pPr marL="1549400" lvl="1" indent="-914400">
              <a:buFont typeface="+mj-lt"/>
              <a:buAutoNum type="arabicPeriod"/>
            </a:pPr>
            <a:r>
              <a:rPr lang="en-US" sz="4800" dirty="0"/>
              <a:t>Data Structures</a:t>
            </a:r>
          </a:p>
          <a:p>
            <a:pPr marL="1549400" lvl="1" indent="-914400">
              <a:buFont typeface="+mj-lt"/>
              <a:buAutoNum type="arabicPeriod"/>
            </a:pPr>
            <a:r>
              <a:rPr lang="en-US" sz="4800" dirty="0"/>
              <a:t>OOPS</a:t>
            </a:r>
          </a:p>
          <a:p>
            <a:pPr marL="1549400" lvl="1" indent="-914400">
              <a:buFont typeface="+mj-lt"/>
              <a:buAutoNum type="arabicPeriod"/>
            </a:pPr>
            <a:r>
              <a:rPr lang="en-US" sz="4800" dirty="0"/>
              <a:t>Understand Standards and Eco systems</a:t>
            </a:r>
          </a:p>
          <a:p>
            <a:pPr marL="1549400" lvl="1" indent="-914400">
              <a:buFont typeface="+mj-lt"/>
              <a:buAutoNum type="arabicPeriod"/>
            </a:pPr>
            <a:r>
              <a:rPr lang="en-US" sz="4800" dirty="0"/>
              <a:t>Interoperability skills to integrate any systems</a:t>
            </a:r>
          </a:p>
        </p:txBody>
      </p:sp>
      <p:sp>
        <p:nvSpPr>
          <p:cNvPr id="5" name="Slide Number Placeholder 4"/>
          <p:cNvSpPr>
            <a:spLocks noGrp="1"/>
          </p:cNvSpPr>
          <p:nvPr>
            <p:ph type="sldNum" sz="quarter" idx="11"/>
          </p:nvPr>
        </p:nvSpPr>
        <p:spPr/>
        <p:txBody>
          <a:bodyPr/>
          <a:lstStyle/>
          <a:p>
            <a:fld id="{6BE4006C-3E8C-43D4-AC9B-61402CF60353}" type="slidenum">
              <a:rPr lang="en-IN" smtClean="0"/>
              <a:pPr/>
              <a:t>17</a:t>
            </a:fld>
            <a:endParaRPr lang="en-IN" dirty="0"/>
          </a:p>
        </p:txBody>
      </p:sp>
      <p:pic>
        <p:nvPicPr>
          <p:cNvPr id="8" name="Picture 7">
            <a:extLst>
              <a:ext uri="{FF2B5EF4-FFF2-40B4-BE49-F238E27FC236}">
                <a16:creationId xmlns:a16="http://schemas.microsoft.com/office/drawing/2014/main" id="{10B8379D-E8C4-1206-DE6B-2DC3A92D3323}"/>
              </a:ext>
            </a:extLst>
          </p:cNvPr>
          <p:cNvPicPr>
            <a:picLocks noChangeAspect="1"/>
          </p:cNvPicPr>
          <p:nvPr/>
        </p:nvPicPr>
        <p:blipFill>
          <a:blip r:embed="rId2"/>
          <a:stretch>
            <a:fillRect/>
          </a:stretch>
        </p:blipFill>
        <p:spPr>
          <a:xfrm>
            <a:off x="7955319" y="3651250"/>
            <a:ext cx="15542857" cy="7952381"/>
          </a:xfrm>
          <a:prstGeom prst="rect">
            <a:avLst/>
          </a:prstGeom>
        </p:spPr>
      </p:pic>
    </p:spTree>
    <p:extLst>
      <p:ext uri="{BB962C8B-B14F-4D97-AF65-F5344CB8AC3E}">
        <p14:creationId xmlns:p14="http://schemas.microsoft.com/office/powerpoint/2010/main" val="160988761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What developer does?</a:t>
            </a:r>
            <a:endParaRPr lang="en-US" b="1" dirty="0"/>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Blockchain – What developer does?</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18</a:t>
            </a:fld>
            <a:endParaRPr lang="en-IN" dirty="0"/>
          </a:p>
        </p:txBody>
      </p:sp>
      <p:pic>
        <p:nvPicPr>
          <p:cNvPr id="8" name="Picture 2">
            <a:extLst>
              <a:ext uri="{FF2B5EF4-FFF2-40B4-BE49-F238E27FC236}">
                <a16:creationId xmlns:a16="http://schemas.microsoft.com/office/drawing/2014/main" id="{B56DDE39-B23E-714C-ACCA-CEC454EF62F2}"/>
              </a:ext>
            </a:extLst>
          </p:cNvPr>
          <p:cNvPicPr>
            <a:picLocks noChangeAspect="1"/>
          </p:cNvPicPr>
          <p:nvPr/>
        </p:nvPicPr>
        <p:blipFill>
          <a:blip r:embed="rId2">
            <a:extLst>
              <a:ext uri="{28A0092B-C50C-407E-A947-70E740481C1C}">
                <a14:useLocalDpi xmlns:a14="http://schemas.microsoft.com/office/drawing/2010/main" val="0"/>
              </a:ext>
            </a:extLst>
          </a:blip>
          <a:srcRect t="26016" b="6667"/>
          <a:stretch>
            <a:fillRect/>
          </a:stretch>
        </p:blipFill>
        <p:spPr bwMode="auto">
          <a:xfrm>
            <a:off x="12251213" y="4492000"/>
            <a:ext cx="11645315" cy="82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a:extLst>
              <a:ext uri="{FF2B5EF4-FFF2-40B4-BE49-F238E27FC236}">
                <a16:creationId xmlns:a16="http://schemas.microsoft.com/office/drawing/2014/main" id="{0AC19EE8-F166-83CF-1CE1-9A7B482166AF}"/>
              </a:ext>
            </a:extLst>
          </p:cNvPr>
          <p:cNvGrpSpPr/>
          <p:nvPr/>
        </p:nvGrpSpPr>
        <p:grpSpPr>
          <a:xfrm>
            <a:off x="1162050" y="4621212"/>
            <a:ext cx="11906250" cy="7970838"/>
            <a:chOff x="3999449" y="866000"/>
            <a:chExt cx="4478400" cy="4083492"/>
          </a:xfrm>
        </p:grpSpPr>
        <p:sp>
          <p:nvSpPr>
            <p:cNvPr id="10" name="Google Shape;1218;p41">
              <a:extLst>
                <a:ext uri="{FF2B5EF4-FFF2-40B4-BE49-F238E27FC236}">
                  <a16:creationId xmlns:a16="http://schemas.microsoft.com/office/drawing/2014/main" id="{CEDBFD1F-A85E-EB9C-4438-3C0E6447B2E6}"/>
                </a:ext>
              </a:extLst>
            </p:cNvPr>
            <p:cNvSpPr/>
            <p:nvPr/>
          </p:nvSpPr>
          <p:spPr>
            <a:xfrm>
              <a:off x="4417824" y="3547824"/>
              <a:ext cx="3950700" cy="1092000"/>
            </a:xfrm>
            <a:prstGeom prst="rect">
              <a:avLst/>
            </a:prstGeom>
            <a:noFill/>
            <a:ln w="9525" cap="flat" cmpd="sng">
              <a:solidFill>
                <a:srgbClr val="CF5D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400">
                <a:solidFill>
                  <a:srgbClr val="01617A"/>
                </a:solidFill>
                <a:ea typeface="Arial"/>
                <a:cs typeface="Arial"/>
                <a:sym typeface="Arial"/>
              </a:endParaRPr>
            </a:p>
          </p:txBody>
        </p:sp>
        <p:sp>
          <p:nvSpPr>
            <p:cNvPr id="11" name="Google Shape;1219;p41">
              <a:extLst>
                <a:ext uri="{FF2B5EF4-FFF2-40B4-BE49-F238E27FC236}">
                  <a16:creationId xmlns:a16="http://schemas.microsoft.com/office/drawing/2014/main" id="{E4B3C1DE-CAB3-3810-08A4-B1D14320F90B}"/>
                </a:ext>
              </a:extLst>
            </p:cNvPr>
            <p:cNvSpPr/>
            <p:nvPr/>
          </p:nvSpPr>
          <p:spPr>
            <a:xfrm>
              <a:off x="3999449" y="2026991"/>
              <a:ext cx="4478400" cy="2899800"/>
            </a:xfrm>
            <a:prstGeom prst="rect">
              <a:avLst/>
            </a:prstGeom>
            <a:noFill/>
            <a:ln w="9525" cap="flat" cmpd="sng">
              <a:solidFill>
                <a:srgbClr val="BFBFBF"/>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6000">
                <a:solidFill>
                  <a:srgbClr val="01617A"/>
                </a:solidFill>
                <a:ea typeface="Arial"/>
                <a:cs typeface="Arial"/>
                <a:sym typeface="Arial"/>
              </a:endParaRPr>
            </a:p>
          </p:txBody>
        </p:sp>
        <p:pic>
          <p:nvPicPr>
            <p:cNvPr id="12" name="Google Shape;1221;p41">
              <a:extLst>
                <a:ext uri="{FF2B5EF4-FFF2-40B4-BE49-F238E27FC236}">
                  <a16:creationId xmlns:a16="http://schemas.microsoft.com/office/drawing/2014/main" id="{964EBA85-F06A-092F-D21B-130C7CC592F2}"/>
                </a:ext>
              </a:extLst>
            </p:cNvPr>
            <p:cNvPicPr preferRelativeResize="0"/>
            <p:nvPr/>
          </p:nvPicPr>
          <p:blipFill rotWithShape="1">
            <a:blip r:embed="rId3">
              <a:alphaModFix/>
            </a:blip>
            <a:srcRect/>
            <a:stretch/>
          </p:blipFill>
          <p:spPr>
            <a:xfrm>
              <a:off x="5059579" y="916917"/>
              <a:ext cx="294900" cy="438300"/>
            </a:xfrm>
            <a:prstGeom prst="rect">
              <a:avLst/>
            </a:prstGeom>
            <a:noFill/>
            <a:ln>
              <a:noFill/>
            </a:ln>
          </p:spPr>
        </p:pic>
        <p:cxnSp>
          <p:nvCxnSpPr>
            <p:cNvPr id="13" name="Google Shape;1222;p41">
              <a:extLst>
                <a:ext uri="{FF2B5EF4-FFF2-40B4-BE49-F238E27FC236}">
                  <a16:creationId xmlns:a16="http://schemas.microsoft.com/office/drawing/2014/main" id="{3E9ED000-FE99-7D2E-AD3C-CCBACEE54A72}"/>
                </a:ext>
              </a:extLst>
            </p:cNvPr>
            <p:cNvCxnSpPr>
              <a:stCxn id="12" idx="2"/>
              <a:endCxn id="33" idx="1"/>
            </p:cNvCxnSpPr>
            <p:nvPr/>
          </p:nvCxnSpPr>
          <p:spPr>
            <a:xfrm rot="-5400000" flipH="1">
              <a:off x="5033929" y="1528317"/>
              <a:ext cx="1192500" cy="846300"/>
            </a:xfrm>
            <a:prstGeom prst="bentConnector2">
              <a:avLst/>
            </a:prstGeom>
            <a:noFill/>
            <a:ln w="25400" cap="flat" cmpd="sng">
              <a:solidFill>
                <a:schemeClr val="accent1"/>
              </a:solidFill>
              <a:prstDash val="solid"/>
              <a:round/>
              <a:headEnd type="none" w="sm" len="sm"/>
              <a:tailEnd type="stealth" w="med" len="med"/>
            </a:ln>
          </p:spPr>
        </p:cxnSp>
        <p:cxnSp>
          <p:nvCxnSpPr>
            <p:cNvPr id="15" name="Google Shape;1224;p41">
              <a:extLst>
                <a:ext uri="{FF2B5EF4-FFF2-40B4-BE49-F238E27FC236}">
                  <a16:creationId xmlns:a16="http://schemas.microsoft.com/office/drawing/2014/main" id="{7B4A75AA-7BF2-8BF3-139C-6185D6F3CBD6}"/>
                </a:ext>
              </a:extLst>
            </p:cNvPr>
            <p:cNvCxnSpPr/>
            <p:nvPr/>
          </p:nvCxnSpPr>
          <p:spPr>
            <a:xfrm rot="5400000">
              <a:off x="5175028" y="2757266"/>
              <a:ext cx="951900" cy="1188000"/>
            </a:xfrm>
            <a:prstGeom prst="bentConnector3">
              <a:avLst>
                <a:gd name="adj1" fmla="val 42520"/>
              </a:avLst>
            </a:prstGeom>
            <a:noFill/>
            <a:ln w="25400" cap="flat" cmpd="sng">
              <a:solidFill>
                <a:schemeClr val="accent1"/>
              </a:solidFill>
              <a:prstDash val="solid"/>
              <a:round/>
              <a:headEnd type="stealth" w="med" len="med"/>
              <a:tailEnd type="none" w="sm" len="sm"/>
            </a:ln>
          </p:spPr>
        </p:cxnSp>
        <p:sp>
          <p:nvSpPr>
            <p:cNvPr id="16" name="Google Shape;1225;p41">
              <a:extLst>
                <a:ext uri="{FF2B5EF4-FFF2-40B4-BE49-F238E27FC236}">
                  <a16:creationId xmlns:a16="http://schemas.microsoft.com/office/drawing/2014/main" id="{06EEE6A4-5BE0-A433-7E93-F732225A64F2}"/>
                </a:ext>
              </a:extLst>
            </p:cNvPr>
            <p:cNvSpPr/>
            <p:nvPr/>
          </p:nvSpPr>
          <p:spPr>
            <a:xfrm>
              <a:off x="4597927" y="3827196"/>
              <a:ext cx="927986" cy="542925"/>
            </a:xfrm>
            <a:prstGeom prst="flowChartMagneticDisk">
              <a:avLst/>
            </a:prstGeom>
            <a:noFill/>
            <a:ln w="9525" cap="flat" cmpd="sng">
              <a:solidFill>
                <a:srgbClr val="CF5D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rgbClr val="01617A"/>
                  </a:solidFill>
                  <a:ea typeface="Arial"/>
                  <a:cs typeface="Arial"/>
                  <a:sym typeface="Arial"/>
                </a:rPr>
                <a:t>cached state, history, tx</a:t>
              </a:r>
              <a:endParaRPr sz="2800">
                <a:solidFill>
                  <a:srgbClr val="01617A"/>
                </a:solidFill>
                <a:ea typeface="Arial"/>
                <a:cs typeface="Arial"/>
                <a:sym typeface="Arial"/>
              </a:endParaRPr>
            </a:p>
          </p:txBody>
        </p:sp>
        <p:sp>
          <p:nvSpPr>
            <p:cNvPr id="17" name="Google Shape;1226;p41">
              <a:extLst>
                <a:ext uri="{FF2B5EF4-FFF2-40B4-BE49-F238E27FC236}">
                  <a16:creationId xmlns:a16="http://schemas.microsoft.com/office/drawing/2014/main" id="{7ABAF21B-6F68-C156-97C4-2062AA577728}"/>
                </a:ext>
              </a:extLst>
            </p:cNvPr>
            <p:cNvSpPr/>
            <p:nvPr/>
          </p:nvSpPr>
          <p:spPr>
            <a:xfrm>
              <a:off x="5853099" y="3696227"/>
              <a:ext cx="2305200" cy="804900"/>
            </a:xfrm>
            <a:prstGeom prst="doubleWave">
              <a:avLst>
                <a:gd name="adj1" fmla="val 6250"/>
                <a:gd name="adj2" fmla="val 0"/>
              </a:avLst>
            </a:prstGeom>
            <a:noFill/>
            <a:ln w="9525" cap="flat" cmpd="sng">
              <a:solidFill>
                <a:srgbClr val="CF5D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rgbClr val="01617A"/>
                </a:solidFill>
                <a:ea typeface="Arial"/>
                <a:cs typeface="Arial"/>
                <a:sym typeface="Arial"/>
              </a:endParaRPr>
            </a:p>
          </p:txBody>
        </p:sp>
        <p:sp>
          <p:nvSpPr>
            <p:cNvPr id="18" name="Google Shape;1227;p41">
              <a:extLst>
                <a:ext uri="{FF2B5EF4-FFF2-40B4-BE49-F238E27FC236}">
                  <a16:creationId xmlns:a16="http://schemas.microsoft.com/office/drawing/2014/main" id="{6AC5BA50-5F0C-A2A0-7681-A523CD99B816}"/>
                </a:ext>
              </a:extLst>
            </p:cNvPr>
            <p:cNvSpPr txBox="1"/>
            <p:nvPr/>
          </p:nvSpPr>
          <p:spPr>
            <a:xfrm>
              <a:off x="7505260" y="4271910"/>
              <a:ext cx="7425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dirty="0">
                  <a:solidFill>
                    <a:srgbClr val="01617A"/>
                  </a:solidFill>
                  <a:ea typeface="Arial"/>
                  <a:cs typeface="Arial"/>
                  <a:sym typeface="Arial"/>
                </a:rPr>
                <a:t>Blockchain</a:t>
              </a:r>
              <a:endParaRPr sz="19900" dirty="0">
                <a:solidFill>
                  <a:srgbClr val="01617A"/>
                </a:solidFill>
              </a:endParaRPr>
            </a:p>
          </p:txBody>
        </p:sp>
        <p:sp>
          <p:nvSpPr>
            <p:cNvPr id="19" name="Google Shape;1228;p41">
              <a:extLst>
                <a:ext uri="{FF2B5EF4-FFF2-40B4-BE49-F238E27FC236}">
                  <a16:creationId xmlns:a16="http://schemas.microsoft.com/office/drawing/2014/main" id="{3CDFA2AB-0BF7-ED17-6B12-DE02EE247AB5}"/>
                </a:ext>
              </a:extLst>
            </p:cNvPr>
            <p:cNvSpPr/>
            <p:nvPr/>
          </p:nvSpPr>
          <p:spPr>
            <a:xfrm>
              <a:off x="5919774" y="3984359"/>
              <a:ext cx="266706" cy="290520"/>
            </a:xfrm>
            <a:prstGeom prst="flowChartMultidocument">
              <a:avLst/>
            </a:prstGeom>
            <a:noFill/>
            <a:ln w="9525" cap="flat" cmpd="sng">
              <a:solidFill>
                <a:srgbClr val="CF5D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400">
                <a:solidFill>
                  <a:srgbClr val="01617A"/>
                </a:solidFill>
                <a:ea typeface="Arial"/>
                <a:cs typeface="Arial"/>
                <a:sym typeface="Arial"/>
              </a:endParaRPr>
            </a:p>
          </p:txBody>
        </p:sp>
        <p:sp>
          <p:nvSpPr>
            <p:cNvPr id="20" name="Google Shape;1229;p41">
              <a:extLst>
                <a:ext uri="{FF2B5EF4-FFF2-40B4-BE49-F238E27FC236}">
                  <a16:creationId xmlns:a16="http://schemas.microsoft.com/office/drawing/2014/main" id="{FA770425-47CD-02A8-43CD-C98A98B909C3}"/>
                </a:ext>
              </a:extLst>
            </p:cNvPr>
            <p:cNvSpPr/>
            <p:nvPr/>
          </p:nvSpPr>
          <p:spPr>
            <a:xfrm>
              <a:off x="6283779" y="3984359"/>
              <a:ext cx="266706" cy="290520"/>
            </a:xfrm>
            <a:prstGeom prst="flowChartMultidocument">
              <a:avLst/>
            </a:prstGeom>
            <a:noFill/>
            <a:ln w="9525" cap="flat" cmpd="sng">
              <a:solidFill>
                <a:srgbClr val="CF5D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400">
                <a:solidFill>
                  <a:srgbClr val="01617A"/>
                </a:solidFill>
                <a:ea typeface="Arial"/>
                <a:cs typeface="Arial"/>
                <a:sym typeface="Arial"/>
              </a:endParaRPr>
            </a:p>
          </p:txBody>
        </p:sp>
        <p:sp>
          <p:nvSpPr>
            <p:cNvPr id="21" name="Google Shape;1230;p41">
              <a:extLst>
                <a:ext uri="{FF2B5EF4-FFF2-40B4-BE49-F238E27FC236}">
                  <a16:creationId xmlns:a16="http://schemas.microsoft.com/office/drawing/2014/main" id="{7DD1D251-7DE9-0B55-1436-F337F5EB5BC8}"/>
                </a:ext>
              </a:extLst>
            </p:cNvPr>
            <p:cNvSpPr/>
            <p:nvPr/>
          </p:nvSpPr>
          <p:spPr>
            <a:xfrm>
              <a:off x="7011789" y="3984359"/>
              <a:ext cx="266706" cy="290520"/>
            </a:xfrm>
            <a:prstGeom prst="flowChartMultidocument">
              <a:avLst/>
            </a:prstGeom>
            <a:noFill/>
            <a:ln w="9525" cap="flat" cmpd="sng">
              <a:solidFill>
                <a:srgbClr val="CF5D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400">
                <a:solidFill>
                  <a:srgbClr val="01617A"/>
                </a:solidFill>
                <a:ea typeface="Arial"/>
                <a:cs typeface="Arial"/>
                <a:sym typeface="Arial"/>
              </a:endParaRPr>
            </a:p>
          </p:txBody>
        </p:sp>
        <p:sp>
          <p:nvSpPr>
            <p:cNvPr id="22" name="Google Shape;1231;p41">
              <a:extLst>
                <a:ext uri="{FF2B5EF4-FFF2-40B4-BE49-F238E27FC236}">
                  <a16:creationId xmlns:a16="http://schemas.microsoft.com/office/drawing/2014/main" id="{E792C8C8-DB00-CF33-D086-452BD891CBAC}"/>
                </a:ext>
              </a:extLst>
            </p:cNvPr>
            <p:cNvSpPr/>
            <p:nvPr/>
          </p:nvSpPr>
          <p:spPr>
            <a:xfrm>
              <a:off x="6647784" y="3984359"/>
              <a:ext cx="266706" cy="290520"/>
            </a:xfrm>
            <a:prstGeom prst="flowChartMultidocument">
              <a:avLst/>
            </a:prstGeom>
            <a:noFill/>
            <a:ln w="9525" cap="flat" cmpd="sng">
              <a:solidFill>
                <a:srgbClr val="CF5D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400">
                <a:solidFill>
                  <a:srgbClr val="01617A"/>
                </a:solidFill>
                <a:ea typeface="Arial"/>
                <a:cs typeface="Arial"/>
                <a:sym typeface="Arial"/>
              </a:endParaRPr>
            </a:p>
          </p:txBody>
        </p:sp>
        <p:sp>
          <p:nvSpPr>
            <p:cNvPr id="23" name="Google Shape;1232;p41">
              <a:extLst>
                <a:ext uri="{FF2B5EF4-FFF2-40B4-BE49-F238E27FC236}">
                  <a16:creationId xmlns:a16="http://schemas.microsoft.com/office/drawing/2014/main" id="{719A2CAB-685F-D9E2-2A3B-9C234EC3FF89}"/>
                </a:ext>
              </a:extLst>
            </p:cNvPr>
            <p:cNvSpPr txBox="1"/>
            <p:nvPr/>
          </p:nvSpPr>
          <p:spPr>
            <a:xfrm>
              <a:off x="5867941" y="3779571"/>
              <a:ext cx="4539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1617A"/>
                  </a:solidFill>
                  <a:ea typeface="Arial"/>
                  <a:cs typeface="Arial"/>
                  <a:sym typeface="Arial"/>
                </a:rPr>
                <a:t>block</a:t>
              </a:r>
              <a:endParaRPr sz="19900">
                <a:solidFill>
                  <a:srgbClr val="01617A"/>
                </a:solidFill>
              </a:endParaRPr>
            </a:p>
          </p:txBody>
        </p:sp>
        <p:sp>
          <p:nvSpPr>
            <p:cNvPr id="24" name="Google Shape;1233;p41">
              <a:extLst>
                <a:ext uri="{FF2B5EF4-FFF2-40B4-BE49-F238E27FC236}">
                  <a16:creationId xmlns:a16="http://schemas.microsoft.com/office/drawing/2014/main" id="{A4D99EA7-5E77-BF25-17A3-1FF197B7ADBF}"/>
                </a:ext>
              </a:extLst>
            </p:cNvPr>
            <p:cNvSpPr txBox="1"/>
            <p:nvPr/>
          </p:nvSpPr>
          <p:spPr>
            <a:xfrm>
              <a:off x="5898661" y="4024840"/>
              <a:ext cx="3387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1617A"/>
                  </a:solidFill>
                  <a:ea typeface="Arial"/>
                  <a:cs typeface="Arial"/>
                  <a:sym typeface="Arial"/>
                </a:rPr>
                <a:t>txn</a:t>
              </a:r>
              <a:endParaRPr sz="19900">
                <a:solidFill>
                  <a:srgbClr val="01617A"/>
                </a:solidFill>
              </a:endParaRPr>
            </a:p>
          </p:txBody>
        </p:sp>
        <p:sp>
          <p:nvSpPr>
            <p:cNvPr id="25" name="Google Shape;1234;p41">
              <a:extLst>
                <a:ext uri="{FF2B5EF4-FFF2-40B4-BE49-F238E27FC236}">
                  <a16:creationId xmlns:a16="http://schemas.microsoft.com/office/drawing/2014/main" id="{FF62D4C0-AF0E-C750-584E-09A3734404D7}"/>
                </a:ext>
              </a:extLst>
            </p:cNvPr>
            <p:cNvSpPr txBox="1"/>
            <p:nvPr/>
          </p:nvSpPr>
          <p:spPr>
            <a:xfrm>
              <a:off x="6258335" y="4024840"/>
              <a:ext cx="3387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1617A"/>
                  </a:solidFill>
                  <a:ea typeface="Arial"/>
                  <a:cs typeface="Arial"/>
                  <a:sym typeface="Arial"/>
                </a:rPr>
                <a:t>txn</a:t>
              </a:r>
              <a:endParaRPr sz="19900">
                <a:solidFill>
                  <a:srgbClr val="01617A"/>
                </a:solidFill>
              </a:endParaRPr>
            </a:p>
          </p:txBody>
        </p:sp>
        <p:sp>
          <p:nvSpPr>
            <p:cNvPr id="26" name="Google Shape;1235;p41">
              <a:extLst>
                <a:ext uri="{FF2B5EF4-FFF2-40B4-BE49-F238E27FC236}">
                  <a16:creationId xmlns:a16="http://schemas.microsoft.com/office/drawing/2014/main" id="{2FF7C839-067B-305C-A801-894485AD32B1}"/>
                </a:ext>
              </a:extLst>
            </p:cNvPr>
            <p:cNvSpPr txBox="1"/>
            <p:nvPr/>
          </p:nvSpPr>
          <p:spPr>
            <a:xfrm>
              <a:off x="6618010" y="4024840"/>
              <a:ext cx="3387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1617A"/>
                  </a:solidFill>
                  <a:ea typeface="Arial"/>
                  <a:cs typeface="Arial"/>
                  <a:sym typeface="Arial"/>
                </a:rPr>
                <a:t>txn</a:t>
              </a:r>
              <a:endParaRPr sz="19900">
                <a:solidFill>
                  <a:srgbClr val="01617A"/>
                </a:solidFill>
              </a:endParaRPr>
            </a:p>
          </p:txBody>
        </p:sp>
        <p:sp>
          <p:nvSpPr>
            <p:cNvPr id="27" name="Google Shape;1236;p41">
              <a:extLst>
                <a:ext uri="{FF2B5EF4-FFF2-40B4-BE49-F238E27FC236}">
                  <a16:creationId xmlns:a16="http://schemas.microsoft.com/office/drawing/2014/main" id="{5BCE8264-910E-E704-842E-E0C4DAE308FD}"/>
                </a:ext>
              </a:extLst>
            </p:cNvPr>
            <p:cNvSpPr txBox="1"/>
            <p:nvPr/>
          </p:nvSpPr>
          <p:spPr>
            <a:xfrm>
              <a:off x="6977685" y="4024840"/>
              <a:ext cx="3387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1617A"/>
                  </a:solidFill>
                  <a:ea typeface="Arial"/>
                  <a:cs typeface="Arial"/>
                  <a:sym typeface="Arial"/>
                </a:rPr>
                <a:t>txn</a:t>
              </a:r>
              <a:endParaRPr sz="19900">
                <a:solidFill>
                  <a:srgbClr val="01617A"/>
                </a:solidFill>
              </a:endParaRPr>
            </a:p>
          </p:txBody>
        </p:sp>
        <p:sp>
          <p:nvSpPr>
            <p:cNvPr id="28" name="Google Shape;1237;p41">
              <a:extLst>
                <a:ext uri="{FF2B5EF4-FFF2-40B4-BE49-F238E27FC236}">
                  <a16:creationId xmlns:a16="http://schemas.microsoft.com/office/drawing/2014/main" id="{28959F99-064E-9074-DBCF-C573014C82E9}"/>
                </a:ext>
              </a:extLst>
            </p:cNvPr>
            <p:cNvSpPr txBox="1"/>
            <p:nvPr/>
          </p:nvSpPr>
          <p:spPr>
            <a:xfrm>
              <a:off x="7295078" y="3810676"/>
              <a:ext cx="492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7200">
                  <a:solidFill>
                    <a:srgbClr val="01617A"/>
                  </a:solidFill>
                  <a:ea typeface="Arial"/>
                  <a:cs typeface="Arial"/>
                  <a:sym typeface="Arial"/>
                </a:rPr>
                <a:t>…</a:t>
              </a:r>
              <a:endParaRPr sz="19900">
                <a:solidFill>
                  <a:srgbClr val="01617A"/>
                </a:solidFill>
              </a:endParaRPr>
            </a:p>
          </p:txBody>
        </p:sp>
        <p:sp>
          <p:nvSpPr>
            <p:cNvPr id="29" name="Google Shape;1238;p41">
              <a:extLst>
                <a:ext uri="{FF2B5EF4-FFF2-40B4-BE49-F238E27FC236}">
                  <a16:creationId xmlns:a16="http://schemas.microsoft.com/office/drawing/2014/main" id="{2CBDAA0B-F477-E063-AE50-43A084E78C27}"/>
                </a:ext>
              </a:extLst>
            </p:cNvPr>
            <p:cNvSpPr txBox="1"/>
            <p:nvPr/>
          </p:nvSpPr>
          <p:spPr>
            <a:xfrm>
              <a:off x="7847369" y="3810676"/>
              <a:ext cx="1848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rgbClr val="01617A"/>
                </a:solidFill>
                <a:ea typeface="Arial"/>
                <a:cs typeface="Arial"/>
                <a:sym typeface="Arial"/>
              </a:endParaRPr>
            </a:p>
          </p:txBody>
        </p:sp>
        <p:sp>
          <p:nvSpPr>
            <p:cNvPr id="30" name="Google Shape;1239;p41">
              <a:extLst>
                <a:ext uri="{FF2B5EF4-FFF2-40B4-BE49-F238E27FC236}">
                  <a16:creationId xmlns:a16="http://schemas.microsoft.com/office/drawing/2014/main" id="{28ACF5DA-E613-CFAA-096F-A85B468251E8}"/>
                </a:ext>
              </a:extLst>
            </p:cNvPr>
            <p:cNvSpPr/>
            <p:nvPr/>
          </p:nvSpPr>
          <p:spPr>
            <a:xfrm>
              <a:off x="5113353" y="3526505"/>
              <a:ext cx="34200" cy="342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400">
                <a:solidFill>
                  <a:srgbClr val="01617A"/>
                </a:solidFill>
                <a:ea typeface="Arial"/>
                <a:cs typeface="Arial"/>
                <a:sym typeface="Arial"/>
              </a:endParaRPr>
            </a:p>
          </p:txBody>
        </p:sp>
        <p:sp>
          <p:nvSpPr>
            <p:cNvPr id="31" name="Google Shape;1240;p41">
              <a:extLst>
                <a:ext uri="{FF2B5EF4-FFF2-40B4-BE49-F238E27FC236}">
                  <a16:creationId xmlns:a16="http://schemas.microsoft.com/office/drawing/2014/main" id="{25067F59-F9CA-00F8-8C57-C99FB230E538}"/>
                </a:ext>
              </a:extLst>
            </p:cNvPr>
            <p:cNvSpPr/>
            <p:nvPr/>
          </p:nvSpPr>
          <p:spPr>
            <a:xfrm>
              <a:off x="7898608" y="3526608"/>
              <a:ext cx="34200" cy="342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400">
                <a:solidFill>
                  <a:srgbClr val="01617A"/>
                </a:solidFill>
                <a:ea typeface="Arial"/>
                <a:cs typeface="Arial"/>
                <a:sym typeface="Arial"/>
              </a:endParaRPr>
            </a:p>
          </p:txBody>
        </p:sp>
        <p:sp>
          <p:nvSpPr>
            <p:cNvPr id="32" name="Google Shape;1241;p41">
              <a:extLst>
                <a:ext uri="{FF2B5EF4-FFF2-40B4-BE49-F238E27FC236}">
                  <a16:creationId xmlns:a16="http://schemas.microsoft.com/office/drawing/2014/main" id="{72698902-E5F8-5E39-07B2-2E8614C5F46A}"/>
                </a:ext>
              </a:extLst>
            </p:cNvPr>
            <p:cNvSpPr txBox="1"/>
            <p:nvPr/>
          </p:nvSpPr>
          <p:spPr>
            <a:xfrm>
              <a:off x="4379413" y="951425"/>
              <a:ext cx="774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dirty="0">
                  <a:solidFill>
                    <a:srgbClr val="01617A"/>
                  </a:solidFill>
                  <a:ea typeface="Arial"/>
                  <a:cs typeface="Arial"/>
                  <a:sym typeface="Arial"/>
                </a:rPr>
                <a:t>Blockchain </a:t>
              </a:r>
              <a:endParaRPr sz="19900" dirty="0">
                <a:solidFill>
                  <a:srgbClr val="01617A"/>
                </a:solidFill>
              </a:endParaRPr>
            </a:p>
            <a:p>
              <a:pPr marL="0" marR="0" lvl="0" indent="0" algn="l" rtl="0">
                <a:spcBef>
                  <a:spcPts val="0"/>
                </a:spcBef>
                <a:spcAft>
                  <a:spcPts val="0"/>
                </a:spcAft>
                <a:buNone/>
              </a:pPr>
              <a:r>
                <a:rPr lang="en-US" sz="2800" dirty="0">
                  <a:solidFill>
                    <a:srgbClr val="01617A"/>
                  </a:solidFill>
                  <a:ea typeface="Arial"/>
                  <a:cs typeface="Arial"/>
                  <a:sym typeface="Arial"/>
                </a:rPr>
                <a:t>developer</a:t>
              </a:r>
              <a:endParaRPr sz="19900" dirty="0">
                <a:solidFill>
                  <a:srgbClr val="01617A"/>
                </a:solidFill>
              </a:endParaRPr>
            </a:p>
          </p:txBody>
        </p:sp>
        <p:sp>
          <p:nvSpPr>
            <p:cNvPr id="33" name="Google Shape;1223;p41">
              <a:extLst>
                <a:ext uri="{FF2B5EF4-FFF2-40B4-BE49-F238E27FC236}">
                  <a16:creationId xmlns:a16="http://schemas.microsoft.com/office/drawing/2014/main" id="{DF06ACCB-C320-C427-BFD0-CCD4265C3602}"/>
                </a:ext>
              </a:extLst>
            </p:cNvPr>
            <p:cNvSpPr/>
            <p:nvPr/>
          </p:nvSpPr>
          <p:spPr>
            <a:xfrm>
              <a:off x="6053365" y="2220400"/>
              <a:ext cx="564600" cy="654900"/>
            </a:xfrm>
            <a:prstGeom prst="foldedCorner">
              <a:avLst>
                <a:gd name="adj" fmla="val 16667"/>
              </a:avLst>
            </a:prstGeom>
            <a:noFill/>
            <a:ln w="9525" cap="flat" cmpd="sng">
              <a:solidFill>
                <a:srgbClr val="CF5D43"/>
              </a:solidFill>
              <a:prstDash val="solid"/>
              <a:round/>
              <a:headEnd type="none" w="sm" len="sm"/>
              <a:tailEnd type="none" w="sm" len="sm"/>
            </a:ln>
          </p:spPr>
          <p:txBody>
            <a:bodyPr spcFirstLastPara="1" wrap="square" lIns="72000" tIns="45700" rIns="72000" bIns="45700" anchor="ctr" anchorCtr="0">
              <a:noAutofit/>
            </a:bodyPr>
            <a:lstStyle/>
            <a:p>
              <a:pPr marL="0" marR="0" lvl="0" indent="0" algn="ctr" rtl="0">
                <a:spcBef>
                  <a:spcPts val="0"/>
                </a:spcBef>
                <a:spcAft>
                  <a:spcPts val="0"/>
                </a:spcAft>
                <a:buNone/>
              </a:pPr>
              <a:r>
                <a:rPr lang="en-US" sz="2400">
                  <a:solidFill>
                    <a:srgbClr val="01617A"/>
                  </a:solidFill>
                  <a:ea typeface="Arial"/>
                  <a:cs typeface="Arial"/>
                  <a:sym typeface="Arial"/>
                </a:rPr>
                <a:t>Smart Contract</a:t>
              </a:r>
              <a:endParaRPr sz="19900">
                <a:solidFill>
                  <a:srgbClr val="01617A"/>
                </a:solidFill>
              </a:endParaRPr>
            </a:p>
          </p:txBody>
        </p:sp>
        <p:cxnSp>
          <p:nvCxnSpPr>
            <p:cNvPr id="34" name="Google Shape;1242;p41">
              <a:extLst>
                <a:ext uri="{FF2B5EF4-FFF2-40B4-BE49-F238E27FC236}">
                  <a16:creationId xmlns:a16="http://schemas.microsoft.com/office/drawing/2014/main" id="{C700B9B5-A131-4649-2FE7-F7FDFE030B05}"/>
                </a:ext>
              </a:extLst>
            </p:cNvPr>
            <p:cNvCxnSpPr>
              <a:stCxn id="55" idx="2"/>
              <a:endCxn id="33" idx="0"/>
            </p:cNvCxnSpPr>
            <p:nvPr/>
          </p:nvCxnSpPr>
          <p:spPr>
            <a:xfrm>
              <a:off x="6332205" y="1542947"/>
              <a:ext cx="3600" cy="677400"/>
            </a:xfrm>
            <a:prstGeom prst="straightConnector1">
              <a:avLst/>
            </a:prstGeom>
            <a:noFill/>
            <a:ln w="25400" cap="flat" cmpd="sng">
              <a:solidFill>
                <a:schemeClr val="accent1"/>
              </a:solidFill>
              <a:prstDash val="solid"/>
              <a:round/>
              <a:headEnd type="none" w="sm" len="sm"/>
              <a:tailEnd type="stealth" w="med" len="med"/>
            </a:ln>
          </p:spPr>
        </p:cxnSp>
        <p:sp>
          <p:nvSpPr>
            <p:cNvPr id="35" name="Google Shape;1244;p41">
              <a:extLst>
                <a:ext uri="{FF2B5EF4-FFF2-40B4-BE49-F238E27FC236}">
                  <a16:creationId xmlns:a16="http://schemas.microsoft.com/office/drawing/2014/main" id="{F9C99572-8029-4D20-8856-A034995A42A5}"/>
                </a:ext>
              </a:extLst>
            </p:cNvPr>
            <p:cNvSpPr txBox="1"/>
            <p:nvPr/>
          </p:nvSpPr>
          <p:spPr>
            <a:xfrm>
              <a:off x="6345832" y="1681834"/>
              <a:ext cx="9927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1617A"/>
                  </a:solidFill>
                  <a:ea typeface="Arial"/>
                  <a:cs typeface="Arial"/>
                  <a:sym typeface="Arial"/>
                </a:rPr>
                <a:t>Invokes/queries</a:t>
              </a:r>
              <a:endParaRPr sz="19900">
                <a:solidFill>
                  <a:srgbClr val="01617A"/>
                </a:solidFill>
              </a:endParaRPr>
            </a:p>
          </p:txBody>
        </p:sp>
        <p:sp>
          <p:nvSpPr>
            <p:cNvPr id="36" name="Google Shape;1245;p41">
              <a:extLst>
                <a:ext uri="{FF2B5EF4-FFF2-40B4-BE49-F238E27FC236}">
                  <a16:creationId xmlns:a16="http://schemas.microsoft.com/office/drawing/2014/main" id="{D5084D83-9E57-042C-075C-8D9B6526944C}"/>
                </a:ext>
              </a:extLst>
            </p:cNvPr>
            <p:cNvSpPr txBox="1"/>
            <p:nvPr/>
          </p:nvSpPr>
          <p:spPr>
            <a:xfrm>
              <a:off x="4595192" y="1692519"/>
              <a:ext cx="6462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1617A"/>
                  </a:solidFill>
                  <a:ea typeface="Arial"/>
                  <a:cs typeface="Arial"/>
                  <a:sym typeface="Arial"/>
                </a:rPr>
                <a:t>develops</a:t>
              </a:r>
              <a:endParaRPr sz="19900">
                <a:solidFill>
                  <a:srgbClr val="01617A"/>
                </a:solidFill>
              </a:endParaRPr>
            </a:p>
          </p:txBody>
        </p:sp>
        <p:sp>
          <p:nvSpPr>
            <p:cNvPr id="37" name="Google Shape;1246;p41">
              <a:extLst>
                <a:ext uri="{FF2B5EF4-FFF2-40B4-BE49-F238E27FC236}">
                  <a16:creationId xmlns:a16="http://schemas.microsoft.com/office/drawing/2014/main" id="{D3592369-DE62-1235-E34B-5B138ADE251D}"/>
                </a:ext>
              </a:extLst>
            </p:cNvPr>
            <p:cNvSpPr txBox="1"/>
            <p:nvPr/>
          </p:nvSpPr>
          <p:spPr>
            <a:xfrm>
              <a:off x="5329773" y="888702"/>
              <a:ext cx="6462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1617A"/>
                  </a:solidFill>
                  <a:ea typeface="Arial"/>
                  <a:cs typeface="Arial"/>
                  <a:sym typeface="Arial"/>
                </a:rPr>
                <a:t>develops</a:t>
              </a:r>
              <a:endParaRPr sz="19900">
                <a:solidFill>
                  <a:srgbClr val="01617A"/>
                </a:solidFill>
              </a:endParaRPr>
            </a:p>
          </p:txBody>
        </p:sp>
        <p:cxnSp>
          <p:nvCxnSpPr>
            <p:cNvPr id="38" name="Google Shape;1247;p41">
              <a:extLst>
                <a:ext uri="{FF2B5EF4-FFF2-40B4-BE49-F238E27FC236}">
                  <a16:creationId xmlns:a16="http://schemas.microsoft.com/office/drawing/2014/main" id="{8E61823D-B8CF-AA6D-B55C-8A293AA3592E}"/>
                </a:ext>
              </a:extLst>
            </p:cNvPr>
            <p:cNvCxnSpPr>
              <a:stCxn id="33" idx="2"/>
              <a:endCxn id="17" idx="0"/>
            </p:cNvCxnSpPr>
            <p:nvPr/>
          </p:nvCxnSpPr>
          <p:spPr>
            <a:xfrm rot="-5400000" flipH="1">
              <a:off x="6235015" y="2975950"/>
              <a:ext cx="871200" cy="669900"/>
            </a:xfrm>
            <a:prstGeom prst="bentConnector5">
              <a:avLst>
                <a:gd name="adj1" fmla="val 46532"/>
                <a:gd name="adj2" fmla="val 372686"/>
                <a:gd name="adj3" fmla="val 67472"/>
              </a:avLst>
            </a:prstGeom>
            <a:noFill/>
            <a:ln w="25400" cap="flat" cmpd="sng">
              <a:solidFill>
                <a:schemeClr val="accent1"/>
              </a:solidFill>
              <a:prstDash val="solid"/>
              <a:round/>
              <a:headEnd type="none" w="sm" len="sm"/>
              <a:tailEnd type="stealth" w="med" len="med"/>
            </a:ln>
          </p:spPr>
        </p:cxnSp>
        <p:sp>
          <p:nvSpPr>
            <p:cNvPr id="39" name="Google Shape;1248;p41">
              <a:extLst>
                <a:ext uri="{FF2B5EF4-FFF2-40B4-BE49-F238E27FC236}">
                  <a16:creationId xmlns:a16="http://schemas.microsoft.com/office/drawing/2014/main" id="{1E961B00-5B6C-B968-76EC-1A565A58232E}"/>
                </a:ext>
              </a:extLst>
            </p:cNvPr>
            <p:cNvSpPr/>
            <p:nvPr/>
          </p:nvSpPr>
          <p:spPr>
            <a:xfrm>
              <a:off x="5976104" y="866000"/>
              <a:ext cx="713100" cy="543000"/>
            </a:xfrm>
            <a:prstGeom prst="rect">
              <a:avLst/>
            </a:prstGeom>
            <a:noFill/>
            <a:ln w="9525" cap="flat" cmpd="sng">
              <a:solidFill>
                <a:srgbClr val="CF5D43"/>
              </a:solidFill>
              <a:prstDash val="solid"/>
              <a:round/>
              <a:headEnd type="none" w="sm" len="sm"/>
              <a:tailEnd type="none" w="sm" len="sm"/>
            </a:ln>
          </p:spPr>
          <p:txBody>
            <a:bodyPr spcFirstLastPara="1" wrap="square" lIns="72000" tIns="45700" rIns="72000" bIns="45700" anchor="ctr" anchorCtr="0">
              <a:noAutofit/>
            </a:bodyPr>
            <a:lstStyle/>
            <a:p>
              <a:pPr marL="0" marR="0" lvl="0" indent="0" algn="ctr" rtl="0">
                <a:spcBef>
                  <a:spcPts val="0"/>
                </a:spcBef>
                <a:spcAft>
                  <a:spcPts val="0"/>
                </a:spcAft>
                <a:buNone/>
              </a:pPr>
              <a:r>
                <a:rPr lang="en-US" sz="2800">
                  <a:solidFill>
                    <a:srgbClr val="01617A"/>
                  </a:solidFill>
                  <a:ea typeface="Arial"/>
                  <a:cs typeface="Arial"/>
                  <a:sym typeface="Arial"/>
                </a:rPr>
                <a:t>Application</a:t>
              </a:r>
              <a:endParaRPr sz="19900">
                <a:solidFill>
                  <a:srgbClr val="01617A"/>
                </a:solidFill>
              </a:endParaRPr>
            </a:p>
          </p:txBody>
        </p:sp>
        <p:cxnSp>
          <p:nvCxnSpPr>
            <p:cNvPr id="40" name="Google Shape;1249;p41">
              <a:extLst>
                <a:ext uri="{FF2B5EF4-FFF2-40B4-BE49-F238E27FC236}">
                  <a16:creationId xmlns:a16="http://schemas.microsoft.com/office/drawing/2014/main" id="{E268CB0C-EFAF-E646-0400-73AEC58BEBF3}"/>
                </a:ext>
              </a:extLst>
            </p:cNvPr>
            <p:cNvCxnSpPr>
              <a:stCxn id="12" idx="3"/>
              <a:endCxn id="39" idx="1"/>
            </p:cNvCxnSpPr>
            <p:nvPr/>
          </p:nvCxnSpPr>
          <p:spPr>
            <a:xfrm>
              <a:off x="5354479" y="1136067"/>
              <a:ext cx="621600" cy="1500"/>
            </a:xfrm>
            <a:prstGeom prst="straightConnector1">
              <a:avLst/>
            </a:prstGeom>
            <a:noFill/>
            <a:ln w="25400" cap="flat" cmpd="sng">
              <a:solidFill>
                <a:schemeClr val="accent1"/>
              </a:solidFill>
              <a:prstDash val="solid"/>
              <a:round/>
              <a:headEnd type="none" w="sm" len="sm"/>
              <a:tailEnd type="stealth" w="med" len="med"/>
            </a:ln>
          </p:spPr>
        </p:cxnSp>
        <p:sp>
          <p:nvSpPr>
            <p:cNvPr id="41" name="Google Shape;1250;p41">
              <a:extLst>
                <a:ext uri="{FF2B5EF4-FFF2-40B4-BE49-F238E27FC236}">
                  <a16:creationId xmlns:a16="http://schemas.microsoft.com/office/drawing/2014/main" id="{25BBF855-1062-86D9-5016-8DA94BABE4FE}"/>
                </a:ext>
              </a:extLst>
            </p:cNvPr>
            <p:cNvSpPr txBox="1"/>
            <p:nvPr/>
          </p:nvSpPr>
          <p:spPr>
            <a:xfrm>
              <a:off x="7130221" y="1221053"/>
              <a:ext cx="6783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1617A"/>
                  </a:solidFill>
                  <a:ea typeface="Arial"/>
                  <a:cs typeface="Arial"/>
                  <a:sym typeface="Arial"/>
                </a:rPr>
                <a:t>Accesses</a:t>
              </a:r>
              <a:endParaRPr sz="2800">
                <a:solidFill>
                  <a:srgbClr val="01617A"/>
                </a:solidFill>
                <a:ea typeface="Arial"/>
                <a:cs typeface="Arial"/>
                <a:sym typeface="Arial"/>
              </a:endParaRPr>
            </a:p>
          </p:txBody>
        </p:sp>
        <p:cxnSp>
          <p:nvCxnSpPr>
            <p:cNvPr id="42" name="Google Shape;1251;p41">
              <a:extLst>
                <a:ext uri="{FF2B5EF4-FFF2-40B4-BE49-F238E27FC236}">
                  <a16:creationId xmlns:a16="http://schemas.microsoft.com/office/drawing/2014/main" id="{55D2BFFF-68DD-2B07-D593-2F70D0402724}"/>
                </a:ext>
              </a:extLst>
            </p:cNvPr>
            <p:cNvCxnSpPr>
              <a:endCxn id="61" idx="4"/>
            </p:cNvCxnSpPr>
            <p:nvPr/>
          </p:nvCxnSpPr>
          <p:spPr>
            <a:xfrm rot="10800000">
              <a:off x="7645984" y="3265042"/>
              <a:ext cx="0" cy="277200"/>
            </a:xfrm>
            <a:prstGeom prst="straightConnector1">
              <a:avLst/>
            </a:prstGeom>
            <a:noFill/>
            <a:ln w="28575" cap="flat" cmpd="sng">
              <a:solidFill>
                <a:srgbClr val="4178BE"/>
              </a:solidFill>
              <a:prstDash val="dash"/>
              <a:round/>
              <a:headEnd type="none" w="sm" len="sm"/>
              <a:tailEnd type="stealth" w="med" len="med"/>
            </a:ln>
          </p:spPr>
        </p:cxnSp>
        <p:cxnSp>
          <p:nvCxnSpPr>
            <p:cNvPr id="43" name="Google Shape;1253;p41">
              <a:extLst>
                <a:ext uri="{FF2B5EF4-FFF2-40B4-BE49-F238E27FC236}">
                  <a16:creationId xmlns:a16="http://schemas.microsoft.com/office/drawing/2014/main" id="{7884B20F-F474-2CCD-90E7-444EDB4FB85F}"/>
                </a:ext>
              </a:extLst>
            </p:cNvPr>
            <p:cNvCxnSpPr/>
            <p:nvPr/>
          </p:nvCxnSpPr>
          <p:spPr>
            <a:xfrm>
              <a:off x="6618011" y="2408550"/>
              <a:ext cx="344100" cy="3300"/>
            </a:xfrm>
            <a:prstGeom prst="straightConnector1">
              <a:avLst/>
            </a:prstGeom>
            <a:noFill/>
            <a:ln w="28575" cap="flat" cmpd="sng">
              <a:solidFill>
                <a:srgbClr val="4178BE"/>
              </a:solidFill>
              <a:prstDash val="dash"/>
              <a:round/>
              <a:headEnd type="none" w="sm" len="sm"/>
              <a:tailEnd type="stealth" w="med" len="med"/>
            </a:ln>
          </p:spPr>
        </p:cxnSp>
        <p:grpSp>
          <p:nvGrpSpPr>
            <p:cNvPr id="44" name="Google Shape;1254;p41">
              <a:extLst>
                <a:ext uri="{FF2B5EF4-FFF2-40B4-BE49-F238E27FC236}">
                  <a16:creationId xmlns:a16="http://schemas.microsoft.com/office/drawing/2014/main" id="{F5AADB03-7F13-3AF7-120C-9394534754B0}"/>
                </a:ext>
              </a:extLst>
            </p:cNvPr>
            <p:cNvGrpSpPr/>
            <p:nvPr/>
          </p:nvGrpSpPr>
          <p:grpSpPr>
            <a:xfrm>
              <a:off x="7555145" y="3076312"/>
              <a:ext cx="181678" cy="188730"/>
              <a:chOff x="2486262" y="4208144"/>
              <a:chExt cx="476595" cy="488432"/>
            </a:xfrm>
          </p:grpSpPr>
          <p:sp>
            <p:nvSpPr>
              <p:cNvPr id="61" name="Google Shape;1252;p41">
                <a:extLst>
                  <a:ext uri="{FF2B5EF4-FFF2-40B4-BE49-F238E27FC236}">
                    <a16:creationId xmlns:a16="http://schemas.microsoft.com/office/drawing/2014/main" id="{3157BF19-A270-EB59-4C20-FB952E93B8BA}"/>
                  </a:ext>
                </a:extLst>
              </p:cNvPr>
              <p:cNvSpPr/>
              <p:nvPr/>
            </p:nvSpPr>
            <p:spPr>
              <a:xfrm>
                <a:off x="2486262" y="4208144"/>
                <a:ext cx="476595" cy="488432"/>
              </a:xfrm>
              <a:prstGeom prst="ellipse">
                <a:avLst/>
              </a:prstGeom>
              <a:solidFill>
                <a:srgbClr val="FFFFFF"/>
              </a:solidFill>
              <a:ln w="12700"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4400">
                  <a:solidFill>
                    <a:srgbClr val="01617A"/>
                  </a:solidFill>
                  <a:ea typeface="Arial"/>
                  <a:cs typeface="Arial"/>
                  <a:sym typeface="Arial"/>
                </a:endParaRPr>
              </a:p>
            </p:txBody>
          </p:sp>
          <p:sp>
            <p:nvSpPr>
              <p:cNvPr id="62" name="Google Shape;1255;p41">
                <a:extLst>
                  <a:ext uri="{FF2B5EF4-FFF2-40B4-BE49-F238E27FC236}">
                    <a16:creationId xmlns:a16="http://schemas.microsoft.com/office/drawing/2014/main" id="{6517DFAD-356C-27F3-8D6E-4D63B16CD8FC}"/>
                  </a:ext>
                </a:extLst>
              </p:cNvPr>
              <p:cNvSpPr/>
              <p:nvPr/>
            </p:nvSpPr>
            <p:spPr>
              <a:xfrm>
                <a:off x="2521592" y="4328584"/>
                <a:ext cx="405935" cy="247553"/>
              </a:xfrm>
              <a:prstGeom prst="irregularSeal2">
                <a:avLst/>
              </a:prstGeom>
              <a:solidFill>
                <a:srgbClr val="FFFFFF"/>
              </a:solidFill>
              <a:ln w="12700"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4400">
                  <a:solidFill>
                    <a:srgbClr val="01617A"/>
                  </a:solidFill>
                  <a:ea typeface="Arial"/>
                  <a:cs typeface="Arial"/>
                  <a:sym typeface="Arial"/>
                </a:endParaRPr>
              </a:p>
            </p:txBody>
          </p:sp>
        </p:grpSp>
        <p:sp>
          <p:nvSpPr>
            <p:cNvPr id="45" name="Google Shape;1256;p41">
              <a:extLst>
                <a:ext uri="{FF2B5EF4-FFF2-40B4-BE49-F238E27FC236}">
                  <a16:creationId xmlns:a16="http://schemas.microsoft.com/office/drawing/2014/main" id="{2DFC29A3-894B-DA37-4168-06176312A3AF}"/>
                </a:ext>
              </a:extLst>
            </p:cNvPr>
            <p:cNvSpPr txBox="1"/>
            <p:nvPr/>
          </p:nvSpPr>
          <p:spPr>
            <a:xfrm>
              <a:off x="7451087" y="2860943"/>
              <a:ext cx="4668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1617A"/>
                  </a:solidFill>
                  <a:ea typeface="Arial"/>
                  <a:cs typeface="Arial"/>
                  <a:sym typeface="Arial"/>
                </a:rPr>
                <a:t>event</a:t>
              </a:r>
              <a:endParaRPr sz="19900">
                <a:solidFill>
                  <a:srgbClr val="01617A"/>
                </a:solidFill>
              </a:endParaRPr>
            </a:p>
          </p:txBody>
        </p:sp>
        <p:sp>
          <p:nvSpPr>
            <p:cNvPr id="46" name="Google Shape;1257;p41">
              <a:extLst>
                <a:ext uri="{FF2B5EF4-FFF2-40B4-BE49-F238E27FC236}">
                  <a16:creationId xmlns:a16="http://schemas.microsoft.com/office/drawing/2014/main" id="{67CCC582-AE08-3FCC-4788-1F453DAD623B}"/>
                </a:ext>
              </a:extLst>
            </p:cNvPr>
            <p:cNvSpPr txBox="1"/>
            <p:nvPr/>
          </p:nvSpPr>
          <p:spPr>
            <a:xfrm>
              <a:off x="6646205" y="2192046"/>
              <a:ext cx="4605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dirty="0">
                  <a:solidFill>
                    <a:srgbClr val="01617A"/>
                  </a:solidFill>
                  <a:ea typeface="Arial"/>
                  <a:cs typeface="Arial"/>
                  <a:sym typeface="Arial"/>
                </a:rPr>
                <a:t>emits</a:t>
              </a:r>
              <a:endParaRPr sz="19900" dirty="0">
                <a:solidFill>
                  <a:srgbClr val="01617A"/>
                </a:solidFill>
              </a:endParaRPr>
            </a:p>
          </p:txBody>
        </p:sp>
        <p:sp>
          <p:nvSpPr>
            <p:cNvPr id="47" name="Google Shape;1258;p41">
              <a:extLst>
                <a:ext uri="{FF2B5EF4-FFF2-40B4-BE49-F238E27FC236}">
                  <a16:creationId xmlns:a16="http://schemas.microsoft.com/office/drawing/2014/main" id="{DEA6BA78-99DE-788C-C1AD-200E78259783}"/>
                </a:ext>
              </a:extLst>
            </p:cNvPr>
            <p:cNvSpPr txBox="1"/>
            <p:nvPr/>
          </p:nvSpPr>
          <p:spPr>
            <a:xfrm>
              <a:off x="7225852" y="3291094"/>
              <a:ext cx="4605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1617A"/>
                  </a:solidFill>
                  <a:ea typeface="Arial"/>
                  <a:cs typeface="Arial"/>
                  <a:sym typeface="Arial"/>
                </a:rPr>
                <a:t>emits</a:t>
              </a:r>
              <a:endParaRPr sz="19900">
                <a:solidFill>
                  <a:srgbClr val="01617A"/>
                </a:solidFill>
              </a:endParaRPr>
            </a:p>
          </p:txBody>
        </p:sp>
        <p:grpSp>
          <p:nvGrpSpPr>
            <p:cNvPr id="48" name="Google Shape;1259;p41">
              <a:extLst>
                <a:ext uri="{FF2B5EF4-FFF2-40B4-BE49-F238E27FC236}">
                  <a16:creationId xmlns:a16="http://schemas.microsoft.com/office/drawing/2014/main" id="{8DCD0BC3-06FB-92EF-8232-A73EB546CAF2}"/>
                </a:ext>
              </a:extLst>
            </p:cNvPr>
            <p:cNvGrpSpPr/>
            <p:nvPr/>
          </p:nvGrpSpPr>
          <p:grpSpPr>
            <a:xfrm>
              <a:off x="6961913" y="2306607"/>
              <a:ext cx="181678" cy="188730"/>
              <a:chOff x="2486262" y="4208144"/>
              <a:chExt cx="476595" cy="488432"/>
            </a:xfrm>
          </p:grpSpPr>
          <p:sp>
            <p:nvSpPr>
              <p:cNvPr id="59" name="Google Shape;1260;p41">
                <a:extLst>
                  <a:ext uri="{FF2B5EF4-FFF2-40B4-BE49-F238E27FC236}">
                    <a16:creationId xmlns:a16="http://schemas.microsoft.com/office/drawing/2014/main" id="{733632CD-FF1D-0FB1-68B6-AFAB4CAF788C}"/>
                  </a:ext>
                </a:extLst>
              </p:cNvPr>
              <p:cNvSpPr/>
              <p:nvPr/>
            </p:nvSpPr>
            <p:spPr>
              <a:xfrm>
                <a:off x="2486262" y="4208144"/>
                <a:ext cx="476595" cy="488432"/>
              </a:xfrm>
              <a:prstGeom prst="ellipse">
                <a:avLst/>
              </a:prstGeom>
              <a:solidFill>
                <a:srgbClr val="FFFFFF"/>
              </a:solidFill>
              <a:ln w="12700"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4400">
                  <a:solidFill>
                    <a:srgbClr val="01617A"/>
                  </a:solidFill>
                  <a:ea typeface="Arial"/>
                  <a:cs typeface="Arial"/>
                  <a:sym typeface="Arial"/>
                </a:endParaRPr>
              </a:p>
            </p:txBody>
          </p:sp>
          <p:sp>
            <p:nvSpPr>
              <p:cNvPr id="60" name="Google Shape;1261;p41">
                <a:extLst>
                  <a:ext uri="{FF2B5EF4-FFF2-40B4-BE49-F238E27FC236}">
                    <a16:creationId xmlns:a16="http://schemas.microsoft.com/office/drawing/2014/main" id="{914B8383-B9D6-9DCC-340D-9F38C2B1EAB7}"/>
                  </a:ext>
                </a:extLst>
              </p:cNvPr>
              <p:cNvSpPr/>
              <p:nvPr/>
            </p:nvSpPr>
            <p:spPr>
              <a:xfrm>
                <a:off x="2521592" y="4328584"/>
                <a:ext cx="405935" cy="247553"/>
              </a:xfrm>
              <a:prstGeom prst="irregularSeal2">
                <a:avLst/>
              </a:prstGeom>
              <a:solidFill>
                <a:srgbClr val="FFFFFF"/>
              </a:solidFill>
              <a:ln w="12700"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4400">
                  <a:solidFill>
                    <a:srgbClr val="01617A"/>
                  </a:solidFill>
                  <a:ea typeface="Arial"/>
                  <a:cs typeface="Arial"/>
                  <a:sym typeface="Arial"/>
                </a:endParaRPr>
              </a:p>
            </p:txBody>
          </p:sp>
        </p:grpSp>
        <p:sp>
          <p:nvSpPr>
            <p:cNvPr id="49" name="Google Shape;1262;p41">
              <a:extLst>
                <a:ext uri="{FF2B5EF4-FFF2-40B4-BE49-F238E27FC236}">
                  <a16:creationId xmlns:a16="http://schemas.microsoft.com/office/drawing/2014/main" id="{ADA13B5A-D79D-641A-1DA7-AF9F0F8A5B97}"/>
                </a:ext>
              </a:extLst>
            </p:cNvPr>
            <p:cNvSpPr txBox="1"/>
            <p:nvPr/>
          </p:nvSpPr>
          <p:spPr>
            <a:xfrm>
              <a:off x="5076258" y="1120493"/>
              <a:ext cx="261600" cy="21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rgbClr val="01617A"/>
                  </a:solidFill>
                  <a:ea typeface="Arial"/>
                  <a:cs typeface="Arial"/>
                  <a:sym typeface="Arial"/>
                </a:rPr>
                <a:t>D</a:t>
              </a:r>
              <a:endParaRPr sz="19900">
                <a:solidFill>
                  <a:srgbClr val="01617A"/>
                </a:solidFill>
              </a:endParaRPr>
            </a:p>
          </p:txBody>
        </p:sp>
        <p:sp>
          <p:nvSpPr>
            <p:cNvPr id="50" name="Google Shape;1263;p41">
              <a:extLst>
                <a:ext uri="{FF2B5EF4-FFF2-40B4-BE49-F238E27FC236}">
                  <a16:creationId xmlns:a16="http://schemas.microsoft.com/office/drawing/2014/main" id="{5DCB007B-3EAF-1BC8-2F2A-467B27DC0769}"/>
                </a:ext>
              </a:extLst>
            </p:cNvPr>
            <p:cNvSpPr/>
            <p:nvPr/>
          </p:nvSpPr>
          <p:spPr>
            <a:xfrm>
              <a:off x="4379427" y="4456211"/>
              <a:ext cx="5436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1617A"/>
                  </a:solidFill>
                  <a:ea typeface="Arial"/>
                  <a:cs typeface="Arial"/>
                  <a:sym typeface="Arial"/>
                </a:rPr>
                <a:t>Ledger</a:t>
              </a:r>
              <a:endParaRPr sz="19900">
                <a:solidFill>
                  <a:srgbClr val="01617A"/>
                </a:solidFill>
              </a:endParaRPr>
            </a:p>
          </p:txBody>
        </p:sp>
        <p:sp>
          <p:nvSpPr>
            <p:cNvPr id="51" name="Google Shape;1264;p41">
              <a:extLst>
                <a:ext uri="{FF2B5EF4-FFF2-40B4-BE49-F238E27FC236}">
                  <a16:creationId xmlns:a16="http://schemas.microsoft.com/office/drawing/2014/main" id="{2FD27EE7-DACC-D299-01F5-A0FD59CF46DD}"/>
                </a:ext>
              </a:extLst>
            </p:cNvPr>
            <p:cNvSpPr txBox="1"/>
            <p:nvPr/>
          </p:nvSpPr>
          <p:spPr>
            <a:xfrm>
              <a:off x="5354548" y="3091775"/>
              <a:ext cx="3963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1617A"/>
                  </a:solidFill>
                  <a:ea typeface="Arial"/>
                  <a:cs typeface="Arial"/>
                  <a:sym typeface="Arial"/>
                </a:rPr>
                <a:t>‘get’</a:t>
              </a:r>
              <a:endParaRPr sz="19900">
                <a:solidFill>
                  <a:srgbClr val="01617A"/>
                </a:solidFill>
              </a:endParaRPr>
            </a:p>
          </p:txBody>
        </p:sp>
        <p:sp>
          <p:nvSpPr>
            <p:cNvPr id="52" name="Google Shape;1265;p41">
              <a:extLst>
                <a:ext uri="{FF2B5EF4-FFF2-40B4-BE49-F238E27FC236}">
                  <a16:creationId xmlns:a16="http://schemas.microsoft.com/office/drawing/2014/main" id="{BC7523B4-F31D-7412-19C9-802D7E54A8EF}"/>
                </a:ext>
              </a:extLst>
            </p:cNvPr>
            <p:cNvSpPr txBox="1"/>
            <p:nvPr/>
          </p:nvSpPr>
          <p:spPr>
            <a:xfrm>
              <a:off x="6345832" y="3115208"/>
              <a:ext cx="8001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1617A"/>
                  </a:solidFill>
                  <a:ea typeface="Arial"/>
                  <a:cs typeface="Arial"/>
                  <a:sym typeface="Arial"/>
                </a:rPr>
                <a:t>‘put, ‘delete’</a:t>
              </a:r>
              <a:endParaRPr sz="19900">
                <a:solidFill>
                  <a:srgbClr val="01617A"/>
                </a:solidFill>
              </a:endParaRPr>
            </a:p>
          </p:txBody>
        </p:sp>
        <p:cxnSp>
          <p:nvCxnSpPr>
            <p:cNvPr id="53" name="Google Shape;1266;p41">
              <a:extLst>
                <a:ext uri="{FF2B5EF4-FFF2-40B4-BE49-F238E27FC236}">
                  <a16:creationId xmlns:a16="http://schemas.microsoft.com/office/drawing/2014/main" id="{A4BA45F5-3920-95C6-0121-7BAA732AD626}"/>
                </a:ext>
              </a:extLst>
            </p:cNvPr>
            <p:cNvCxnSpPr/>
            <p:nvPr/>
          </p:nvCxnSpPr>
          <p:spPr>
            <a:xfrm rot="10800000" flipH="1">
              <a:off x="6618010" y="2636918"/>
              <a:ext cx="1326900" cy="10500"/>
            </a:xfrm>
            <a:prstGeom prst="straightConnector1">
              <a:avLst/>
            </a:prstGeom>
            <a:noFill/>
            <a:ln w="25400" cap="flat" cmpd="sng">
              <a:solidFill>
                <a:schemeClr val="accent1"/>
              </a:solidFill>
              <a:prstDash val="solid"/>
              <a:round/>
              <a:headEnd type="none" w="sm" len="sm"/>
              <a:tailEnd type="none" w="sm" len="sm"/>
            </a:ln>
          </p:spPr>
        </p:cxnSp>
        <p:cxnSp>
          <p:nvCxnSpPr>
            <p:cNvPr id="54" name="Google Shape;1267;p41">
              <a:extLst>
                <a:ext uri="{FF2B5EF4-FFF2-40B4-BE49-F238E27FC236}">
                  <a16:creationId xmlns:a16="http://schemas.microsoft.com/office/drawing/2014/main" id="{27D4EE55-9AF4-EBE8-8B8E-76A326D6DE3C}"/>
                </a:ext>
              </a:extLst>
            </p:cNvPr>
            <p:cNvCxnSpPr/>
            <p:nvPr/>
          </p:nvCxnSpPr>
          <p:spPr>
            <a:xfrm>
              <a:off x="6688175" y="1474779"/>
              <a:ext cx="1256700" cy="0"/>
            </a:xfrm>
            <a:prstGeom prst="straightConnector1">
              <a:avLst/>
            </a:prstGeom>
            <a:noFill/>
            <a:ln w="25400" cap="flat" cmpd="sng">
              <a:solidFill>
                <a:schemeClr val="accent1"/>
              </a:solidFill>
              <a:prstDash val="solid"/>
              <a:round/>
              <a:headEnd type="none" w="sm" len="sm"/>
              <a:tailEnd type="none" w="sm" len="sm"/>
            </a:ln>
          </p:spPr>
        </p:cxnSp>
        <p:sp>
          <p:nvSpPr>
            <p:cNvPr id="55" name="Google Shape;1243;p41">
              <a:extLst>
                <a:ext uri="{FF2B5EF4-FFF2-40B4-BE49-F238E27FC236}">
                  <a16:creationId xmlns:a16="http://schemas.microsoft.com/office/drawing/2014/main" id="{DD0E7315-4E86-CBDD-014D-354E3FDAD397}"/>
                </a:ext>
              </a:extLst>
            </p:cNvPr>
            <p:cNvSpPr/>
            <p:nvPr/>
          </p:nvSpPr>
          <p:spPr>
            <a:xfrm>
              <a:off x="5976105" y="1408547"/>
              <a:ext cx="712200" cy="134400"/>
            </a:xfrm>
            <a:prstGeom prst="rect">
              <a:avLst/>
            </a:prstGeom>
            <a:noFill/>
            <a:ln w="9525" cap="flat" cmpd="sng">
              <a:solidFill>
                <a:srgbClr val="CF5D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rgbClr val="01617A"/>
                  </a:solidFill>
                  <a:ea typeface="Arial"/>
                  <a:cs typeface="Arial"/>
                  <a:sym typeface="Arial"/>
                </a:rPr>
                <a:t>SDK</a:t>
              </a:r>
              <a:endParaRPr sz="19900">
                <a:solidFill>
                  <a:srgbClr val="01617A"/>
                </a:solidFill>
              </a:endParaRPr>
            </a:p>
          </p:txBody>
        </p:sp>
        <p:cxnSp>
          <p:nvCxnSpPr>
            <p:cNvPr id="56" name="Google Shape;1268;p41">
              <a:extLst>
                <a:ext uri="{FF2B5EF4-FFF2-40B4-BE49-F238E27FC236}">
                  <a16:creationId xmlns:a16="http://schemas.microsoft.com/office/drawing/2014/main" id="{3C3955EE-CADF-ABCC-81AD-6D5140CD87F7}"/>
                </a:ext>
              </a:extLst>
            </p:cNvPr>
            <p:cNvCxnSpPr/>
            <p:nvPr/>
          </p:nvCxnSpPr>
          <p:spPr>
            <a:xfrm>
              <a:off x="7939734" y="1475673"/>
              <a:ext cx="5100" cy="2334900"/>
            </a:xfrm>
            <a:prstGeom prst="straightConnector1">
              <a:avLst/>
            </a:prstGeom>
            <a:noFill/>
            <a:ln w="25400" cap="flat" cmpd="sng">
              <a:solidFill>
                <a:schemeClr val="accent1"/>
              </a:solidFill>
              <a:prstDash val="solid"/>
              <a:round/>
              <a:headEnd type="none" w="sm" len="sm"/>
              <a:tailEnd type="stealth" w="med" len="med"/>
            </a:ln>
          </p:spPr>
        </p:cxnSp>
        <p:cxnSp>
          <p:nvCxnSpPr>
            <p:cNvPr id="57" name="Google Shape;1269;p41">
              <a:extLst>
                <a:ext uri="{FF2B5EF4-FFF2-40B4-BE49-F238E27FC236}">
                  <a16:creationId xmlns:a16="http://schemas.microsoft.com/office/drawing/2014/main" id="{A1F73501-29FD-221E-5FC6-EA8A7305E806}"/>
                </a:ext>
              </a:extLst>
            </p:cNvPr>
            <p:cNvCxnSpPr>
              <a:stCxn id="17" idx="1"/>
              <a:endCxn id="16" idx="4"/>
            </p:cNvCxnSpPr>
            <p:nvPr/>
          </p:nvCxnSpPr>
          <p:spPr>
            <a:xfrm rot="10800000">
              <a:off x="5525799" y="4098677"/>
              <a:ext cx="327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8" name="Google Shape;1270;p41">
              <a:extLst>
                <a:ext uri="{FF2B5EF4-FFF2-40B4-BE49-F238E27FC236}">
                  <a16:creationId xmlns:a16="http://schemas.microsoft.com/office/drawing/2014/main" id="{F593CF07-B161-8F82-D2F1-BE120E263C4F}"/>
                </a:ext>
              </a:extLst>
            </p:cNvPr>
            <p:cNvSpPr/>
            <p:nvPr/>
          </p:nvSpPr>
          <p:spPr>
            <a:xfrm>
              <a:off x="4011856" y="4718792"/>
              <a:ext cx="4284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1617A"/>
                  </a:solidFill>
                  <a:ea typeface="Arial"/>
                  <a:cs typeface="Arial"/>
                  <a:sym typeface="Arial"/>
                </a:rPr>
                <a:t>Peer</a:t>
              </a:r>
              <a:endParaRPr sz="2800">
                <a:solidFill>
                  <a:srgbClr val="01617A"/>
                </a:solidFill>
                <a:ea typeface="Arial"/>
                <a:cs typeface="Arial"/>
                <a:sym typeface="Arial"/>
              </a:endParaRPr>
            </a:p>
          </p:txBody>
        </p:sp>
      </p:grpSp>
    </p:spTree>
    <p:extLst>
      <p:ext uri="{BB962C8B-B14F-4D97-AF65-F5344CB8AC3E}">
        <p14:creationId xmlns:p14="http://schemas.microsoft.com/office/powerpoint/2010/main" val="194779181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What developer does?</a:t>
            </a:r>
            <a:endParaRPr lang="en-US" b="1" dirty="0"/>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Blockchain – What developer does?</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19</a:t>
            </a:fld>
            <a:endParaRPr lang="en-IN" dirty="0"/>
          </a:p>
        </p:txBody>
      </p:sp>
      <p:grpSp>
        <p:nvGrpSpPr>
          <p:cNvPr id="63" name="Group 62">
            <a:extLst>
              <a:ext uri="{FF2B5EF4-FFF2-40B4-BE49-F238E27FC236}">
                <a16:creationId xmlns:a16="http://schemas.microsoft.com/office/drawing/2014/main" id="{ED75F99A-6408-2B2E-A6E6-0EA1E4336E77}"/>
              </a:ext>
            </a:extLst>
          </p:cNvPr>
          <p:cNvGrpSpPr/>
          <p:nvPr/>
        </p:nvGrpSpPr>
        <p:grpSpPr>
          <a:xfrm>
            <a:off x="1579767" y="4044880"/>
            <a:ext cx="21845945" cy="8318569"/>
            <a:chOff x="627268" y="1303764"/>
            <a:chExt cx="8475954" cy="3563561"/>
          </a:xfrm>
        </p:grpSpPr>
        <p:grpSp>
          <p:nvGrpSpPr>
            <p:cNvPr id="64" name="Google Shape;77;p10">
              <a:extLst>
                <a:ext uri="{FF2B5EF4-FFF2-40B4-BE49-F238E27FC236}">
                  <a16:creationId xmlns:a16="http://schemas.microsoft.com/office/drawing/2014/main" id="{DF6D32FD-A8E9-5A4F-5581-83F3CC26A93C}"/>
                </a:ext>
              </a:extLst>
            </p:cNvPr>
            <p:cNvGrpSpPr/>
            <p:nvPr/>
          </p:nvGrpSpPr>
          <p:grpSpPr>
            <a:xfrm>
              <a:off x="627268" y="1507580"/>
              <a:ext cx="5414969" cy="3359745"/>
              <a:chOff x="952483" y="3258080"/>
              <a:chExt cx="6701665" cy="3971110"/>
            </a:xfrm>
          </p:grpSpPr>
          <p:sp>
            <p:nvSpPr>
              <p:cNvPr id="66" name="Google Shape;78;p10">
                <a:extLst>
                  <a:ext uri="{FF2B5EF4-FFF2-40B4-BE49-F238E27FC236}">
                    <a16:creationId xmlns:a16="http://schemas.microsoft.com/office/drawing/2014/main" id="{A0E7130E-51FC-EFE7-7BDD-E823B7B1CC2A}"/>
                  </a:ext>
                </a:extLst>
              </p:cNvPr>
              <p:cNvSpPr/>
              <p:nvPr/>
            </p:nvSpPr>
            <p:spPr>
              <a:xfrm>
                <a:off x="952483" y="4371612"/>
                <a:ext cx="6701665" cy="2857578"/>
              </a:xfrm>
              <a:prstGeom prst="rect">
                <a:avLst/>
              </a:prstGeom>
              <a:solidFill>
                <a:srgbClr val="FFFFFF"/>
              </a:solidFill>
              <a:ln w="50800" cap="flat" cmpd="sng">
                <a:solidFill>
                  <a:schemeClr val="lt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b" anchorCtr="0">
                <a:noAutofit/>
              </a:bodyPr>
              <a:lstStyle/>
              <a:p>
                <a:pPr marL="0" marR="0" lvl="0" indent="0" algn="ctr" rtl="0">
                  <a:lnSpc>
                    <a:spcPct val="120000"/>
                  </a:lnSpc>
                  <a:spcBef>
                    <a:spcPts val="0"/>
                  </a:spcBef>
                  <a:spcAft>
                    <a:spcPts val="0"/>
                  </a:spcAft>
                  <a:buNone/>
                </a:pPr>
                <a:r>
                  <a:rPr lang="en-US" sz="3200">
                    <a:solidFill>
                      <a:srgbClr val="7F7F7F"/>
                    </a:solidFill>
                    <a:latin typeface="Helvetica Neue"/>
                    <a:ea typeface="Helvetica Neue"/>
                    <a:cs typeface="Helvetica Neue"/>
                    <a:sym typeface="Helvetica Neue"/>
                  </a:rPr>
                  <a:t>Distributed Ledger Technology Services</a:t>
                </a:r>
                <a:endParaRPr sz="3200">
                  <a:solidFill>
                    <a:srgbClr val="7F7F7F"/>
                  </a:solidFill>
                  <a:latin typeface="Helvetica Neue"/>
                  <a:ea typeface="Helvetica Neue"/>
                  <a:cs typeface="Helvetica Neue"/>
                  <a:sym typeface="Helvetica Neue"/>
                </a:endParaRPr>
              </a:p>
            </p:txBody>
          </p:sp>
          <p:sp>
            <p:nvSpPr>
              <p:cNvPr id="67" name="Google Shape;79;p10">
                <a:extLst>
                  <a:ext uri="{FF2B5EF4-FFF2-40B4-BE49-F238E27FC236}">
                    <a16:creationId xmlns:a16="http://schemas.microsoft.com/office/drawing/2014/main" id="{373B6C59-595C-FA0C-9586-42F3F704FD0D}"/>
                  </a:ext>
                </a:extLst>
              </p:cNvPr>
              <p:cNvSpPr/>
              <p:nvPr/>
            </p:nvSpPr>
            <p:spPr>
              <a:xfrm>
                <a:off x="952483" y="3258080"/>
                <a:ext cx="6701665" cy="961134"/>
              </a:xfrm>
              <a:prstGeom prst="rect">
                <a:avLst/>
              </a:prstGeom>
              <a:solidFill>
                <a:srgbClr val="FFFFFF"/>
              </a:solidFill>
              <a:ln w="50800" cap="flat" cmpd="sng">
                <a:solidFill>
                  <a:schemeClr val="lt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20000"/>
                  </a:lnSpc>
                  <a:spcBef>
                    <a:spcPts val="0"/>
                  </a:spcBef>
                  <a:spcAft>
                    <a:spcPts val="0"/>
                  </a:spcAft>
                  <a:buNone/>
                </a:pPr>
                <a:r>
                  <a:rPr lang="en-US" sz="3200">
                    <a:solidFill>
                      <a:srgbClr val="7F7F7F"/>
                    </a:solidFill>
                    <a:latin typeface="Helvetica Neue"/>
                    <a:ea typeface="Helvetica Neue"/>
                    <a:cs typeface="Helvetica Neue"/>
                    <a:sym typeface="Helvetica Neue"/>
                  </a:rPr>
                  <a:t>APIs, Events, SDKs</a:t>
                </a:r>
                <a:endParaRPr sz="9600"/>
              </a:p>
            </p:txBody>
          </p:sp>
          <p:sp>
            <p:nvSpPr>
              <p:cNvPr id="68" name="Google Shape;80;p10">
                <a:extLst>
                  <a:ext uri="{FF2B5EF4-FFF2-40B4-BE49-F238E27FC236}">
                    <a16:creationId xmlns:a16="http://schemas.microsoft.com/office/drawing/2014/main" id="{A259DC49-6273-7B98-3A0E-3F1E3040D66F}"/>
                  </a:ext>
                </a:extLst>
              </p:cNvPr>
              <p:cNvSpPr/>
              <p:nvPr/>
            </p:nvSpPr>
            <p:spPr>
              <a:xfrm>
                <a:off x="5843574" y="3663826"/>
                <a:ext cx="1527396" cy="834077"/>
              </a:xfrm>
              <a:prstGeom prst="rect">
                <a:avLst/>
              </a:prstGeom>
              <a:solidFill>
                <a:srgbClr val="FFFFFF"/>
              </a:solidFill>
              <a:ln w="31750" cap="flat" cmpd="sng">
                <a:solidFill>
                  <a:schemeClr val="accent4"/>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en-US" sz="2400">
                    <a:solidFill>
                      <a:srgbClr val="463D37"/>
                    </a:solidFill>
                    <a:latin typeface="Helvetica Neue"/>
                    <a:ea typeface="Helvetica Neue"/>
                    <a:cs typeface="Helvetica Neue"/>
                    <a:sym typeface="Helvetica Neue"/>
                  </a:rPr>
                  <a:t>SMART CONTRACT</a:t>
                </a:r>
                <a:endParaRPr sz="900">
                  <a:solidFill>
                    <a:srgbClr val="463D37"/>
                  </a:solidFill>
                  <a:latin typeface="Helvetica Neue"/>
                  <a:ea typeface="Helvetica Neue"/>
                  <a:cs typeface="Helvetica Neue"/>
                  <a:sym typeface="Helvetica Neue"/>
                </a:endParaRPr>
              </a:p>
            </p:txBody>
          </p:sp>
          <p:sp>
            <p:nvSpPr>
              <p:cNvPr id="69" name="Google Shape;81;p10">
                <a:extLst>
                  <a:ext uri="{FF2B5EF4-FFF2-40B4-BE49-F238E27FC236}">
                    <a16:creationId xmlns:a16="http://schemas.microsoft.com/office/drawing/2014/main" id="{E36709F9-8E64-2125-36C1-35CC219FFB6B}"/>
                  </a:ext>
                </a:extLst>
              </p:cNvPr>
              <p:cNvSpPr/>
              <p:nvPr/>
            </p:nvSpPr>
            <p:spPr>
              <a:xfrm>
                <a:off x="5852154" y="4592288"/>
                <a:ext cx="1527396" cy="2221760"/>
              </a:xfrm>
              <a:prstGeom prst="rect">
                <a:avLst/>
              </a:prstGeom>
              <a:solidFill>
                <a:srgbClr val="FFFFFF"/>
              </a:solidFill>
              <a:ln w="50800" cap="flat" cmpd="sng">
                <a:solidFill>
                  <a:schemeClr val="accent4"/>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20000"/>
                  </a:lnSpc>
                  <a:spcBef>
                    <a:spcPts val="0"/>
                  </a:spcBef>
                  <a:spcAft>
                    <a:spcPts val="0"/>
                  </a:spcAft>
                  <a:buNone/>
                </a:pPr>
                <a:r>
                  <a:rPr lang="en-US" sz="2400" b="1" dirty="0">
                    <a:solidFill>
                      <a:srgbClr val="463D37"/>
                    </a:solidFill>
                    <a:latin typeface="Helvetica Neue"/>
                    <a:ea typeface="Helvetica Neue"/>
                    <a:cs typeface="Helvetica Neue"/>
                    <a:sym typeface="Helvetica Neue"/>
                  </a:rPr>
                  <a:t>Chain-code</a:t>
                </a:r>
                <a:endParaRPr sz="9600" dirty="0"/>
              </a:p>
              <a:p>
                <a:pPr marL="0" marR="0" lvl="0" indent="0" algn="ctr" rtl="0">
                  <a:lnSpc>
                    <a:spcPct val="120000"/>
                  </a:lnSpc>
                  <a:spcBef>
                    <a:spcPts val="0"/>
                  </a:spcBef>
                  <a:spcAft>
                    <a:spcPts val="0"/>
                  </a:spcAft>
                  <a:buNone/>
                </a:pPr>
                <a:r>
                  <a:rPr lang="en-US" sz="2400" b="1" dirty="0">
                    <a:solidFill>
                      <a:srgbClr val="463D37"/>
                    </a:solidFill>
                    <a:latin typeface="Helvetica Neue"/>
                    <a:ea typeface="Helvetica Neue"/>
                    <a:cs typeface="Helvetica Neue"/>
                    <a:sym typeface="Helvetica Neue"/>
                  </a:rPr>
                  <a:t>Services</a:t>
                </a:r>
                <a:endParaRPr sz="9600" dirty="0"/>
              </a:p>
              <a:p>
                <a:pPr marL="0" marR="0" lvl="0" indent="0" algn="ctr" rtl="0">
                  <a:lnSpc>
                    <a:spcPct val="120000"/>
                  </a:lnSpc>
                  <a:spcBef>
                    <a:spcPts val="0"/>
                  </a:spcBef>
                  <a:spcAft>
                    <a:spcPts val="0"/>
                  </a:spcAft>
                  <a:buNone/>
                </a:pPr>
                <a:endParaRPr sz="9600" dirty="0"/>
              </a:p>
            </p:txBody>
          </p:sp>
          <p:sp>
            <p:nvSpPr>
              <p:cNvPr id="70" name="Google Shape;82;p10">
                <a:extLst>
                  <a:ext uri="{FF2B5EF4-FFF2-40B4-BE49-F238E27FC236}">
                    <a16:creationId xmlns:a16="http://schemas.microsoft.com/office/drawing/2014/main" id="{9F0FFD9C-473C-83C6-3A00-F8C0122B90A4}"/>
                  </a:ext>
                </a:extLst>
              </p:cNvPr>
              <p:cNvSpPr/>
              <p:nvPr/>
            </p:nvSpPr>
            <p:spPr>
              <a:xfrm>
                <a:off x="1166995" y="4592286"/>
                <a:ext cx="1484492" cy="2221761"/>
              </a:xfrm>
              <a:prstGeom prst="rect">
                <a:avLst/>
              </a:prstGeom>
              <a:solidFill>
                <a:srgbClr val="FFFFFF"/>
              </a:solidFill>
              <a:ln w="50800" cap="flat" cmpd="sng">
                <a:solidFill>
                  <a:srgbClr val="E3BB9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20000"/>
                  </a:lnSpc>
                  <a:spcBef>
                    <a:spcPts val="0"/>
                  </a:spcBef>
                  <a:spcAft>
                    <a:spcPts val="0"/>
                  </a:spcAft>
                  <a:buNone/>
                </a:pPr>
                <a:r>
                  <a:rPr lang="en-US" sz="2400" b="1">
                    <a:solidFill>
                      <a:srgbClr val="665A00"/>
                    </a:solidFill>
                    <a:latin typeface="Helvetica Neue"/>
                    <a:ea typeface="Helvetica Neue"/>
                    <a:cs typeface="Helvetica Neue"/>
                    <a:sym typeface="Helvetica Neue"/>
                  </a:rPr>
                  <a:t>Membership</a:t>
                </a:r>
                <a:br>
                  <a:rPr lang="en-US" sz="2400" b="1">
                    <a:solidFill>
                      <a:srgbClr val="665A00"/>
                    </a:solidFill>
                    <a:latin typeface="Helvetica Neue"/>
                    <a:ea typeface="Helvetica Neue"/>
                    <a:cs typeface="Helvetica Neue"/>
                    <a:sym typeface="Helvetica Neue"/>
                  </a:rPr>
                </a:br>
                <a:r>
                  <a:rPr lang="en-US" sz="2400" b="1">
                    <a:solidFill>
                      <a:srgbClr val="665A00"/>
                    </a:solidFill>
                    <a:latin typeface="Helvetica Neue"/>
                    <a:ea typeface="Helvetica Neue"/>
                    <a:cs typeface="Helvetica Neue"/>
                    <a:sym typeface="Helvetica Neue"/>
                  </a:rPr>
                  <a:t>Services</a:t>
                </a:r>
                <a:endParaRPr sz="9600"/>
              </a:p>
              <a:p>
                <a:pPr marL="0" marR="0" lvl="0" indent="0" algn="ctr" rtl="0">
                  <a:lnSpc>
                    <a:spcPct val="120000"/>
                  </a:lnSpc>
                  <a:spcBef>
                    <a:spcPts val="0"/>
                  </a:spcBef>
                  <a:spcAft>
                    <a:spcPts val="0"/>
                  </a:spcAft>
                  <a:buNone/>
                </a:pPr>
                <a:r>
                  <a:rPr lang="en-US" sz="900">
                    <a:solidFill>
                      <a:srgbClr val="665A00"/>
                    </a:solidFill>
                    <a:latin typeface="Helvetica Neue"/>
                    <a:ea typeface="Helvetica Neue"/>
                    <a:cs typeface="Helvetica Neue"/>
                    <a:sym typeface="Helvetica Neue"/>
                  </a:rPr>
                  <a:t> </a:t>
                </a:r>
                <a:endParaRPr sz="9600"/>
              </a:p>
            </p:txBody>
          </p:sp>
          <p:sp>
            <p:nvSpPr>
              <p:cNvPr id="71" name="Google Shape;83;p10">
                <a:extLst>
                  <a:ext uri="{FF2B5EF4-FFF2-40B4-BE49-F238E27FC236}">
                    <a16:creationId xmlns:a16="http://schemas.microsoft.com/office/drawing/2014/main" id="{F4C9938E-C1E0-620A-0F04-92F826DD2268}"/>
                  </a:ext>
                </a:extLst>
              </p:cNvPr>
              <p:cNvSpPr/>
              <p:nvPr/>
            </p:nvSpPr>
            <p:spPr>
              <a:xfrm>
                <a:off x="1252802" y="5176858"/>
                <a:ext cx="1295712" cy="289698"/>
              </a:xfrm>
              <a:prstGeom prst="rect">
                <a:avLst/>
              </a:prstGeom>
              <a:solidFill>
                <a:srgbClr val="FFFFFF"/>
              </a:solidFill>
              <a:ln w="31750" cap="flat" cmpd="sng">
                <a:solidFill>
                  <a:schemeClr val="lt2">
                    <a:alpha val="74901"/>
                  </a:schemeClr>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en-US" sz="2400">
                    <a:solidFill>
                      <a:srgbClr val="665A00"/>
                    </a:solidFill>
                    <a:latin typeface="Helvetica Neue"/>
                    <a:ea typeface="Helvetica Neue"/>
                    <a:cs typeface="Helvetica Neue"/>
                    <a:sym typeface="Helvetica Neue"/>
                  </a:rPr>
                  <a:t>Enrollment</a:t>
                </a:r>
                <a:endParaRPr sz="1000">
                  <a:solidFill>
                    <a:srgbClr val="665A00"/>
                  </a:solidFill>
                  <a:latin typeface="Helvetica Neue"/>
                  <a:ea typeface="Helvetica Neue"/>
                  <a:cs typeface="Helvetica Neue"/>
                  <a:sym typeface="Helvetica Neue"/>
                </a:endParaRPr>
              </a:p>
            </p:txBody>
          </p:sp>
          <p:sp>
            <p:nvSpPr>
              <p:cNvPr id="72" name="Google Shape;84;p10">
                <a:extLst>
                  <a:ext uri="{FF2B5EF4-FFF2-40B4-BE49-F238E27FC236}">
                    <a16:creationId xmlns:a16="http://schemas.microsoft.com/office/drawing/2014/main" id="{22F35157-B005-A8A8-AF34-6BAA921EBFB4}"/>
                  </a:ext>
                </a:extLst>
              </p:cNvPr>
              <p:cNvSpPr/>
              <p:nvPr/>
            </p:nvSpPr>
            <p:spPr>
              <a:xfrm>
                <a:off x="1252806" y="5597443"/>
                <a:ext cx="1295711" cy="289698"/>
              </a:xfrm>
              <a:prstGeom prst="rect">
                <a:avLst/>
              </a:prstGeom>
              <a:solidFill>
                <a:srgbClr val="FFFFFF"/>
              </a:solidFill>
              <a:ln w="31750" cap="flat" cmpd="sng">
                <a:solidFill>
                  <a:schemeClr val="lt2">
                    <a:alpha val="74901"/>
                  </a:schemeClr>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en-US" sz="2400">
                    <a:solidFill>
                      <a:srgbClr val="665A00"/>
                    </a:solidFill>
                    <a:latin typeface="Helvetica Neue"/>
                    <a:ea typeface="Helvetica Neue"/>
                    <a:cs typeface="Helvetica Neue"/>
                    <a:sym typeface="Helvetica Neue"/>
                  </a:rPr>
                  <a:t>Attributes</a:t>
                </a:r>
                <a:endParaRPr sz="1000">
                  <a:solidFill>
                    <a:srgbClr val="665A00"/>
                  </a:solidFill>
                  <a:latin typeface="Helvetica Neue"/>
                  <a:ea typeface="Helvetica Neue"/>
                  <a:cs typeface="Helvetica Neue"/>
                  <a:sym typeface="Helvetica Neue"/>
                </a:endParaRPr>
              </a:p>
            </p:txBody>
          </p:sp>
          <p:sp>
            <p:nvSpPr>
              <p:cNvPr id="73" name="Google Shape;85;p10">
                <a:extLst>
                  <a:ext uri="{FF2B5EF4-FFF2-40B4-BE49-F238E27FC236}">
                    <a16:creationId xmlns:a16="http://schemas.microsoft.com/office/drawing/2014/main" id="{0A497BCC-6A3D-9BAD-CFE9-2475AA428DBC}"/>
                  </a:ext>
                </a:extLst>
              </p:cNvPr>
              <p:cNvSpPr/>
              <p:nvPr/>
            </p:nvSpPr>
            <p:spPr>
              <a:xfrm>
                <a:off x="2784667" y="4592288"/>
                <a:ext cx="2930192" cy="2221760"/>
              </a:xfrm>
              <a:prstGeom prst="rect">
                <a:avLst/>
              </a:prstGeom>
              <a:solidFill>
                <a:srgbClr val="FFFFFF"/>
              </a:solidFill>
              <a:ln w="50800" cap="flat" cmpd="sng">
                <a:solidFill>
                  <a:schemeClr val="accent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20000"/>
                  </a:lnSpc>
                  <a:spcBef>
                    <a:spcPts val="0"/>
                  </a:spcBef>
                  <a:spcAft>
                    <a:spcPts val="0"/>
                  </a:spcAft>
                  <a:buNone/>
                </a:pPr>
                <a:r>
                  <a:rPr lang="en-US" sz="2400" b="1">
                    <a:solidFill>
                      <a:srgbClr val="405B5C"/>
                    </a:solidFill>
                    <a:latin typeface="Helvetica Neue"/>
                    <a:ea typeface="Helvetica Neue"/>
                    <a:cs typeface="Helvetica Neue"/>
                    <a:sym typeface="Helvetica Neue"/>
                  </a:rPr>
                  <a:t>Consensus Services</a:t>
                </a:r>
                <a:endParaRPr sz="2400" b="1">
                  <a:solidFill>
                    <a:srgbClr val="405B5C"/>
                  </a:solidFill>
                  <a:latin typeface="Helvetica Neue"/>
                  <a:ea typeface="Helvetica Neue"/>
                  <a:cs typeface="Helvetica Neue"/>
                  <a:sym typeface="Helvetica Neue"/>
                </a:endParaRPr>
              </a:p>
              <a:p>
                <a:pPr marL="0" marR="0" lvl="0" indent="0" algn="ctr" rtl="0">
                  <a:lnSpc>
                    <a:spcPct val="120000"/>
                  </a:lnSpc>
                  <a:spcBef>
                    <a:spcPts val="0"/>
                  </a:spcBef>
                  <a:spcAft>
                    <a:spcPts val="0"/>
                  </a:spcAft>
                  <a:buNone/>
                </a:pPr>
                <a:r>
                  <a:rPr lang="en-US" sz="900">
                    <a:solidFill>
                      <a:srgbClr val="405B5C"/>
                    </a:solidFill>
                    <a:latin typeface="Helvetica Neue"/>
                    <a:ea typeface="Helvetica Neue"/>
                    <a:cs typeface="Helvetica Neue"/>
                    <a:sym typeface="Helvetica Neue"/>
                  </a:rPr>
                  <a:t> </a:t>
                </a:r>
                <a:endParaRPr sz="9600"/>
              </a:p>
            </p:txBody>
          </p:sp>
          <p:sp>
            <p:nvSpPr>
              <p:cNvPr id="74" name="Google Shape;86;p10">
                <a:extLst>
                  <a:ext uri="{FF2B5EF4-FFF2-40B4-BE49-F238E27FC236}">
                    <a16:creationId xmlns:a16="http://schemas.microsoft.com/office/drawing/2014/main" id="{695E2F83-7E26-42F2-43F4-87E98ADDD340}"/>
                  </a:ext>
                </a:extLst>
              </p:cNvPr>
              <p:cNvSpPr/>
              <p:nvPr/>
            </p:nvSpPr>
            <p:spPr>
              <a:xfrm>
                <a:off x="2898284" y="5003163"/>
                <a:ext cx="1289189" cy="639459"/>
              </a:xfrm>
              <a:prstGeom prst="rect">
                <a:avLst/>
              </a:prstGeom>
              <a:solidFill>
                <a:srgbClr val="FFFFFF"/>
              </a:solidFill>
              <a:ln w="31750" cap="flat" cmpd="sng">
                <a:solidFill>
                  <a:schemeClr val="lt2">
                    <a:alpha val="74901"/>
                  </a:schemeClr>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20000"/>
                  </a:lnSpc>
                  <a:spcBef>
                    <a:spcPts val="0"/>
                  </a:spcBef>
                  <a:spcAft>
                    <a:spcPts val="0"/>
                  </a:spcAft>
                  <a:buNone/>
                </a:pPr>
                <a:r>
                  <a:rPr lang="en-US" sz="2400">
                    <a:solidFill>
                      <a:srgbClr val="415B5C"/>
                    </a:solidFill>
                    <a:latin typeface="Helvetica Neue"/>
                    <a:ea typeface="Helvetica Neue"/>
                    <a:cs typeface="Helvetica Neue"/>
                    <a:sym typeface="Helvetica Neue"/>
                  </a:rPr>
                  <a:t>Distributed</a:t>
                </a:r>
                <a:br>
                  <a:rPr lang="en-US" sz="2400">
                    <a:solidFill>
                      <a:srgbClr val="415B5C"/>
                    </a:solidFill>
                    <a:latin typeface="Helvetica Neue"/>
                    <a:ea typeface="Helvetica Neue"/>
                    <a:cs typeface="Helvetica Neue"/>
                    <a:sym typeface="Helvetica Neue"/>
                  </a:rPr>
                </a:br>
                <a:r>
                  <a:rPr lang="en-US" sz="2400">
                    <a:solidFill>
                      <a:srgbClr val="415B5C"/>
                    </a:solidFill>
                    <a:latin typeface="Helvetica Neue"/>
                    <a:ea typeface="Helvetica Neue"/>
                    <a:cs typeface="Helvetica Neue"/>
                    <a:sym typeface="Helvetica Neue"/>
                  </a:rPr>
                  <a:t>Ledger</a:t>
                </a:r>
                <a:endParaRPr sz="9600"/>
              </a:p>
            </p:txBody>
          </p:sp>
          <p:sp>
            <p:nvSpPr>
              <p:cNvPr id="75" name="Google Shape;87;p10">
                <a:extLst>
                  <a:ext uri="{FF2B5EF4-FFF2-40B4-BE49-F238E27FC236}">
                    <a16:creationId xmlns:a16="http://schemas.microsoft.com/office/drawing/2014/main" id="{AE9A6DD8-5578-499A-0C41-FE2AB0CB535B}"/>
                  </a:ext>
                </a:extLst>
              </p:cNvPr>
              <p:cNvSpPr/>
              <p:nvPr/>
            </p:nvSpPr>
            <p:spPr>
              <a:xfrm>
                <a:off x="4316180" y="5001763"/>
                <a:ext cx="1263627" cy="640859"/>
              </a:xfrm>
              <a:prstGeom prst="rect">
                <a:avLst/>
              </a:prstGeom>
              <a:solidFill>
                <a:srgbClr val="FFFFFF"/>
              </a:solidFill>
              <a:ln w="31750" cap="flat" cmpd="sng">
                <a:solidFill>
                  <a:schemeClr val="lt2">
                    <a:alpha val="74901"/>
                  </a:schemeClr>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20000"/>
                  </a:lnSpc>
                  <a:spcBef>
                    <a:spcPts val="0"/>
                  </a:spcBef>
                  <a:spcAft>
                    <a:spcPts val="0"/>
                  </a:spcAft>
                  <a:buNone/>
                </a:pPr>
                <a:r>
                  <a:rPr lang="en-US" sz="2400">
                    <a:solidFill>
                      <a:srgbClr val="415B5C"/>
                    </a:solidFill>
                    <a:latin typeface="Helvetica Neue"/>
                    <a:ea typeface="Helvetica Neue"/>
                    <a:cs typeface="Helvetica Neue"/>
                    <a:sym typeface="Helvetica Neue"/>
                  </a:rPr>
                  <a:t>Ordering Service</a:t>
                </a:r>
                <a:endParaRPr sz="2400">
                  <a:solidFill>
                    <a:srgbClr val="415B5C"/>
                  </a:solidFill>
                  <a:latin typeface="Helvetica Neue"/>
                  <a:ea typeface="Helvetica Neue"/>
                  <a:cs typeface="Helvetica Neue"/>
                  <a:sym typeface="Helvetica Neue"/>
                </a:endParaRPr>
              </a:p>
              <a:p>
                <a:pPr marL="0" marR="0" lvl="0" indent="0" algn="ctr" rtl="0">
                  <a:lnSpc>
                    <a:spcPct val="120000"/>
                  </a:lnSpc>
                  <a:spcBef>
                    <a:spcPts val="0"/>
                  </a:spcBef>
                  <a:spcAft>
                    <a:spcPts val="0"/>
                  </a:spcAft>
                  <a:buNone/>
                </a:pPr>
                <a:endParaRPr sz="2400">
                  <a:solidFill>
                    <a:srgbClr val="415B5C"/>
                  </a:solidFill>
                  <a:latin typeface="Helvetica Neue"/>
                  <a:ea typeface="Helvetica Neue"/>
                  <a:cs typeface="Helvetica Neue"/>
                  <a:sym typeface="Helvetica Neue"/>
                </a:endParaRPr>
              </a:p>
              <a:p>
                <a:pPr marL="0" marR="0" lvl="0" indent="0" algn="ctr" rtl="0">
                  <a:lnSpc>
                    <a:spcPct val="120000"/>
                  </a:lnSpc>
                  <a:spcBef>
                    <a:spcPts val="0"/>
                  </a:spcBef>
                  <a:spcAft>
                    <a:spcPts val="0"/>
                  </a:spcAft>
                  <a:buNone/>
                </a:pPr>
                <a:endParaRPr sz="900">
                  <a:solidFill>
                    <a:srgbClr val="415B5C"/>
                  </a:solidFill>
                  <a:latin typeface="Helvetica Neue"/>
                  <a:ea typeface="Helvetica Neue"/>
                  <a:cs typeface="Helvetica Neue"/>
                  <a:sym typeface="Helvetica Neue"/>
                </a:endParaRPr>
              </a:p>
            </p:txBody>
          </p:sp>
          <p:sp>
            <p:nvSpPr>
              <p:cNvPr id="76" name="Google Shape;88;p10">
                <a:extLst>
                  <a:ext uri="{FF2B5EF4-FFF2-40B4-BE49-F238E27FC236}">
                    <a16:creationId xmlns:a16="http://schemas.microsoft.com/office/drawing/2014/main" id="{239B8BFF-7029-054D-B3D8-DFA68BAD213F}"/>
                  </a:ext>
                </a:extLst>
              </p:cNvPr>
              <p:cNvSpPr/>
              <p:nvPr/>
            </p:nvSpPr>
            <p:spPr>
              <a:xfrm>
                <a:off x="2887468" y="5755639"/>
                <a:ext cx="1300007" cy="530572"/>
              </a:xfrm>
              <a:prstGeom prst="rect">
                <a:avLst/>
              </a:prstGeom>
              <a:solidFill>
                <a:srgbClr val="FFFFFF"/>
              </a:solidFill>
              <a:ln w="31750" cap="flat" cmpd="sng">
                <a:solidFill>
                  <a:schemeClr val="lt2">
                    <a:alpha val="74901"/>
                  </a:schemeClr>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en-US" sz="2400">
                    <a:solidFill>
                      <a:srgbClr val="415B5C"/>
                    </a:solidFill>
                    <a:latin typeface="Helvetica Neue"/>
                    <a:ea typeface="Helvetica Neue"/>
                    <a:cs typeface="Helvetica Neue"/>
                    <a:sym typeface="Helvetica Neue"/>
                  </a:rPr>
                  <a:t>Network</a:t>
                </a:r>
                <a:br>
                  <a:rPr lang="en-US" sz="2400">
                    <a:solidFill>
                      <a:srgbClr val="415B5C"/>
                    </a:solidFill>
                    <a:latin typeface="Helvetica Neue"/>
                    <a:ea typeface="Helvetica Neue"/>
                    <a:cs typeface="Helvetica Neue"/>
                    <a:sym typeface="Helvetica Neue"/>
                  </a:rPr>
                </a:br>
                <a:r>
                  <a:rPr lang="en-US" sz="2400">
                    <a:solidFill>
                      <a:srgbClr val="415B5C"/>
                    </a:solidFill>
                    <a:latin typeface="Helvetica Neue"/>
                    <a:ea typeface="Helvetica Neue"/>
                    <a:cs typeface="Helvetica Neue"/>
                    <a:sym typeface="Helvetica Neue"/>
                  </a:rPr>
                  <a:t>Protocol</a:t>
                </a:r>
                <a:endParaRPr sz="9600"/>
              </a:p>
            </p:txBody>
          </p:sp>
          <p:sp>
            <p:nvSpPr>
              <p:cNvPr id="77" name="Google Shape;89;p10">
                <a:extLst>
                  <a:ext uri="{FF2B5EF4-FFF2-40B4-BE49-F238E27FC236}">
                    <a16:creationId xmlns:a16="http://schemas.microsoft.com/office/drawing/2014/main" id="{AE88FF87-6C5D-9170-77AE-4175C77BAB11}"/>
                  </a:ext>
                </a:extLst>
              </p:cNvPr>
              <p:cNvSpPr/>
              <p:nvPr/>
            </p:nvSpPr>
            <p:spPr>
              <a:xfrm>
                <a:off x="4316180" y="5755639"/>
                <a:ext cx="1263627" cy="530572"/>
              </a:xfrm>
              <a:prstGeom prst="rect">
                <a:avLst/>
              </a:prstGeom>
              <a:solidFill>
                <a:srgbClr val="FFFFFF"/>
              </a:solidFill>
              <a:ln w="31750" cap="flat" cmpd="sng">
                <a:solidFill>
                  <a:schemeClr val="lt2">
                    <a:alpha val="74901"/>
                  </a:schemeClr>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en-US" sz="2400">
                    <a:solidFill>
                      <a:srgbClr val="415B5C"/>
                    </a:solidFill>
                    <a:latin typeface="Helvetica Neue"/>
                    <a:ea typeface="Helvetica Neue"/>
                    <a:cs typeface="Helvetica Neue"/>
                    <a:sym typeface="Helvetica Neue"/>
                  </a:rPr>
                  <a:t>Endorsement</a:t>
                </a:r>
                <a:endParaRPr sz="9600"/>
              </a:p>
              <a:p>
                <a:pPr marL="0" marR="0" lvl="0" indent="0" algn="ctr" rtl="0">
                  <a:lnSpc>
                    <a:spcPct val="120000"/>
                  </a:lnSpc>
                  <a:spcBef>
                    <a:spcPts val="0"/>
                  </a:spcBef>
                  <a:spcAft>
                    <a:spcPts val="0"/>
                  </a:spcAft>
                  <a:buNone/>
                </a:pPr>
                <a:r>
                  <a:rPr lang="en-US" sz="2400">
                    <a:solidFill>
                      <a:srgbClr val="415B5C"/>
                    </a:solidFill>
                    <a:latin typeface="Helvetica Neue"/>
                    <a:ea typeface="Helvetica Neue"/>
                    <a:cs typeface="Helvetica Neue"/>
                    <a:sym typeface="Helvetica Neue"/>
                  </a:rPr>
                  <a:t>Validation</a:t>
                </a:r>
                <a:endParaRPr sz="2400">
                  <a:solidFill>
                    <a:srgbClr val="415B5C"/>
                  </a:solidFill>
                  <a:latin typeface="Helvetica Neue"/>
                  <a:ea typeface="Helvetica Neue"/>
                  <a:cs typeface="Helvetica Neue"/>
                  <a:sym typeface="Helvetica Neue"/>
                </a:endParaRPr>
              </a:p>
              <a:p>
                <a:pPr marL="0" marR="0" lvl="0" indent="0" algn="ctr" rtl="0">
                  <a:lnSpc>
                    <a:spcPct val="120000"/>
                  </a:lnSpc>
                  <a:spcBef>
                    <a:spcPts val="0"/>
                  </a:spcBef>
                  <a:spcAft>
                    <a:spcPts val="0"/>
                  </a:spcAft>
                  <a:buNone/>
                </a:pPr>
                <a:endParaRPr sz="900">
                  <a:solidFill>
                    <a:srgbClr val="415B5C"/>
                  </a:solidFill>
                  <a:latin typeface="Helvetica Neue"/>
                  <a:ea typeface="Helvetica Neue"/>
                  <a:cs typeface="Helvetica Neue"/>
                  <a:sym typeface="Helvetica Neue"/>
                </a:endParaRPr>
              </a:p>
            </p:txBody>
          </p:sp>
          <p:sp>
            <p:nvSpPr>
              <p:cNvPr id="78" name="Google Shape;90;p10">
                <a:extLst>
                  <a:ext uri="{FF2B5EF4-FFF2-40B4-BE49-F238E27FC236}">
                    <a16:creationId xmlns:a16="http://schemas.microsoft.com/office/drawing/2014/main" id="{FDD2FB1D-27F8-D362-F8DE-297E723DCA6F}"/>
                  </a:ext>
                </a:extLst>
              </p:cNvPr>
              <p:cNvSpPr/>
              <p:nvPr/>
            </p:nvSpPr>
            <p:spPr>
              <a:xfrm>
                <a:off x="5935910" y="5124232"/>
                <a:ext cx="1332093" cy="543416"/>
              </a:xfrm>
              <a:prstGeom prst="rect">
                <a:avLst/>
              </a:prstGeom>
              <a:solidFill>
                <a:srgbClr val="FFFFFF"/>
              </a:solidFill>
              <a:ln w="31750" cap="flat" cmpd="sng">
                <a:solidFill>
                  <a:schemeClr val="lt2">
                    <a:alpha val="74901"/>
                  </a:schemeClr>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en-US" sz="2400">
                    <a:solidFill>
                      <a:srgbClr val="463E38"/>
                    </a:solidFill>
                    <a:latin typeface="Helvetica Neue"/>
                    <a:ea typeface="Helvetica Neue"/>
                    <a:cs typeface="Helvetica Neue"/>
                    <a:sym typeface="Helvetica Neue"/>
                  </a:rPr>
                  <a:t>Secure</a:t>
                </a:r>
                <a:endParaRPr sz="9600"/>
              </a:p>
              <a:p>
                <a:pPr marL="0" marR="0" lvl="0" indent="0" algn="ctr" rtl="0">
                  <a:lnSpc>
                    <a:spcPct val="120000"/>
                  </a:lnSpc>
                  <a:spcBef>
                    <a:spcPts val="0"/>
                  </a:spcBef>
                  <a:spcAft>
                    <a:spcPts val="0"/>
                  </a:spcAft>
                  <a:buNone/>
                </a:pPr>
                <a:r>
                  <a:rPr lang="en-US" sz="2400">
                    <a:solidFill>
                      <a:srgbClr val="463E38"/>
                    </a:solidFill>
                    <a:latin typeface="Helvetica Neue"/>
                    <a:ea typeface="Helvetica Neue"/>
                    <a:cs typeface="Helvetica Neue"/>
                    <a:sym typeface="Helvetica Neue"/>
                  </a:rPr>
                  <a:t>Container</a:t>
                </a:r>
                <a:endParaRPr sz="9600"/>
              </a:p>
              <a:p>
                <a:pPr marL="0" marR="0" lvl="0" indent="0" algn="ctr" rtl="0">
                  <a:lnSpc>
                    <a:spcPct val="120000"/>
                  </a:lnSpc>
                  <a:spcBef>
                    <a:spcPts val="0"/>
                  </a:spcBef>
                  <a:spcAft>
                    <a:spcPts val="0"/>
                  </a:spcAft>
                  <a:buNone/>
                </a:pPr>
                <a:r>
                  <a:rPr lang="en-US" sz="900">
                    <a:solidFill>
                      <a:srgbClr val="463E38"/>
                    </a:solidFill>
                    <a:latin typeface="Helvetica Neue"/>
                    <a:ea typeface="Helvetica Neue"/>
                    <a:cs typeface="Helvetica Neue"/>
                    <a:sym typeface="Helvetica Neue"/>
                  </a:rPr>
                  <a:t> </a:t>
                </a:r>
                <a:endParaRPr sz="9600"/>
              </a:p>
            </p:txBody>
          </p:sp>
          <p:sp>
            <p:nvSpPr>
              <p:cNvPr id="79" name="Google Shape;91;p10">
                <a:extLst>
                  <a:ext uri="{FF2B5EF4-FFF2-40B4-BE49-F238E27FC236}">
                    <a16:creationId xmlns:a16="http://schemas.microsoft.com/office/drawing/2014/main" id="{0C57F402-F0C8-D43D-3490-EC514956B91B}"/>
                  </a:ext>
                </a:extLst>
              </p:cNvPr>
              <p:cNvSpPr/>
              <p:nvPr/>
            </p:nvSpPr>
            <p:spPr>
              <a:xfrm>
                <a:off x="5935910" y="5762264"/>
                <a:ext cx="1332093" cy="543416"/>
              </a:xfrm>
              <a:prstGeom prst="rect">
                <a:avLst/>
              </a:prstGeom>
              <a:solidFill>
                <a:srgbClr val="FFFFFF"/>
              </a:solidFill>
              <a:ln w="31750" cap="flat" cmpd="sng">
                <a:solidFill>
                  <a:schemeClr val="lt2">
                    <a:alpha val="74901"/>
                  </a:schemeClr>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en-US" sz="2400">
                    <a:solidFill>
                      <a:srgbClr val="463E38"/>
                    </a:solidFill>
                    <a:latin typeface="Helvetica Neue"/>
                    <a:ea typeface="Helvetica Neue"/>
                    <a:cs typeface="Helvetica Neue"/>
                    <a:sym typeface="Helvetica Neue"/>
                  </a:rPr>
                  <a:t>Secure</a:t>
                </a:r>
                <a:endParaRPr sz="9600"/>
              </a:p>
              <a:p>
                <a:pPr marL="0" marR="0" lvl="0" indent="0" algn="ctr" rtl="0">
                  <a:lnSpc>
                    <a:spcPct val="120000"/>
                  </a:lnSpc>
                  <a:spcBef>
                    <a:spcPts val="0"/>
                  </a:spcBef>
                  <a:spcAft>
                    <a:spcPts val="0"/>
                  </a:spcAft>
                  <a:buNone/>
                </a:pPr>
                <a:r>
                  <a:rPr lang="en-US" sz="2400">
                    <a:solidFill>
                      <a:srgbClr val="463E38"/>
                    </a:solidFill>
                    <a:latin typeface="Helvetica Neue"/>
                    <a:ea typeface="Helvetica Neue"/>
                    <a:cs typeface="Helvetica Neue"/>
                    <a:sym typeface="Helvetica Neue"/>
                  </a:rPr>
                  <a:t>Registry</a:t>
                </a:r>
                <a:endParaRPr sz="9600"/>
              </a:p>
              <a:p>
                <a:pPr marL="0" marR="0" lvl="0" indent="0" algn="ctr" rtl="0">
                  <a:lnSpc>
                    <a:spcPct val="120000"/>
                  </a:lnSpc>
                  <a:spcBef>
                    <a:spcPts val="0"/>
                  </a:spcBef>
                  <a:spcAft>
                    <a:spcPts val="0"/>
                  </a:spcAft>
                  <a:buNone/>
                </a:pPr>
                <a:r>
                  <a:rPr lang="en-US" sz="900">
                    <a:solidFill>
                      <a:srgbClr val="463E38"/>
                    </a:solidFill>
                    <a:latin typeface="Helvetica Neue"/>
                    <a:ea typeface="Helvetica Neue"/>
                    <a:cs typeface="Helvetica Neue"/>
                    <a:sym typeface="Helvetica Neue"/>
                  </a:rPr>
                  <a:t> </a:t>
                </a:r>
                <a:endParaRPr sz="9600"/>
              </a:p>
            </p:txBody>
          </p:sp>
          <p:sp>
            <p:nvSpPr>
              <p:cNvPr id="80" name="Google Shape;92;p10">
                <a:extLst>
                  <a:ext uri="{FF2B5EF4-FFF2-40B4-BE49-F238E27FC236}">
                    <a16:creationId xmlns:a16="http://schemas.microsoft.com/office/drawing/2014/main" id="{EDFAFD20-D302-78B7-4080-66B77F27EDC7}"/>
                  </a:ext>
                </a:extLst>
              </p:cNvPr>
              <p:cNvSpPr/>
              <p:nvPr/>
            </p:nvSpPr>
            <p:spPr>
              <a:xfrm>
                <a:off x="4256119" y="3663826"/>
                <a:ext cx="1458751" cy="834077"/>
              </a:xfrm>
              <a:prstGeom prst="rect">
                <a:avLst/>
              </a:prstGeom>
              <a:solidFill>
                <a:srgbClr val="FFFFFF"/>
              </a:solidFill>
              <a:ln w="31750" cap="flat" cmpd="sng">
                <a:solidFill>
                  <a:schemeClr val="accent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en-US" sz="1800" dirty="0">
                    <a:solidFill>
                      <a:srgbClr val="405B5C"/>
                    </a:solidFill>
                    <a:latin typeface="Helvetica Neue"/>
                    <a:ea typeface="Helvetica Neue"/>
                    <a:cs typeface="Helvetica Neue"/>
                    <a:sym typeface="Helvetica Neue"/>
                  </a:rPr>
                  <a:t>TRANSACTIONS</a:t>
                </a:r>
                <a:endParaRPr sz="700" dirty="0">
                  <a:solidFill>
                    <a:srgbClr val="405B5C"/>
                  </a:solidFill>
                  <a:latin typeface="Helvetica Neue"/>
                  <a:ea typeface="Helvetica Neue"/>
                  <a:cs typeface="Helvetica Neue"/>
                  <a:sym typeface="Helvetica Neue"/>
                </a:endParaRPr>
              </a:p>
            </p:txBody>
          </p:sp>
          <p:sp>
            <p:nvSpPr>
              <p:cNvPr id="81" name="Google Shape;93;p10">
                <a:extLst>
                  <a:ext uri="{FF2B5EF4-FFF2-40B4-BE49-F238E27FC236}">
                    <a16:creationId xmlns:a16="http://schemas.microsoft.com/office/drawing/2014/main" id="{76941865-C87D-6245-5245-1A6456CD3609}"/>
                  </a:ext>
                </a:extLst>
              </p:cNvPr>
              <p:cNvSpPr/>
              <p:nvPr/>
            </p:nvSpPr>
            <p:spPr>
              <a:xfrm>
                <a:off x="2784667" y="3663826"/>
                <a:ext cx="1351310" cy="834077"/>
              </a:xfrm>
              <a:prstGeom prst="rect">
                <a:avLst/>
              </a:prstGeom>
              <a:solidFill>
                <a:srgbClr val="FFFFFF"/>
              </a:solidFill>
              <a:ln w="31750" cap="flat" cmpd="sng">
                <a:solidFill>
                  <a:schemeClr val="accent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en-US" sz="2400">
                    <a:solidFill>
                      <a:srgbClr val="405B5C"/>
                    </a:solidFill>
                    <a:latin typeface="Helvetica Neue"/>
                    <a:ea typeface="Helvetica Neue"/>
                    <a:cs typeface="Helvetica Neue"/>
                    <a:sym typeface="Helvetica Neue"/>
                  </a:rPr>
                  <a:t>LEDGER</a:t>
                </a:r>
                <a:endParaRPr sz="900">
                  <a:solidFill>
                    <a:srgbClr val="405B5C"/>
                  </a:solidFill>
                  <a:latin typeface="Helvetica Neue"/>
                  <a:ea typeface="Helvetica Neue"/>
                  <a:cs typeface="Helvetica Neue"/>
                  <a:sym typeface="Helvetica Neue"/>
                </a:endParaRPr>
              </a:p>
            </p:txBody>
          </p:sp>
          <p:sp>
            <p:nvSpPr>
              <p:cNvPr id="82" name="Google Shape;94;p10">
                <a:extLst>
                  <a:ext uri="{FF2B5EF4-FFF2-40B4-BE49-F238E27FC236}">
                    <a16:creationId xmlns:a16="http://schemas.microsoft.com/office/drawing/2014/main" id="{A8C15E32-4B3C-995C-A217-525B51FC10AB}"/>
                  </a:ext>
                </a:extLst>
              </p:cNvPr>
              <p:cNvSpPr/>
              <p:nvPr/>
            </p:nvSpPr>
            <p:spPr>
              <a:xfrm>
                <a:off x="1166995" y="3663826"/>
                <a:ext cx="1484492" cy="834077"/>
              </a:xfrm>
              <a:prstGeom prst="rect">
                <a:avLst/>
              </a:prstGeom>
              <a:solidFill>
                <a:srgbClr val="FFFFFF"/>
              </a:solidFill>
              <a:ln w="31750" cap="flat" cmpd="sng">
                <a:solidFill>
                  <a:srgbClr val="E3BB9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en-US" sz="2400">
                    <a:solidFill>
                      <a:srgbClr val="665A00"/>
                    </a:solidFill>
                    <a:latin typeface="Helvetica Neue"/>
                    <a:ea typeface="Helvetica Neue"/>
                    <a:cs typeface="Helvetica Neue"/>
                    <a:sym typeface="Helvetica Neue"/>
                  </a:rPr>
                  <a:t>IDENTITY</a:t>
                </a:r>
                <a:endParaRPr sz="900">
                  <a:solidFill>
                    <a:srgbClr val="665A00"/>
                  </a:solidFill>
                  <a:latin typeface="Helvetica Neue"/>
                  <a:ea typeface="Helvetica Neue"/>
                  <a:cs typeface="Helvetica Neue"/>
                  <a:sym typeface="Helvetica Neue"/>
                </a:endParaRPr>
              </a:p>
            </p:txBody>
          </p:sp>
          <p:sp>
            <p:nvSpPr>
              <p:cNvPr id="83" name="Google Shape;95;p10">
                <a:extLst>
                  <a:ext uri="{FF2B5EF4-FFF2-40B4-BE49-F238E27FC236}">
                    <a16:creationId xmlns:a16="http://schemas.microsoft.com/office/drawing/2014/main" id="{1AF29CDC-ADF7-53C4-48EB-34C79D553147}"/>
                  </a:ext>
                </a:extLst>
              </p:cNvPr>
              <p:cNvSpPr/>
              <p:nvPr/>
            </p:nvSpPr>
            <p:spPr>
              <a:xfrm>
                <a:off x="1252803" y="6406212"/>
                <a:ext cx="6015196" cy="289698"/>
              </a:xfrm>
              <a:prstGeom prst="rect">
                <a:avLst/>
              </a:prstGeom>
              <a:solidFill>
                <a:srgbClr val="FFFFFF">
                  <a:alpha val="69803"/>
                </a:srgbClr>
              </a:solidFill>
              <a:ln w="31750" cap="flat" cmpd="sng">
                <a:solidFill>
                  <a:schemeClr val="lt2">
                    <a:alpha val="74901"/>
                  </a:schemeClr>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en-US" sz="2400">
                    <a:solidFill>
                      <a:srgbClr val="665A00"/>
                    </a:solidFill>
                    <a:latin typeface="Helvetica Neue"/>
                    <a:ea typeface="Helvetica Neue"/>
                    <a:cs typeface="Helvetica Neue"/>
                    <a:sym typeface="Helvetica Neue"/>
                  </a:rPr>
                  <a:t>Security and Crypto Services</a:t>
                </a:r>
                <a:endParaRPr sz="2400">
                  <a:solidFill>
                    <a:srgbClr val="665A00"/>
                  </a:solidFill>
                  <a:latin typeface="Helvetica Neue"/>
                  <a:ea typeface="Helvetica Neue"/>
                  <a:cs typeface="Helvetica Neue"/>
                  <a:sym typeface="Helvetica Neue"/>
                </a:endParaRPr>
              </a:p>
            </p:txBody>
          </p:sp>
        </p:grpSp>
        <p:sp>
          <p:nvSpPr>
            <p:cNvPr id="65" name="Google Shape;96;p10">
              <a:extLst>
                <a:ext uri="{FF2B5EF4-FFF2-40B4-BE49-F238E27FC236}">
                  <a16:creationId xmlns:a16="http://schemas.microsoft.com/office/drawing/2014/main" id="{52B64893-35F7-EE40-65FA-82FA24CFDE5E}"/>
                </a:ext>
              </a:extLst>
            </p:cNvPr>
            <p:cNvSpPr/>
            <p:nvPr/>
          </p:nvSpPr>
          <p:spPr>
            <a:xfrm>
              <a:off x="6076385" y="1303764"/>
              <a:ext cx="3026837" cy="266523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dirty="0">
                  <a:solidFill>
                    <a:srgbClr val="3F3F3F"/>
                  </a:solidFill>
                  <a:latin typeface="Arial"/>
                  <a:ea typeface="Arial"/>
                  <a:cs typeface="Arial"/>
                  <a:sym typeface="Arial"/>
                </a:rPr>
                <a:t>IDENTITY</a:t>
              </a:r>
              <a:endParaRPr sz="3200" dirty="0">
                <a:solidFill>
                  <a:srgbClr val="3F3F3F"/>
                </a:solidFill>
                <a:latin typeface="Arial"/>
                <a:ea typeface="Arial"/>
                <a:cs typeface="Arial"/>
                <a:sym typeface="Arial"/>
              </a:endParaRPr>
            </a:p>
            <a:p>
              <a:pPr marL="0" marR="0" lvl="0" indent="0" algn="l" rtl="0">
                <a:spcBef>
                  <a:spcPts val="0"/>
                </a:spcBef>
                <a:spcAft>
                  <a:spcPts val="0"/>
                </a:spcAft>
                <a:buNone/>
              </a:pPr>
              <a:r>
                <a:rPr lang="en-US" sz="3200" dirty="0">
                  <a:solidFill>
                    <a:srgbClr val="7F7F7F"/>
                  </a:solidFill>
                  <a:latin typeface="Arial"/>
                  <a:ea typeface="Arial"/>
                  <a:cs typeface="Arial"/>
                  <a:sym typeface="Arial"/>
                </a:rPr>
                <a:t>Pluggable, Membership, Privacy and Auditability of transactions.</a:t>
              </a:r>
              <a:br>
                <a:rPr lang="en-US" sz="3200" dirty="0">
                  <a:solidFill>
                    <a:srgbClr val="7F7F7F"/>
                  </a:solidFill>
                  <a:latin typeface="Arial"/>
                  <a:ea typeface="Arial"/>
                  <a:cs typeface="Arial"/>
                  <a:sym typeface="Arial"/>
                </a:rPr>
              </a:br>
              <a:endParaRPr sz="3200" dirty="0">
                <a:solidFill>
                  <a:srgbClr val="7F7F7F"/>
                </a:solidFill>
                <a:latin typeface="Arial"/>
                <a:ea typeface="Arial"/>
                <a:cs typeface="Arial"/>
                <a:sym typeface="Arial"/>
              </a:endParaRPr>
            </a:p>
            <a:p>
              <a:pPr marL="0" marR="0" lvl="0" indent="0" algn="l" rtl="0">
                <a:spcBef>
                  <a:spcPts val="0"/>
                </a:spcBef>
                <a:spcAft>
                  <a:spcPts val="0"/>
                </a:spcAft>
                <a:buNone/>
              </a:pPr>
              <a:r>
                <a:rPr lang="en-US" sz="3200" dirty="0">
                  <a:solidFill>
                    <a:srgbClr val="404040"/>
                  </a:solidFill>
                  <a:latin typeface="Arial"/>
                  <a:ea typeface="Arial"/>
                  <a:cs typeface="Arial"/>
                  <a:sym typeface="Arial"/>
                </a:rPr>
                <a:t>LEDGER | TRANSACTIONS</a:t>
              </a:r>
              <a:endParaRPr sz="9600" dirty="0"/>
            </a:p>
            <a:p>
              <a:pPr marL="0" marR="0" lvl="0" indent="0" algn="l" rtl="0">
                <a:spcBef>
                  <a:spcPts val="0"/>
                </a:spcBef>
                <a:spcAft>
                  <a:spcPts val="0"/>
                </a:spcAft>
                <a:buNone/>
              </a:pPr>
              <a:r>
                <a:rPr lang="en-US" sz="3200" dirty="0">
                  <a:solidFill>
                    <a:srgbClr val="7F7F7F"/>
                  </a:solidFill>
                  <a:latin typeface="Arial"/>
                  <a:ea typeface="Arial"/>
                  <a:cs typeface="Arial"/>
                  <a:sym typeface="Arial"/>
                </a:rPr>
                <a:t>Distributed transactional ledger whose state is updated by consensus of stakeholders</a:t>
              </a:r>
              <a:endParaRPr sz="3200" dirty="0">
                <a:solidFill>
                  <a:srgbClr val="7F7F7F"/>
                </a:solidFill>
                <a:latin typeface="Arial"/>
                <a:ea typeface="Arial"/>
                <a:cs typeface="Arial"/>
                <a:sym typeface="Arial"/>
              </a:endParaRPr>
            </a:p>
            <a:p>
              <a:pPr marL="0" marR="0" lvl="0" indent="0" algn="l" rtl="0">
                <a:spcBef>
                  <a:spcPts val="0"/>
                </a:spcBef>
                <a:spcAft>
                  <a:spcPts val="0"/>
                </a:spcAft>
                <a:buNone/>
              </a:pPr>
              <a:endParaRPr sz="3200" dirty="0">
                <a:solidFill>
                  <a:srgbClr val="7F7F7F"/>
                </a:solidFill>
                <a:latin typeface="Arial"/>
                <a:ea typeface="Arial"/>
                <a:cs typeface="Arial"/>
                <a:sym typeface="Arial"/>
              </a:endParaRPr>
            </a:p>
            <a:p>
              <a:pPr marL="0" marR="0" lvl="0" indent="0" algn="l" rtl="0">
                <a:spcBef>
                  <a:spcPts val="0"/>
                </a:spcBef>
                <a:spcAft>
                  <a:spcPts val="0"/>
                </a:spcAft>
                <a:buNone/>
              </a:pPr>
              <a:r>
                <a:rPr lang="en-US" sz="3200" dirty="0">
                  <a:solidFill>
                    <a:srgbClr val="404040"/>
                  </a:solidFill>
                  <a:latin typeface="Arial"/>
                  <a:ea typeface="Arial"/>
                  <a:cs typeface="Arial"/>
                  <a:sym typeface="Arial"/>
                </a:rPr>
                <a:t>SMART-CONTRACT</a:t>
              </a:r>
              <a:endParaRPr sz="3200" dirty="0">
                <a:solidFill>
                  <a:srgbClr val="404040"/>
                </a:solidFill>
                <a:latin typeface="Arial"/>
                <a:ea typeface="Arial"/>
                <a:cs typeface="Arial"/>
                <a:sym typeface="Arial"/>
              </a:endParaRPr>
            </a:p>
            <a:p>
              <a:pPr marL="0" marR="0" lvl="0" indent="0" algn="l" rtl="0">
                <a:spcBef>
                  <a:spcPts val="0"/>
                </a:spcBef>
                <a:spcAft>
                  <a:spcPts val="0"/>
                </a:spcAft>
                <a:buNone/>
              </a:pPr>
              <a:r>
                <a:rPr lang="en-US" sz="3200" dirty="0">
                  <a:solidFill>
                    <a:srgbClr val="7F7F7F"/>
                  </a:solidFill>
                  <a:latin typeface="Arial"/>
                  <a:ea typeface="Arial"/>
                  <a:cs typeface="Arial"/>
                  <a:sym typeface="Arial"/>
                </a:rPr>
                <a:t>“Programmable Ledger”, provide ability to run business logic against the blockchain (aka smart contract)</a:t>
              </a:r>
              <a:br>
                <a:rPr lang="en-US" sz="3200" dirty="0">
                  <a:solidFill>
                    <a:srgbClr val="7F7F7F"/>
                  </a:solidFill>
                  <a:latin typeface="Arial"/>
                  <a:ea typeface="Arial"/>
                  <a:cs typeface="Arial"/>
                  <a:sym typeface="Arial"/>
                </a:rPr>
              </a:br>
              <a:endParaRPr sz="3200" dirty="0">
                <a:solidFill>
                  <a:srgbClr val="7F7F7F"/>
                </a:solidFill>
                <a:latin typeface="Arial"/>
                <a:ea typeface="Arial"/>
                <a:cs typeface="Arial"/>
                <a:sym typeface="Arial"/>
              </a:endParaRPr>
            </a:p>
            <a:p>
              <a:pPr marL="0" marR="0" lvl="0" indent="0" algn="l" rtl="0">
                <a:spcBef>
                  <a:spcPts val="0"/>
                </a:spcBef>
                <a:spcAft>
                  <a:spcPts val="0"/>
                </a:spcAft>
                <a:buNone/>
              </a:pPr>
              <a:r>
                <a:rPr lang="en-US" sz="3200" dirty="0">
                  <a:solidFill>
                    <a:srgbClr val="404040"/>
                  </a:solidFill>
                  <a:latin typeface="Arial"/>
                  <a:ea typeface="Arial"/>
                  <a:cs typeface="Arial"/>
                  <a:sym typeface="Arial"/>
                </a:rPr>
                <a:t>APIs, Events, SDKs</a:t>
              </a:r>
              <a:endParaRPr sz="3200" dirty="0">
                <a:solidFill>
                  <a:srgbClr val="404040"/>
                </a:solidFill>
                <a:latin typeface="Arial"/>
                <a:ea typeface="Arial"/>
                <a:cs typeface="Arial"/>
                <a:sym typeface="Arial"/>
              </a:endParaRPr>
            </a:p>
            <a:p>
              <a:pPr marL="0" marR="0" lvl="0" indent="0" algn="l" rtl="0">
                <a:spcBef>
                  <a:spcPts val="0"/>
                </a:spcBef>
                <a:spcAft>
                  <a:spcPts val="0"/>
                </a:spcAft>
                <a:buNone/>
              </a:pPr>
              <a:r>
                <a:rPr lang="en-US" sz="3200" dirty="0">
                  <a:solidFill>
                    <a:srgbClr val="7F7F7F"/>
                  </a:solidFill>
                  <a:latin typeface="Arial"/>
                  <a:ea typeface="Arial"/>
                  <a:cs typeface="Arial"/>
                  <a:sym typeface="Arial"/>
                </a:rPr>
                <a:t>Multi-language native SDKs allow developers to write DLT apps </a:t>
              </a:r>
              <a:endParaRPr sz="3200" dirty="0">
                <a:solidFill>
                  <a:srgbClr val="7F7F7F"/>
                </a:solidFill>
                <a:latin typeface="Arial"/>
                <a:ea typeface="Arial"/>
                <a:cs typeface="Arial"/>
                <a:sym typeface="Arial"/>
              </a:endParaRPr>
            </a:p>
          </p:txBody>
        </p:sp>
      </p:grpSp>
    </p:spTree>
    <p:extLst>
      <p:ext uri="{BB962C8B-B14F-4D97-AF65-F5344CB8AC3E}">
        <p14:creationId xmlns:p14="http://schemas.microsoft.com/office/powerpoint/2010/main" val="93256481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a:t>
            </a:r>
            <a:r>
              <a:rPr lang="en-US" b="1" dirty="0"/>
              <a:t>Agenda</a:t>
            </a:r>
          </a:p>
          <a:p>
            <a:endParaRPr lang="en-IN" b="1" dirty="0"/>
          </a:p>
        </p:txBody>
      </p:sp>
      <p:sp>
        <p:nvSpPr>
          <p:cNvPr id="4" name="Content Placeholder 3"/>
          <p:cNvSpPr>
            <a:spLocks noGrp="1"/>
          </p:cNvSpPr>
          <p:nvPr>
            <p:ph idx="10"/>
          </p:nvPr>
        </p:nvSpPr>
        <p:spPr>
          <a:xfrm>
            <a:off x="882652" y="3651250"/>
            <a:ext cx="10909298" cy="8712200"/>
          </a:xfrm>
        </p:spPr>
        <p:txBody>
          <a:bodyPr>
            <a:normAutofit fontScale="85000" lnSpcReduction="20000"/>
          </a:bodyPr>
          <a:lstStyle/>
          <a:p>
            <a:r>
              <a:rPr lang="en-US" sz="5200"/>
              <a:t>Blockchain Overview</a:t>
            </a:r>
            <a:endParaRPr lang="en-US" sz="5200" dirty="0"/>
          </a:p>
          <a:p>
            <a:pPr lvl="1"/>
            <a:r>
              <a:rPr lang="en-US" sz="4300" dirty="0"/>
              <a:t>What is Blockchain?</a:t>
            </a:r>
          </a:p>
          <a:p>
            <a:pPr lvl="1"/>
            <a:r>
              <a:rPr lang="en-US" sz="4300" dirty="0"/>
              <a:t>What does Blockchain bring?</a:t>
            </a:r>
          </a:p>
          <a:p>
            <a:pPr lvl="1"/>
            <a:r>
              <a:rPr lang="en-US" sz="4300" dirty="0"/>
              <a:t>Blockchain Value additions and enablers</a:t>
            </a:r>
          </a:p>
          <a:p>
            <a:pPr lvl="1"/>
            <a:r>
              <a:rPr lang="en-US" sz="4300" dirty="0"/>
              <a:t>Different types of Blockchain</a:t>
            </a:r>
          </a:p>
          <a:p>
            <a:pPr lvl="1"/>
            <a:r>
              <a:rPr lang="en-US" sz="4300" dirty="0"/>
              <a:t>How do you choose the Blockchain type?</a:t>
            </a:r>
          </a:p>
          <a:p>
            <a:pPr lvl="1"/>
            <a:r>
              <a:rPr lang="en-US" sz="4300" dirty="0"/>
              <a:t>How does Blockchain work?</a:t>
            </a:r>
          </a:p>
          <a:p>
            <a:pPr lvl="1"/>
            <a:r>
              <a:rPr lang="en-US" sz="4300" dirty="0"/>
              <a:t>Building blocks of Blockchain</a:t>
            </a:r>
          </a:p>
          <a:p>
            <a:pPr lvl="1"/>
            <a:r>
              <a:rPr lang="en-US" sz="4300" dirty="0"/>
              <a:t>Architectural layers of Blockchain</a:t>
            </a:r>
          </a:p>
          <a:p>
            <a:pPr lvl="1"/>
            <a:r>
              <a:rPr lang="en-US" sz="4300" dirty="0"/>
              <a:t>Evolution of Blockchain</a:t>
            </a:r>
          </a:p>
          <a:p>
            <a:pPr lvl="1"/>
            <a:r>
              <a:rPr lang="en-US" sz="4300" dirty="0"/>
              <a:t>How do you choose Blockchain platform?</a:t>
            </a:r>
          </a:p>
          <a:p>
            <a:pPr lvl="1"/>
            <a:r>
              <a:rPr lang="en-US" sz="4300" dirty="0"/>
              <a:t>Factors changing estimation values</a:t>
            </a:r>
          </a:p>
          <a:p>
            <a:pPr lvl="1"/>
            <a:r>
              <a:rPr lang="en-US" sz="4300" dirty="0"/>
              <a:t>Skills needed to develop Blockchain application</a:t>
            </a:r>
          </a:p>
          <a:p>
            <a:pPr lvl="1"/>
            <a:r>
              <a:rPr lang="en-US" sz="4300" dirty="0"/>
              <a:t>What do developers develop?</a:t>
            </a:r>
          </a:p>
          <a:p>
            <a:pPr lvl="1"/>
            <a:r>
              <a:rPr lang="en-US" sz="4300" dirty="0"/>
              <a:t>Gartner Hype</a:t>
            </a:r>
          </a:p>
          <a:p>
            <a:pPr lvl="1"/>
            <a:r>
              <a:rPr lang="en-US" sz="4300" dirty="0"/>
              <a:t>Blockchain future</a:t>
            </a:r>
          </a:p>
          <a:p>
            <a:pPr lvl="1"/>
            <a:r>
              <a:rPr lang="en-US" sz="4300" dirty="0"/>
              <a:t>Blockchain use cases heatmap</a:t>
            </a:r>
          </a:p>
          <a:p>
            <a:pPr lvl="1"/>
            <a:r>
              <a:rPr lang="en-US" sz="4300" dirty="0"/>
              <a:t>Simple use case</a:t>
            </a: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2</a:t>
            </a:fld>
            <a:endParaRPr lang="en-IN" dirty="0"/>
          </a:p>
        </p:txBody>
      </p:sp>
      <p:sp>
        <p:nvSpPr>
          <p:cNvPr id="6" name="Content Placeholder 3">
            <a:extLst>
              <a:ext uri="{FF2B5EF4-FFF2-40B4-BE49-F238E27FC236}">
                <a16:creationId xmlns:a16="http://schemas.microsoft.com/office/drawing/2014/main" id="{914DD94B-F1C3-3409-D874-772168662EC7}"/>
              </a:ext>
            </a:extLst>
          </p:cNvPr>
          <p:cNvSpPr txBox="1">
            <a:spLocks/>
          </p:cNvSpPr>
          <p:nvPr/>
        </p:nvSpPr>
        <p:spPr>
          <a:xfrm>
            <a:off x="12588878" y="3651250"/>
            <a:ext cx="10909298" cy="8712200"/>
          </a:xfrm>
          <a:prstGeom prst="rect">
            <a:avLst/>
          </a:prstGeom>
          <a:ln>
            <a:noFill/>
          </a:ln>
        </p:spPr>
        <p:txBody>
          <a:bodyPr vert="horz" lIns="91440" tIns="45720" rIns="91440" bIns="45720" rtlCol="0">
            <a:normAutofit fontScale="85000" lnSpcReduction="20000"/>
          </a:bodyPr>
          <a:lstStyle>
            <a:lvl1pPr marL="635000" marR="0" indent="-635000" algn="l" defTabSz="825500" latinLnBrk="0">
              <a:lnSpc>
                <a:spcPct val="100000"/>
              </a:lnSpc>
              <a:spcBef>
                <a:spcPts val="0"/>
              </a:spcBef>
              <a:spcAft>
                <a:spcPts val="0"/>
              </a:spcAft>
              <a:buClr>
                <a:srgbClr val="646464"/>
              </a:buClr>
              <a:buSzPct val="50000"/>
              <a:buFontTx/>
              <a:buBlip>
                <a:blip r:embed="rId2"/>
              </a:buBlip>
              <a:tabLst/>
              <a:defRPr sz="4800" b="0" i="0" u="none" strike="noStrike" cap="none" spc="0" baseline="0">
                <a:solidFill>
                  <a:srgbClr val="4F4F4F"/>
                </a:solidFill>
                <a:uFillTx/>
                <a:latin typeface="Gilroy-Medium ☞" pitchFamily="2" charset="77"/>
                <a:ea typeface="+mn-ea"/>
                <a:cs typeface="+mn-cs"/>
                <a:sym typeface="Avenir Light"/>
              </a:defRPr>
            </a:lvl1pPr>
            <a:lvl2pPr marL="1270000" marR="0" indent="-635000" algn="l" defTabSz="825500" latinLnBrk="0">
              <a:lnSpc>
                <a:spcPct val="100000"/>
              </a:lnSpc>
              <a:spcBef>
                <a:spcPts val="0"/>
              </a:spcBef>
              <a:spcAft>
                <a:spcPts val="0"/>
              </a:spcAft>
              <a:buClr>
                <a:srgbClr val="F2CA04"/>
              </a:buClr>
              <a:buSzPct val="90000"/>
              <a:buFontTx/>
              <a:buChar char="•"/>
              <a:tabLst/>
              <a:defRPr sz="3600" b="0" i="0" u="none" strike="noStrike" cap="none" spc="0" baseline="0">
                <a:solidFill>
                  <a:srgbClr val="4F4F4F"/>
                </a:solidFill>
                <a:uFillTx/>
                <a:latin typeface="Gilroy-Medium ☞" pitchFamily="2" charset="77"/>
                <a:ea typeface="+mn-ea"/>
                <a:cs typeface="+mn-cs"/>
                <a:sym typeface="Avenir Light"/>
              </a:defRPr>
            </a:lvl2pPr>
            <a:lvl3pPr marL="1905000" marR="0" indent="-635000" algn="l" defTabSz="825500" latinLnBrk="0">
              <a:lnSpc>
                <a:spcPct val="100000"/>
              </a:lnSpc>
              <a:spcBef>
                <a:spcPts val="0"/>
              </a:spcBef>
              <a:spcAft>
                <a:spcPts val="0"/>
              </a:spcAft>
              <a:buClr>
                <a:srgbClr val="F2CA04"/>
              </a:buClr>
              <a:buSzPct val="90000"/>
              <a:buFont typeface="Courier New" panose="02070309020205020404" pitchFamily="49" charset="0"/>
              <a:buChar char="o"/>
              <a:tabLst/>
              <a:defRPr sz="2800" b="0" i="0" u="none" strike="noStrike" cap="none" spc="0" baseline="0">
                <a:solidFill>
                  <a:srgbClr val="4F4F4F"/>
                </a:solidFill>
                <a:uFillTx/>
                <a:latin typeface="Gilroy-Medium ☞" pitchFamily="2" charset="77"/>
                <a:ea typeface="+mn-ea"/>
                <a:cs typeface="+mn-cs"/>
                <a:sym typeface="Avenir Light"/>
              </a:defRPr>
            </a:lvl3pPr>
            <a:lvl4pPr marL="2540000" marR="0" indent="-635000" algn="l" defTabSz="825500" latinLnBrk="0">
              <a:lnSpc>
                <a:spcPct val="100000"/>
              </a:lnSpc>
              <a:spcBef>
                <a:spcPts val="0"/>
              </a:spcBef>
              <a:spcAft>
                <a:spcPts val="0"/>
              </a:spcAft>
              <a:buClr>
                <a:srgbClr val="F2CA04"/>
              </a:buClr>
              <a:buSzPct val="90000"/>
              <a:buFont typeface="Wingdings" pitchFamily="2" charset="2"/>
              <a:buChar char="Ø"/>
              <a:tabLst/>
              <a:defRPr sz="2400" b="0" i="0" u="none" strike="noStrike" cap="none" spc="0" baseline="0">
                <a:solidFill>
                  <a:srgbClr val="4F4F4F"/>
                </a:solidFill>
                <a:uFillTx/>
                <a:latin typeface="Gilroy-Medium ☞" pitchFamily="2" charset="77"/>
                <a:ea typeface="+mn-ea"/>
                <a:cs typeface="+mn-cs"/>
                <a:sym typeface="Avenir Light"/>
              </a:defRPr>
            </a:lvl4pPr>
            <a:lvl5pPr marL="317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5pPr>
            <a:lvl6pPr marL="381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6pPr>
            <a:lvl7pPr marL="444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7pPr>
            <a:lvl8pPr marL="508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8pPr>
            <a:lvl9pPr marL="571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9pPr>
          </a:lstStyle>
          <a:p>
            <a:pPr hangingPunct="1"/>
            <a:r>
              <a:rPr lang="en-US" sz="5200" dirty="0"/>
              <a:t>Blockchain Implementation</a:t>
            </a:r>
          </a:p>
          <a:p>
            <a:pPr lvl="1" hangingPunct="1"/>
            <a:r>
              <a:rPr lang="en-US" sz="4300" dirty="0"/>
              <a:t>Phases for South African Supplier Chain Network</a:t>
            </a:r>
          </a:p>
          <a:p>
            <a:pPr lvl="1" hangingPunct="1"/>
            <a:r>
              <a:rPr lang="en-US" sz="4300" dirty="0"/>
              <a:t>Why Hyperledger Fabric?</a:t>
            </a:r>
          </a:p>
          <a:p>
            <a:pPr lvl="1" hangingPunct="1"/>
            <a:r>
              <a:rPr lang="en-US" sz="4300" dirty="0"/>
              <a:t>Hyperledger Fabric Benefits</a:t>
            </a:r>
          </a:p>
          <a:p>
            <a:pPr lvl="1" hangingPunct="1"/>
            <a:r>
              <a:rPr lang="en-US" sz="4300" dirty="0"/>
              <a:t>Hyperledger Various Views</a:t>
            </a:r>
          </a:p>
          <a:p>
            <a:pPr lvl="1" hangingPunct="1"/>
            <a:r>
              <a:rPr lang="en-US" sz="4300" dirty="0"/>
              <a:t>Sample Transaction Flow</a:t>
            </a:r>
          </a:p>
          <a:p>
            <a:pPr lvl="1" hangingPunct="1"/>
            <a:r>
              <a:rPr lang="en-US" sz="4300" dirty="0"/>
              <a:t>Phase 1 </a:t>
            </a:r>
          </a:p>
          <a:p>
            <a:pPr lvl="2" hangingPunct="1"/>
            <a:r>
              <a:rPr lang="en-US" sz="3500" dirty="0"/>
              <a:t>Identity Management and KYC</a:t>
            </a:r>
          </a:p>
          <a:p>
            <a:pPr lvl="2" hangingPunct="1"/>
            <a:r>
              <a:rPr lang="en-US" sz="3500" dirty="0"/>
              <a:t>Identity Management Blockchain Interface</a:t>
            </a:r>
          </a:p>
          <a:p>
            <a:pPr lvl="2" hangingPunct="1"/>
            <a:r>
              <a:rPr lang="en-US" sz="3500" dirty="0"/>
              <a:t>Identity Management Sequence Diagram</a:t>
            </a:r>
          </a:p>
          <a:p>
            <a:pPr lvl="2" hangingPunct="1"/>
            <a:r>
              <a:rPr lang="en-US" sz="3500" dirty="0"/>
              <a:t>Identity Management - Zero Knowledge Proof (ZPK)</a:t>
            </a:r>
          </a:p>
          <a:p>
            <a:pPr lvl="2" hangingPunct="1"/>
            <a:r>
              <a:rPr lang="en-US" sz="3500" dirty="0"/>
              <a:t>Identity Management Files Process Structure</a:t>
            </a:r>
          </a:p>
          <a:p>
            <a:pPr lvl="2" hangingPunct="1"/>
            <a:r>
              <a:rPr lang="en-US" sz="3500" dirty="0"/>
              <a:t>Identity Management Application Layer Structure</a:t>
            </a:r>
          </a:p>
          <a:p>
            <a:pPr lvl="2" hangingPunct="1"/>
            <a:r>
              <a:rPr lang="en-US" sz="3500" dirty="0" err="1"/>
              <a:t>dApp</a:t>
            </a:r>
            <a:r>
              <a:rPr lang="en-US" sz="3500" dirty="0"/>
              <a:t> Chat System for Suppliers</a:t>
            </a:r>
          </a:p>
          <a:p>
            <a:pPr lvl="2" hangingPunct="1"/>
            <a:r>
              <a:rPr lang="en-US" sz="3500" dirty="0"/>
              <a:t>Certification Standards</a:t>
            </a:r>
          </a:p>
          <a:p>
            <a:pPr lvl="1" hangingPunct="1"/>
            <a:r>
              <a:rPr lang="en-US" sz="4300" dirty="0"/>
              <a:t>Phase 2</a:t>
            </a:r>
          </a:p>
          <a:p>
            <a:pPr lvl="2" hangingPunct="1"/>
            <a:r>
              <a:rPr lang="en-US" sz="3500" dirty="0"/>
              <a:t>After login Business Flow for End Users</a:t>
            </a:r>
          </a:p>
          <a:p>
            <a:pPr lvl="2" hangingPunct="1"/>
            <a:r>
              <a:rPr lang="en-US" sz="3500" dirty="0"/>
              <a:t>After login Use Case for the Business Workflow</a:t>
            </a:r>
          </a:p>
          <a:p>
            <a:pPr lvl="2" hangingPunct="1"/>
            <a:r>
              <a:rPr lang="en-US" sz="3500" dirty="0"/>
              <a:t>Use Case for Developer End to End Workflow</a:t>
            </a:r>
          </a:p>
          <a:p>
            <a:pPr lvl="2" hangingPunct="1"/>
            <a:r>
              <a:rPr lang="en-US" sz="3500" dirty="0"/>
              <a:t>Dashboard Screen after Login Success </a:t>
            </a:r>
          </a:p>
          <a:p>
            <a:pPr lvl="2" hangingPunct="1"/>
            <a:r>
              <a:rPr lang="en-US" sz="3500" dirty="0"/>
              <a:t>On Clicking PIE Chart</a:t>
            </a:r>
            <a:endParaRPr lang="en-US" dirty="0"/>
          </a:p>
          <a:p>
            <a:pPr lvl="1" hangingPunct="1"/>
            <a:endParaRPr lang="en-US" dirty="0"/>
          </a:p>
          <a:p>
            <a:pPr lvl="1" hangingPunct="1"/>
            <a:endParaRPr lang="en-US" dirty="0"/>
          </a:p>
          <a:p>
            <a:pPr lvl="1" hangingPunct="1"/>
            <a:endParaRPr lang="en-US" dirty="0"/>
          </a:p>
          <a:p>
            <a:pPr lvl="1" hangingPunct="1"/>
            <a:endParaRPr lang="en-US" dirty="0"/>
          </a:p>
          <a:p>
            <a:pPr lvl="1" hangingPunct="1"/>
            <a:endParaRPr lang="en-US" dirty="0"/>
          </a:p>
          <a:p>
            <a:pPr lvl="1" hangingPunct="1"/>
            <a:endParaRPr lang="en-US" dirty="0"/>
          </a:p>
          <a:p>
            <a:pPr lvl="1" hangingPunct="1"/>
            <a:endParaRPr lang="en-US" dirty="0"/>
          </a:p>
          <a:p>
            <a:pPr lvl="1" hangingPunct="1"/>
            <a:endParaRPr lang="en-US" dirty="0"/>
          </a:p>
          <a:p>
            <a:pPr lvl="1" hangingPunct="1"/>
            <a:endParaRPr lang="en-US" dirty="0"/>
          </a:p>
          <a:p>
            <a:pPr hangingPunct="1"/>
            <a:endParaRPr lang="en-US" dirty="0"/>
          </a:p>
        </p:txBody>
      </p:sp>
    </p:spTree>
    <p:extLst>
      <p:ext uri="{BB962C8B-B14F-4D97-AF65-F5344CB8AC3E}">
        <p14:creationId xmlns:p14="http://schemas.microsoft.com/office/powerpoint/2010/main" val="268173650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Picture 128">
            <a:extLst>
              <a:ext uri="{FF2B5EF4-FFF2-40B4-BE49-F238E27FC236}">
                <a16:creationId xmlns:a16="http://schemas.microsoft.com/office/drawing/2014/main" id="{4E42E0C5-B192-75D6-6A82-D99DAE8F76C6}"/>
              </a:ext>
            </a:extLst>
          </p:cNvPr>
          <p:cNvPicPr>
            <a:picLocks noChangeAspect="1"/>
          </p:cNvPicPr>
          <p:nvPr/>
        </p:nvPicPr>
        <p:blipFill>
          <a:blip r:embed="rId2"/>
          <a:stretch>
            <a:fillRect/>
          </a:stretch>
        </p:blipFill>
        <p:spPr>
          <a:xfrm>
            <a:off x="1409700" y="4054964"/>
            <a:ext cx="22088476" cy="8232286"/>
          </a:xfrm>
          <a:prstGeom prst="rect">
            <a:avLst/>
          </a:prstGeom>
        </p:spPr>
      </p:pic>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a:t>
            </a:r>
            <a:r>
              <a:rPr lang="en-US" b="1" dirty="0"/>
              <a:t>Gartner Hype chart</a:t>
            </a:r>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Blockchain –Gartner Hype chart</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20</a:t>
            </a:fld>
            <a:endParaRPr lang="en-IN" dirty="0"/>
          </a:p>
        </p:txBody>
      </p:sp>
    </p:spTree>
    <p:extLst>
      <p:ext uri="{BB962C8B-B14F-4D97-AF65-F5344CB8AC3E}">
        <p14:creationId xmlns:p14="http://schemas.microsoft.com/office/powerpoint/2010/main" val="49085250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a:t>
            </a:r>
            <a:r>
              <a:rPr lang="en-US" b="1" dirty="0"/>
              <a:t>Future Vision</a:t>
            </a:r>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Blockchain – Future Vision</a:t>
            </a:r>
          </a:p>
          <a:p>
            <a:endParaRPr lang="en-US" dirty="0"/>
          </a:p>
        </p:txBody>
      </p:sp>
      <p:grpSp>
        <p:nvGrpSpPr>
          <p:cNvPr id="288" name="Group 287">
            <a:extLst>
              <a:ext uri="{FF2B5EF4-FFF2-40B4-BE49-F238E27FC236}">
                <a16:creationId xmlns:a16="http://schemas.microsoft.com/office/drawing/2014/main" id="{0DD47E82-92CC-9AC1-47A1-27474987555B}"/>
              </a:ext>
            </a:extLst>
          </p:cNvPr>
          <p:cNvGrpSpPr/>
          <p:nvPr/>
        </p:nvGrpSpPr>
        <p:grpSpPr>
          <a:xfrm>
            <a:off x="2114842" y="6110001"/>
            <a:ext cx="4765593" cy="4034889"/>
            <a:chOff x="464101" y="1609816"/>
            <a:chExt cx="1868667" cy="1597076"/>
          </a:xfrm>
        </p:grpSpPr>
        <p:cxnSp>
          <p:nvCxnSpPr>
            <p:cNvPr id="317" name="Connecteur droit avec flèche 11">
              <a:extLst>
                <a:ext uri="{FF2B5EF4-FFF2-40B4-BE49-F238E27FC236}">
                  <a16:creationId xmlns:a16="http://schemas.microsoft.com/office/drawing/2014/main" id="{109B483F-AEDD-BEA8-C558-02ABAA9FCD8E}"/>
                </a:ext>
              </a:extLst>
            </p:cNvPr>
            <p:cNvCxnSpPr>
              <a:cxnSpLocks/>
            </p:cNvCxnSpPr>
            <p:nvPr/>
          </p:nvCxnSpPr>
          <p:spPr>
            <a:xfrm flipH="1" flipV="1">
              <a:off x="1870960" y="3099928"/>
              <a:ext cx="182411" cy="57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8" name="Connecteur droit avec flèche 12">
              <a:extLst>
                <a:ext uri="{FF2B5EF4-FFF2-40B4-BE49-F238E27FC236}">
                  <a16:creationId xmlns:a16="http://schemas.microsoft.com/office/drawing/2014/main" id="{5C143289-AFD8-97CA-7820-351760A1C555}"/>
                </a:ext>
              </a:extLst>
            </p:cNvPr>
            <p:cNvCxnSpPr>
              <a:cxnSpLocks/>
            </p:cNvCxnSpPr>
            <p:nvPr/>
          </p:nvCxnSpPr>
          <p:spPr>
            <a:xfrm flipH="1" flipV="1">
              <a:off x="2054846" y="2714717"/>
              <a:ext cx="119296" cy="9278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9" name="Connecteur droit avec flèche 13">
              <a:extLst>
                <a:ext uri="{FF2B5EF4-FFF2-40B4-BE49-F238E27FC236}">
                  <a16:creationId xmlns:a16="http://schemas.microsoft.com/office/drawing/2014/main" id="{BA947FA7-FD56-6B7B-54E5-277B2356AF4E}"/>
                </a:ext>
              </a:extLst>
            </p:cNvPr>
            <p:cNvCxnSpPr>
              <a:cxnSpLocks/>
            </p:cNvCxnSpPr>
            <p:nvPr/>
          </p:nvCxnSpPr>
          <p:spPr>
            <a:xfrm flipH="1">
              <a:off x="1750190" y="2714717"/>
              <a:ext cx="119296" cy="9278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0" name="Connecteur droit avec flèche 14">
              <a:extLst>
                <a:ext uri="{FF2B5EF4-FFF2-40B4-BE49-F238E27FC236}">
                  <a16:creationId xmlns:a16="http://schemas.microsoft.com/office/drawing/2014/main" id="{AF6FD460-D02C-A540-D035-240D1638EDCF}"/>
                </a:ext>
              </a:extLst>
            </p:cNvPr>
            <p:cNvCxnSpPr>
              <a:cxnSpLocks/>
            </p:cNvCxnSpPr>
            <p:nvPr/>
          </p:nvCxnSpPr>
          <p:spPr>
            <a:xfrm flipH="1" flipV="1">
              <a:off x="1673476" y="2934633"/>
              <a:ext cx="50368" cy="1458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1" name="Connecteur droit avec flèche 15">
              <a:extLst>
                <a:ext uri="{FF2B5EF4-FFF2-40B4-BE49-F238E27FC236}">
                  <a16:creationId xmlns:a16="http://schemas.microsoft.com/office/drawing/2014/main" id="{49684C00-6617-BEF5-9674-E736EC687529}"/>
                </a:ext>
              </a:extLst>
            </p:cNvPr>
            <p:cNvCxnSpPr>
              <a:cxnSpLocks/>
            </p:cNvCxnSpPr>
            <p:nvPr/>
          </p:nvCxnSpPr>
          <p:spPr>
            <a:xfrm flipH="1">
              <a:off x="2200487" y="2934633"/>
              <a:ext cx="50368" cy="1458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2" name="Connecteur droit avec flèche 16">
              <a:extLst>
                <a:ext uri="{FF2B5EF4-FFF2-40B4-BE49-F238E27FC236}">
                  <a16:creationId xmlns:a16="http://schemas.microsoft.com/office/drawing/2014/main" id="{782CFE51-F5BF-2AE1-B368-BA9554449961}"/>
                </a:ext>
              </a:extLst>
            </p:cNvPr>
            <p:cNvCxnSpPr>
              <a:cxnSpLocks/>
            </p:cNvCxnSpPr>
            <p:nvPr/>
          </p:nvCxnSpPr>
          <p:spPr>
            <a:xfrm flipH="1" flipV="1">
              <a:off x="1800589" y="2844516"/>
              <a:ext cx="323153" cy="57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3" name="Connecteur droit avec flèche 17">
              <a:extLst>
                <a:ext uri="{FF2B5EF4-FFF2-40B4-BE49-F238E27FC236}">
                  <a16:creationId xmlns:a16="http://schemas.microsoft.com/office/drawing/2014/main" id="{8598666C-EBDD-4818-DFC2-22019CB46E04}"/>
                </a:ext>
              </a:extLst>
            </p:cNvPr>
            <p:cNvCxnSpPr>
              <a:cxnSpLocks/>
            </p:cNvCxnSpPr>
            <p:nvPr/>
          </p:nvCxnSpPr>
          <p:spPr>
            <a:xfrm flipH="1">
              <a:off x="1823180" y="2760990"/>
              <a:ext cx="120510" cy="27185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4" name="Connecteur droit avec flèche 18">
              <a:extLst>
                <a:ext uri="{FF2B5EF4-FFF2-40B4-BE49-F238E27FC236}">
                  <a16:creationId xmlns:a16="http://schemas.microsoft.com/office/drawing/2014/main" id="{29DE97ED-ADCC-1FEE-0560-02320CBC15F6}"/>
                </a:ext>
              </a:extLst>
            </p:cNvPr>
            <p:cNvCxnSpPr>
              <a:cxnSpLocks/>
            </p:cNvCxnSpPr>
            <p:nvPr/>
          </p:nvCxnSpPr>
          <p:spPr>
            <a:xfrm flipH="1" flipV="1">
              <a:off x="1980641" y="2760990"/>
              <a:ext cx="120510" cy="27185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5" name="Connecteur droit avec flèche 19">
              <a:extLst>
                <a:ext uri="{FF2B5EF4-FFF2-40B4-BE49-F238E27FC236}">
                  <a16:creationId xmlns:a16="http://schemas.microsoft.com/office/drawing/2014/main" id="{CE45D211-437B-7D19-05FC-F777C7CB39E3}"/>
                </a:ext>
              </a:extLst>
            </p:cNvPr>
            <p:cNvCxnSpPr>
              <a:cxnSpLocks/>
            </p:cNvCxnSpPr>
            <p:nvPr/>
          </p:nvCxnSpPr>
          <p:spPr>
            <a:xfrm flipH="1" flipV="1">
              <a:off x="1796277" y="2913543"/>
              <a:ext cx="284523" cy="15000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6" name="Connecteur droit avec flèche 20">
              <a:extLst>
                <a:ext uri="{FF2B5EF4-FFF2-40B4-BE49-F238E27FC236}">
                  <a16:creationId xmlns:a16="http://schemas.microsoft.com/office/drawing/2014/main" id="{75BF019A-E2D6-65A4-F528-314F023FC2EB}"/>
                </a:ext>
              </a:extLst>
            </p:cNvPr>
            <p:cNvCxnSpPr>
              <a:cxnSpLocks/>
            </p:cNvCxnSpPr>
            <p:nvPr/>
          </p:nvCxnSpPr>
          <p:spPr>
            <a:xfrm flipH="1">
              <a:off x="1843531" y="2913543"/>
              <a:ext cx="284523" cy="15000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7" name="Organigramme : Disque magnétique 22">
              <a:extLst>
                <a:ext uri="{FF2B5EF4-FFF2-40B4-BE49-F238E27FC236}">
                  <a16:creationId xmlns:a16="http://schemas.microsoft.com/office/drawing/2014/main" id="{73FB6449-83D9-5B8F-12AA-A38AFA9BB192}"/>
                </a:ext>
              </a:extLst>
            </p:cNvPr>
            <p:cNvSpPr/>
            <p:nvPr/>
          </p:nvSpPr>
          <p:spPr>
            <a:xfrm>
              <a:off x="1622860" y="2804790"/>
              <a:ext cx="134944" cy="125275"/>
            </a:xfrm>
            <a:prstGeom prst="flowChartMagneticDisk">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3000" b="0" i="0" u="none" strike="noStrike" kern="0" cap="none" spc="0" normalizeH="0" baseline="0">
                <a:ln>
                  <a:noFill/>
                </a:ln>
                <a:solidFill>
                  <a:schemeClr val="accent2"/>
                </a:solidFill>
                <a:effectLst/>
                <a:uLnTx/>
                <a:uFillTx/>
                <a:latin typeface="Arial" panose="020B0604020202020204" pitchFamily="34" charset="0"/>
                <a:cs typeface="Arial" panose="020B0604020202020204" pitchFamily="34" charset="0"/>
              </a:endParaRPr>
            </a:p>
          </p:txBody>
        </p:sp>
        <p:sp>
          <p:nvSpPr>
            <p:cNvPr id="328" name="Organigramme : Disque magnétique 23">
              <a:extLst>
                <a:ext uri="{FF2B5EF4-FFF2-40B4-BE49-F238E27FC236}">
                  <a16:creationId xmlns:a16="http://schemas.microsoft.com/office/drawing/2014/main" id="{06840F85-04AE-CE91-9323-CEF7545BA7DA}"/>
                </a:ext>
              </a:extLst>
            </p:cNvPr>
            <p:cNvSpPr/>
            <p:nvPr/>
          </p:nvSpPr>
          <p:spPr>
            <a:xfrm>
              <a:off x="2166527" y="2804790"/>
              <a:ext cx="134944" cy="125275"/>
            </a:xfrm>
            <a:prstGeom prst="flowChartMagneticDisk">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3000" b="0" i="0" u="none" strike="noStrike" kern="0" cap="none" spc="0" normalizeH="0" baseline="0">
                <a:ln>
                  <a:noFill/>
                </a:ln>
                <a:solidFill>
                  <a:schemeClr val="accent2"/>
                </a:solidFill>
                <a:effectLst/>
                <a:uLnTx/>
                <a:uFillTx/>
                <a:latin typeface="Arial" panose="020B0604020202020204" pitchFamily="34" charset="0"/>
                <a:cs typeface="Arial" panose="020B0604020202020204" pitchFamily="34" charset="0"/>
              </a:endParaRPr>
            </a:p>
          </p:txBody>
        </p:sp>
        <p:sp>
          <p:nvSpPr>
            <p:cNvPr id="329" name="Organigramme : Disque magnétique 25">
              <a:extLst>
                <a:ext uri="{FF2B5EF4-FFF2-40B4-BE49-F238E27FC236}">
                  <a16:creationId xmlns:a16="http://schemas.microsoft.com/office/drawing/2014/main" id="{BAB8CF8B-39E3-0B8F-0026-0AA76164318E}"/>
                </a:ext>
              </a:extLst>
            </p:cNvPr>
            <p:cNvSpPr/>
            <p:nvPr/>
          </p:nvSpPr>
          <p:spPr>
            <a:xfrm>
              <a:off x="1711773" y="3081617"/>
              <a:ext cx="134944" cy="125275"/>
            </a:xfrm>
            <a:prstGeom prst="flowChartMagneticDisk">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3000" b="0" i="0" u="none" strike="noStrike" kern="0" cap="none" spc="0" normalizeH="0" baseline="0">
                <a:ln>
                  <a:noFill/>
                </a:ln>
                <a:solidFill>
                  <a:schemeClr val="accent2"/>
                </a:solidFill>
                <a:effectLst/>
                <a:uLnTx/>
                <a:uFillTx/>
                <a:latin typeface="Arial" panose="020B0604020202020204" pitchFamily="34" charset="0"/>
                <a:cs typeface="Arial" panose="020B0604020202020204" pitchFamily="34" charset="0"/>
              </a:endParaRPr>
            </a:p>
          </p:txBody>
        </p:sp>
        <p:sp>
          <p:nvSpPr>
            <p:cNvPr id="330" name="Organigramme : Disque magnétique 26">
              <a:extLst>
                <a:ext uri="{FF2B5EF4-FFF2-40B4-BE49-F238E27FC236}">
                  <a16:creationId xmlns:a16="http://schemas.microsoft.com/office/drawing/2014/main" id="{4D0F7953-8B5B-6BB1-9103-C0EB70F81830}"/>
                </a:ext>
              </a:extLst>
            </p:cNvPr>
            <p:cNvSpPr/>
            <p:nvPr/>
          </p:nvSpPr>
          <p:spPr>
            <a:xfrm>
              <a:off x="2077615" y="3081617"/>
              <a:ext cx="134944" cy="125275"/>
            </a:xfrm>
            <a:prstGeom prst="flowChartMagneticDisk">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3000" b="0" i="0" u="none" strike="noStrike" kern="0" cap="none" spc="0" normalizeH="0" baseline="0">
                <a:ln>
                  <a:noFill/>
                </a:ln>
                <a:solidFill>
                  <a:schemeClr val="accent2"/>
                </a:solidFill>
                <a:effectLst/>
                <a:uLnTx/>
                <a:uFillTx/>
                <a:latin typeface="Arial" panose="020B0604020202020204" pitchFamily="34" charset="0"/>
                <a:cs typeface="Arial" panose="020B0604020202020204" pitchFamily="34" charset="0"/>
              </a:endParaRPr>
            </a:p>
          </p:txBody>
        </p:sp>
        <p:sp>
          <p:nvSpPr>
            <p:cNvPr id="331" name="Organigramme : Disque magnétique 27">
              <a:extLst>
                <a:ext uri="{FF2B5EF4-FFF2-40B4-BE49-F238E27FC236}">
                  <a16:creationId xmlns:a16="http://schemas.microsoft.com/office/drawing/2014/main" id="{3A1F1D6C-7CBD-BD6D-FB76-A29F81E2540D}"/>
                </a:ext>
              </a:extLst>
            </p:cNvPr>
            <p:cNvSpPr/>
            <p:nvPr/>
          </p:nvSpPr>
          <p:spPr>
            <a:xfrm>
              <a:off x="1894694" y="2602882"/>
              <a:ext cx="134944" cy="125275"/>
            </a:xfrm>
            <a:prstGeom prst="flowChartMagneticDisk">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3000" b="0" i="0" u="none" strike="noStrike" kern="0" cap="none" spc="0" normalizeH="0" baseline="0">
                <a:ln>
                  <a:noFill/>
                </a:ln>
                <a:solidFill>
                  <a:schemeClr val="accent2"/>
                </a:solidFill>
                <a:effectLst/>
                <a:uLnTx/>
                <a:uFillTx/>
                <a:latin typeface="Arial" panose="020B0604020202020204" pitchFamily="34" charset="0"/>
                <a:cs typeface="Arial" panose="020B0604020202020204" pitchFamily="34" charset="0"/>
              </a:endParaRPr>
            </a:p>
          </p:txBody>
        </p:sp>
        <p:sp>
          <p:nvSpPr>
            <p:cNvPr id="332" name="TextBox 89">
              <a:extLst>
                <a:ext uri="{FF2B5EF4-FFF2-40B4-BE49-F238E27FC236}">
                  <a16:creationId xmlns:a16="http://schemas.microsoft.com/office/drawing/2014/main" id="{B817A36B-8BE0-4C12-DE3F-E1E5273A76D0}"/>
                </a:ext>
              </a:extLst>
            </p:cNvPr>
            <p:cNvSpPr txBox="1"/>
            <p:nvPr/>
          </p:nvSpPr>
          <p:spPr>
            <a:xfrm>
              <a:off x="464101" y="2808570"/>
              <a:ext cx="869484" cy="191758"/>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600"/>
                </a:spcBef>
                <a:spcAft>
                  <a:spcPts val="600"/>
                </a:spcAft>
                <a:buClrTx/>
                <a:buSzTx/>
                <a:buFontTx/>
                <a:buNone/>
                <a:tabLst/>
                <a:defRPr/>
              </a:pPr>
              <a:r>
                <a:rPr kumimoji="0" lang="en-GB" sz="3000" b="1" i="0" u="none" strike="noStrike" kern="0" cap="none" spc="0" normalizeH="0" baseline="0" dirty="0">
                  <a:ln>
                    <a:noFill/>
                  </a:ln>
                  <a:solidFill>
                    <a:schemeClr val="accent2"/>
                  </a:solidFill>
                  <a:effectLst/>
                  <a:uLnTx/>
                  <a:uFillTx/>
                  <a:latin typeface="Arial" panose="020B0604020202020204" pitchFamily="34" charset="0"/>
                  <a:cs typeface="Arial" panose="020B0604020202020204" pitchFamily="34" charset="0"/>
                </a:rPr>
                <a:t>Blockchain</a:t>
              </a:r>
            </a:p>
          </p:txBody>
        </p:sp>
        <p:sp>
          <p:nvSpPr>
            <p:cNvPr id="333" name="Freeform 7">
              <a:extLst>
                <a:ext uri="{FF2B5EF4-FFF2-40B4-BE49-F238E27FC236}">
                  <a16:creationId xmlns:a16="http://schemas.microsoft.com/office/drawing/2014/main" id="{429D6FD4-46F3-23FF-1FE9-A2C86F75574A}"/>
                </a:ext>
              </a:extLst>
            </p:cNvPr>
            <p:cNvSpPr>
              <a:spLocks noChangeAspect="1" noEditPoints="1"/>
            </p:cNvSpPr>
            <p:nvPr/>
          </p:nvSpPr>
          <p:spPr bwMode="auto">
            <a:xfrm>
              <a:off x="1780099" y="1972716"/>
              <a:ext cx="364135" cy="416416"/>
            </a:xfrm>
            <a:custGeom>
              <a:avLst/>
              <a:gdLst>
                <a:gd name="T0" fmla="*/ 125 w 198"/>
                <a:gd name="T1" fmla="*/ 47 h 227"/>
                <a:gd name="T2" fmla="*/ 131 w 198"/>
                <a:gd name="T3" fmla="*/ 57 h 227"/>
                <a:gd name="T4" fmla="*/ 143 w 198"/>
                <a:gd name="T5" fmla="*/ 60 h 227"/>
                <a:gd name="T6" fmla="*/ 158 w 198"/>
                <a:gd name="T7" fmla="*/ 63 h 227"/>
                <a:gd name="T8" fmla="*/ 171 w 198"/>
                <a:gd name="T9" fmla="*/ 59 h 227"/>
                <a:gd name="T10" fmla="*/ 182 w 198"/>
                <a:gd name="T11" fmla="*/ 48 h 227"/>
                <a:gd name="T12" fmla="*/ 190 w 198"/>
                <a:gd name="T13" fmla="*/ 39 h 227"/>
                <a:gd name="T14" fmla="*/ 190 w 198"/>
                <a:gd name="T15" fmla="*/ 28 h 227"/>
                <a:gd name="T16" fmla="*/ 181 w 198"/>
                <a:gd name="T17" fmla="*/ 19 h 227"/>
                <a:gd name="T18" fmla="*/ 170 w 198"/>
                <a:gd name="T19" fmla="*/ 9 h 227"/>
                <a:gd name="T20" fmla="*/ 156 w 198"/>
                <a:gd name="T21" fmla="*/ 5 h 227"/>
                <a:gd name="T22" fmla="*/ 141 w 198"/>
                <a:gd name="T23" fmla="*/ 10 h 227"/>
                <a:gd name="T24" fmla="*/ 131 w 198"/>
                <a:gd name="T25" fmla="*/ 20 h 227"/>
                <a:gd name="T26" fmla="*/ 127 w 198"/>
                <a:gd name="T27" fmla="*/ 35 h 227"/>
                <a:gd name="T28" fmla="*/ 148 w 198"/>
                <a:gd name="T29" fmla="*/ 37 h 227"/>
                <a:gd name="T30" fmla="*/ 135 w 198"/>
                <a:gd name="T31" fmla="*/ 130 h 227"/>
                <a:gd name="T32" fmla="*/ 135 w 198"/>
                <a:gd name="T33" fmla="*/ 100 h 227"/>
                <a:gd name="T34" fmla="*/ 120 w 198"/>
                <a:gd name="T35" fmla="*/ 71 h 227"/>
                <a:gd name="T36" fmla="*/ 105 w 198"/>
                <a:gd name="T37" fmla="*/ 47 h 227"/>
                <a:gd name="T38" fmla="*/ 67 w 198"/>
                <a:gd name="T39" fmla="*/ 41 h 227"/>
                <a:gd name="T40" fmla="*/ 31 w 198"/>
                <a:gd name="T41" fmla="*/ 54 h 227"/>
                <a:gd name="T42" fmla="*/ 14 w 198"/>
                <a:gd name="T43" fmla="*/ 71 h 227"/>
                <a:gd name="T44" fmla="*/ 13 w 198"/>
                <a:gd name="T45" fmla="*/ 100 h 227"/>
                <a:gd name="T46" fmla="*/ 14 w 198"/>
                <a:gd name="T47" fmla="*/ 132 h 227"/>
                <a:gd name="T48" fmla="*/ 29 w 198"/>
                <a:gd name="T49" fmla="*/ 158 h 227"/>
                <a:gd name="T50" fmla="*/ 57 w 198"/>
                <a:gd name="T51" fmla="*/ 175 h 227"/>
                <a:gd name="T52" fmla="*/ 82 w 198"/>
                <a:gd name="T53" fmla="*/ 189 h 227"/>
                <a:gd name="T54" fmla="*/ 105 w 198"/>
                <a:gd name="T55" fmla="*/ 183 h 227"/>
                <a:gd name="T56" fmla="*/ 120 w 198"/>
                <a:gd name="T57" fmla="*/ 158 h 227"/>
                <a:gd name="T58" fmla="*/ 74 w 198"/>
                <a:gd name="T59" fmla="*/ 64 h 227"/>
                <a:gd name="T60" fmla="*/ 198 w 198"/>
                <a:gd name="T61" fmla="*/ 185 h 227"/>
                <a:gd name="T62" fmla="*/ 195 w 198"/>
                <a:gd name="T63" fmla="*/ 174 h 227"/>
                <a:gd name="T64" fmla="*/ 182 w 198"/>
                <a:gd name="T65" fmla="*/ 166 h 227"/>
                <a:gd name="T66" fmla="*/ 168 w 198"/>
                <a:gd name="T67" fmla="*/ 158 h 227"/>
                <a:gd name="T68" fmla="*/ 151 w 198"/>
                <a:gd name="T69" fmla="*/ 158 h 227"/>
                <a:gd name="T70" fmla="*/ 137 w 198"/>
                <a:gd name="T71" fmla="*/ 167 h 227"/>
                <a:gd name="T72" fmla="*/ 129 w 198"/>
                <a:gd name="T73" fmla="*/ 180 h 227"/>
                <a:gd name="T74" fmla="*/ 129 w 198"/>
                <a:gd name="T75" fmla="*/ 197 h 227"/>
                <a:gd name="T76" fmla="*/ 129 w 198"/>
                <a:gd name="T77" fmla="*/ 211 h 227"/>
                <a:gd name="T78" fmla="*/ 138 w 198"/>
                <a:gd name="T79" fmla="*/ 220 h 227"/>
                <a:gd name="T80" fmla="*/ 153 w 198"/>
                <a:gd name="T81" fmla="*/ 220 h 227"/>
                <a:gd name="T82" fmla="*/ 169 w 198"/>
                <a:gd name="T83" fmla="*/ 220 h 227"/>
                <a:gd name="T84" fmla="*/ 182 w 198"/>
                <a:gd name="T85" fmla="*/ 212 h 227"/>
                <a:gd name="T86" fmla="*/ 191 w 198"/>
                <a:gd name="T87" fmla="*/ 198 h 227"/>
                <a:gd name="T88" fmla="*/ 160 w 198"/>
                <a:gd name="T89" fmla="*/ 172 h 227"/>
                <a:gd name="T90" fmla="*/ 105 w 198"/>
                <a:gd name="T91" fmla="*/ 105 h 227"/>
                <a:gd name="T92" fmla="*/ 46 w 198"/>
                <a:gd name="T93" fmla="*/ 84 h 227"/>
                <a:gd name="T94" fmla="*/ 45 w 198"/>
                <a:gd name="T95" fmla="*/ 103 h 227"/>
                <a:gd name="T96" fmla="*/ 44 w 198"/>
                <a:gd name="T97" fmla="*/ 122 h 227"/>
                <a:gd name="T98" fmla="*/ 49 w 198"/>
                <a:gd name="T99" fmla="*/ 133 h 227"/>
                <a:gd name="T100" fmla="*/ 70 w 198"/>
                <a:gd name="T101" fmla="*/ 145 h 227"/>
                <a:gd name="T102" fmla="*/ 89 w 198"/>
                <a:gd name="T103" fmla="*/ 15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8" h="227">
                  <a:moveTo>
                    <a:pt x="128" y="35"/>
                  </a:moveTo>
                  <a:cubicBezTo>
                    <a:pt x="128" y="35"/>
                    <a:pt x="128" y="35"/>
                    <a:pt x="128" y="36"/>
                  </a:cubicBezTo>
                  <a:cubicBezTo>
                    <a:pt x="128" y="36"/>
                    <a:pt x="128" y="36"/>
                    <a:pt x="128" y="36"/>
                  </a:cubicBezTo>
                  <a:cubicBezTo>
                    <a:pt x="123" y="41"/>
                    <a:pt x="123" y="41"/>
                    <a:pt x="123" y="41"/>
                  </a:cubicBezTo>
                  <a:cubicBezTo>
                    <a:pt x="125" y="47"/>
                    <a:pt x="125" y="47"/>
                    <a:pt x="125" y="47"/>
                  </a:cubicBezTo>
                  <a:cubicBezTo>
                    <a:pt x="132" y="49"/>
                    <a:pt x="132" y="49"/>
                    <a:pt x="132" y="49"/>
                  </a:cubicBezTo>
                  <a:cubicBezTo>
                    <a:pt x="132" y="49"/>
                    <a:pt x="132" y="49"/>
                    <a:pt x="132" y="49"/>
                  </a:cubicBezTo>
                  <a:cubicBezTo>
                    <a:pt x="132" y="49"/>
                    <a:pt x="132" y="50"/>
                    <a:pt x="132" y="50"/>
                  </a:cubicBezTo>
                  <a:cubicBezTo>
                    <a:pt x="132" y="50"/>
                    <a:pt x="132" y="50"/>
                    <a:pt x="132" y="50"/>
                  </a:cubicBezTo>
                  <a:cubicBezTo>
                    <a:pt x="131" y="57"/>
                    <a:pt x="131" y="57"/>
                    <a:pt x="131" y="57"/>
                  </a:cubicBezTo>
                  <a:cubicBezTo>
                    <a:pt x="136" y="62"/>
                    <a:pt x="136" y="62"/>
                    <a:pt x="136" y="62"/>
                  </a:cubicBezTo>
                  <a:cubicBezTo>
                    <a:pt x="142" y="60"/>
                    <a:pt x="142" y="60"/>
                    <a:pt x="142" y="60"/>
                  </a:cubicBezTo>
                  <a:cubicBezTo>
                    <a:pt x="142" y="59"/>
                    <a:pt x="142" y="59"/>
                    <a:pt x="142" y="59"/>
                  </a:cubicBezTo>
                  <a:cubicBezTo>
                    <a:pt x="143" y="60"/>
                    <a:pt x="143" y="60"/>
                    <a:pt x="143" y="60"/>
                  </a:cubicBezTo>
                  <a:cubicBezTo>
                    <a:pt x="143" y="60"/>
                    <a:pt x="143" y="60"/>
                    <a:pt x="143" y="60"/>
                  </a:cubicBezTo>
                  <a:cubicBezTo>
                    <a:pt x="145" y="67"/>
                    <a:pt x="145" y="67"/>
                    <a:pt x="145" y="67"/>
                  </a:cubicBezTo>
                  <a:cubicBezTo>
                    <a:pt x="152" y="68"/>
                    <a:pt x="152" y="68"/>
                    <a:pt x="152" y="68"/>
                  </a:cubicBezTo>
                  <a:cubicBezTo>
                    <a:pt x="157" y="63"/>
                    <a:pt x="157" y="63"/>
                    <a:pt x="157" y="63"/>
                  </a:cubicBezTo>
                  <a:cubicBezTo>
                    <a:pt x="157" y="63"/>
                    <a:pt x="157" y="63"/>
                    <a:pt x="157" y="63"/>
                  </a:cubicBezTo>
                  <a:cubicBezTo>
                    <a:pt x="157" y="63"/>
                    <a:pt x="158" y="63"/>
                    <a:pt x="158" y="63"/>
                  </a:cubicBezTo>
                  <a:cubicBezTo>
                    <a:pt x="158" y="63"/>
                    <a:pt x="158" y="63"/>
                    <a:pt x="158" y="63"/>
                  </a:cubicBezTo>
                  <a:cubicBezTo>
                    <a:pt x="163" y="68"/>
                    <a:pt x="163" y="68"/>
                    <a:pt x="163" y="68"/>
                  </a:cubicBezTo>
                  <a:cubicBezTo>
                    <a:pt x="170" y="66"/>
                    <a:pt x="170" y="66"/>
                    <a:pt x="170" y="66"/>
                  </a:cubicBezTo>
                  <a:cubicBezTo>
                    <a:pt x="171" y="59"/>
                    <a:pt x="171" y="59"/>
                    <a:pt x="171" y="59"/>
                  </a:cubicBezTo>
                  <a:cubicBezTo>
                    <a:pt x="171" y="59"/>
                    <a:pt x="171" y="59"/>
                    <a:pt x="171" y="59"/>
                  </a:cubicBezTo>
                  <a:cubicBezTo>
                    <a:pt x="171" y="59"/>
                    <a:pt x="172" y="59"/>
                    <a:pt x="172" y="59"/>
                  </a:cubicBezTo>
                  <a:cubicBezTo>
                    <a:pt x="172" y="59"/>
                    <a:pt x="172" y="59"/>
                    <a:pt x="172" y="59"/>
                  </a:cubicBezTo>
                  <a:cubicBezTo>
                    <a:pt x="179" y="60"/>
                    <a:pt x="179" y="60"/>
                    <a:pt x="179" y="60"/>
                  </a:cubicBezTo>
                  <a:cubicBezTo>
                    <a:pt x="184" y="55"/>
                    <a:pt x="184" y="55"/>
                    <a:pt x="184" y="55"/>
                  </a:cubicBezTo>
                  <a:cubicBezTo>
                    <a:pt x="182" y="48"/>
                    <a:pt x="182" y="48"/>
                    <a:pt x="182" y="48"/>
                  </a:cubicBezTo>
                  <a:cubicBezTo>
                    <a:pt x="182" y="48"/>
                    <a:pt x="182" y="48"/>
                    <a:pt x="182" y="48"/>
                  </a:cubicBezTo>
                  <a:cubicBezTo>
                    <a:pt x="182" y="48"/>
                    <a:pt x="182" y="48"/>
                    <a:pt x="182" y="47"/>
                  </a:cubicBezTo>
                  <a:cubicBezTo>
                    <a:pt x="182" y="47"/>
                    <a:pt x="182" y="47"/>
                    <a:pt x="182" y="47"/>
                  </a:cubicBezTo>
                  <a:cubicBezTo>
                    <a:pt x="189" y="45"/>
                    <a:pt x="189" y="45"/>
                    <a:pt x="189" y="45"/>
                  </a:cubicBezTo>
                  <a:cubicBezTo>
                    <a:pt x="190" y="39"/>
                    <a:pt x="190" y="39"/>
                    <a:pt x="190" y="39"/>
                  </a:cubicBezTo>
                  <a:cubicBezTo>
                    <a:pt x="185" y="34"/>
                    <a:pt x="185" y="34"/>
                    <a:pt x="185" y="34"/>
                  </a:cubicBezTo>
                  <a:cubicBezTo>
                    <a:pt x="185" y="34"/>
                    <a:pt x="185" y="34"/>
                    <a:pt x="185" y="34"/>
                  </a:cubicBezTo>
                  <a:cubicBezTo>
                    <a:pt x="185" y="34"/>
                    <a:pt x="185" y="33"/>
                    <a:pt x="185" y="33"/>
                  </a:cubicBezTo>
                  <a:cubicBezTo>
                    <a:pt x="185" y="33"/>
                    <a:pt x="185" y="33"/>
                    <a:pt x="185" y="33"/>
                  </a:cubicBezTo>
                  <a:cubicBezTo>
                    <a:pt x="190" y="28"/>
                    <a:pt x="190" y="28"/>
                    <a:pt x="190" y="28"/>
                  </a:cubicBezTo>
                  <a:cubicBezTo>
                    <a:pt x="188" y="21"/>
                    <a:pt x="188" y="21"/>
                    <a:pt x="188" y="21"/>
                  </a:cubicBezTo>
                  <a:cubicBezTo>
                    <a:pt x="181" y="20"/>
                    <a:pt x="181" y="20"/>
                    <a:pt x="181" y="20"/>
                  </a:cubicBezTo>
                  <a:cubicBezTo>
                    <a:pt x="181" y="20"/>
                    <a:pt x="181" y="20"/>
                    <a:pt x="181" y="20"/>
                  </a:cubicBezTo>
                  <a:cubicBezTo>
                    <a:pt x="181" y="19"/>
                    <a:pt x="181" y="19"/>
                    <a:pt x="181" y="19"/>
                  </a:cubicBezTo>
                  <a:cubicBezTo>
                    <a:pt x="181" y="19"/>
                    <a:pt x="181" y="19"/>
                    <a:pt x="181" y="19"/>
                  </a:cubicBezTo>
                  <a:cubicBezTo>
                    <a:pt x="182" y="12"/>
                    <a:pt x="182" y="12"/>
                    <a:pt x="182" y="12"/>
                  </a:cubicBezTo>
                  <a:cubicBezTo>
                    <a:pt x="177" y="7"/>
                    <a:pt x="177" y="7"/>
                    <a:pt x="177" y="7"/>
                  </a:cubicBezTo>
                  <a:cubicBezTo>
                    <a:pt x="171" y="9"/>
                    <a:pt x="171" y="9"/>
                    <a:pt x="171" y="9"/>
                  </a:cubicBezTo>
                  <a:cubicBezTo>
                    <a:pt x="171" y="9"/>
                    <a:pt x="171" y="9"/>
                    <a:pt x="171" y="9"/>
                  </a:cubicBezTo>
                  <a:cubicBezTo>
                    <a:pt x="170" y="9"/>
                    <a:pt x="170" y="9"/>
                    <a:pt x="170" y="9"/>
                  </a:cubicBezTo>
                  <a:cubicBezTo>
                    <a:pt x="170" y="9"/>
                    <a:pt x="170" y="9"/>
                    <a:pt x="170" y="9"/>
                  </a:cubicBezTo>
                  <a:cubicBezTo>
                    <a:pt x="168" y="2"/>
                    <a:pt x="168" y="2"/>
                    <a:pt x="168" y="2"/>
                  </a:cubicBezTo>
                  <a:cubicBezTo>
                    <a:pt x="161" y="0"/>
                    <a:pt x="161" y="0"/>
                    <a:pt x="161" y="0"/>
                  </a:cubicBezTo>
                  <a:cubicBezTo>
                    <a:pt x="156" y="5"/>
                    <a:pt x="156" y="5"/>
                    <a:pt x="156" y="5"/>
                  </a:cubicBezTo>
                  <a:cubicBezTo>
                    <a:pt x="156" y="5"/>
                    <a:pt x="156" y="5"/>
                    <a:pt x="156" y="5"/>
                  </a:cubicBezTo>
                  <a:cubicBezTo>
                    <a:pt x="156" y="5"/>
                    <a:pt x="155" y="5"/>
                    <a:pt x="155" y="5"/>
                  </a:cubicBezTo>
                  <a:cubicBezTo>
                    <a:pt x="150" y="1"/>
                    <a:pt x="150" y="1"/>
                    <a:pt x="150" y="1"/>
                  </a:cubicBezTo>
                  <a:cubicBezTo>
                    <a:pt x="143" y="3"/>
                    <a:pt x="143" y="3"/>
                    <a:pt x="143" y="3"/>
                  </a:cubicBezTo>
                  <a:cubicBezTo>
                    <a:pt x="142" y="9"/>
                    <a:pt x="142" y="9"/>
                    <a:pt x="142" y="9"/>
                  </a:cubicBezTo>
                  <a:cubicBezTo>
                    <a:pt x="141" y="10"/>
                    <a:pt x="141" y="10"/>
                    <a:pt x="141" y="10"/>
                  </a:cubicBezTo>
                  <a:cubicBezTo>
                    <a:pt x="141" y="10"/>
                    <a:pt x="141" y="10"/>
                    <a:pt x="141" y="10"/>
                  </a:cubicBezTo>
                  <a:cubicBezTo>
                    <a:pt x="134" y="8"/>
                    <a:pt x="134" y="8"/>
                    <a:pt x="134" y="8"/>
                  </a:cubicBezTo>
                  <a:cubicBezTo>
                    <a:pt x="129" y="13"/>
                    <a:pt x="129" y="13"/>
                    <a:pt x="129" y="13"/>
                  </a:cubicBezTo>
                  <a:cubicBezTo>
                    <a:pt x="131" y="20"/>
                    <a:pt x="131" y="20"/>
                    <a:pt x="131" y="20"/>
                  </a:cubicBezTo>
                  <a:cubicBezTo>
                    <a:pt x="131" y="20"/>
                    <a:pt x="131" y="20"/>
                    <a:pt x="131" y="20"/>
                  </a:cubicBezTo>
                  <a:cubicBezTo>
                    <a:pt x="131" y="20"/>
                    <a:pt x="131" y="21"/>
                    <a:pt x="131" y="21"/>
                  </a:cubicBezTo>
                  <a:cubicBezTo>
                    <a:pt x="131" y="21"/>
                    <a:pt x="131" y="21"/>
                    <a:pt x="131" y="21"/>
                  </a:cubicBezTo>
                  <a:cubicBezTo>
                    <a:pt x="124" y="23"/>
                    <a:pt x="124" y="23"/>
                    <a:pt x="124" y="23"/>
                  </a:cubicBezTo>
                  <a:cubicBezTo>
                    <a:pt x="122" y="30"/>
                    <a:pt x="122" y="30"/>
                    <a:pt x="122" y="30"/>
                  </a:cubicBezTo>
                  <a:cubicBezTo>
                    <a:pt x="127" y="35"/>
                    <a:pt x="127" y="35"/>
                    <a:pt x="127" y="35"/>
                  </a:cubicBezTo>
                  <a:lnTo>
                    <a:pt x="128" y="35"/>
                  </a:lnTo>
                  <a:close/>
                  <a:moveTo>
                    <a:pt x="154" y="26"/>
                  </a:moveTo>
                  <a:cubicBezTo>
                    <a:pt x="159" y="25"/>
                    <a:pt x="163" y="27"/>
                    <a:pt x="165" y="32"/>
                  </a:cubicBezTo>
                  <a:cubicBezTo>
                    <a:pt x="166" y="36"/>
                    <a:pt x="164" y="41"/>
                    <a:pt x="159" y="43"/>
                  </a:cubicBezTo>
                  <a:cubicBezTo>
                    <a:pt x="154" y="44"/>
                    <a:pt x="149" y="42"/>
                    <a:pt x="148" y="37"/>
                  </a:cubicBezTo>
                  <a:cubicBezTo>
                    <a:pt x="147" y="32"/>
                    <a:pt x="149" y="27"/>
                    <a:pt x="154" y="26"/>
                  </a:cubicBezTo>
                  <a:close/>
                  <a:moveTo>
                    <a:pt x="142" y="145"/>
                  </a:moveTo>
                  <a:cubicBezTo>
                    <a:pt x="135" y="132"/>
                    <a:pt x="135" y="132"/>
                    <a:pt x="135" y="132"/>
                  </a:cubicBezTo>
                  <a:cubicBezTo>
                    <a:pt x="135" y="132"/>
                    <a:pt x="135" y="132"/>
                    <a:pt x="135" y="132"/>
                  </a:cubicBezTo>
                  <a:cubicBezTo>
                    <a:pt x="135" y="132"/>
                    <a:pt x="135" y="131"/>
                    <a:pt x="135" y="130"/>
                  </a:cubicBezTo>
                  <a:cubicBezTo>
                    <a:pt x="135" y="130"/>
                    <a:pt x="135" y="130"/>
                    <a:pt x="135" y="130"/>
                  </a:cubicBezTo>
                  <a:cubicBezTo>
                    <a:pt x="149" y="122"/>
                    <a:pt x="149" y="122"/>
                    <a:pt x="149" y="122"/>
                  </a:cubicBezTo>
                  <a:cubicBezTo>
                    <a:pt x="149" y="107"/>
                    <a:pt x="149" y="107"/>
                    <a:pt x="149" y="107"/>
                  </a:cubicBezTo>
                  <a:cubicBezTo>
                    <a:pt x="135" y="100"/>
                    <a:pt x="135" y="100"/>
                    <a:pt x="135" y="100"/>
                  </a:cubicBezTo>
                  <a:cubicBezTo>
                    <a:pt x="135" y="100"/>
                    <a:pt x="135" y="100"/>
                    <a:pt x="135" y="100"/>
                  </a:cubicBezTo>
                  <a:cubicBezTo>
                    <a:pt x="135" y="99"/>
                    <a:pt x="135" y="98"/>
                    <a:pt x="135" y="97"/>
                  </a:cubicBezTo>
                  <a:cubicBezTo>
                    <a:pt x="135" y="97"/>
                    <a:pt x="135" y="97"/>
                    <a:pt x="135" y="97"/>
                  </a:cubicBezTo>
                  <a:cubicBezTo>
                    <a:pt x="142" y="84"/>
                    <a:pt x="142" y="84"/>
                    <a:pt x="142" y="84"/>
                  </a:cubicBezTo>
                  <a:cubicBezTo>
                    <a:pt x="135" y="71"/>
                    <a:pt x="135" y="71"/>
                    <a:pt x="135" y="71"/>
                  </a:cubicBezTo>
                  <a:cubicBezTo>
                    <a:pt x="120" y="71"/>
                    <a:pt x="120" y="71"/>
                    <a:pt x="120" y="71"/>
                  </a:cubicBezTo>
                  <a:cubicBezTo>
                    <a:pt x="120" y="71"/>
                    <a:pt x="120" y="71"/>
                    <a:pt x="120" y="71"/>
                  </a:cubicBezTo>
                  <a:cubicBezTo>
                    <a:pt x="119" y="71"/>
                    <a:pt x="119" y="70"/>
                    <a:pt x="118" y="69"/>
                  </a:cubicBezTo>
                  <a:cubicBezTo>
                    <a:pt x="118" y="69"/>
                    <a:pt x="118" y="69"/>
                    <a:pt x="118" y="69"/>
                  </a:cubicBezTo>
                  <a:cubicBezTo>
                    <a:pt x="118" y="54"/>
                    <a:pt x="118" y="54"/>
                    <a:pt x="118" y="54"/>
                  </a:cubicBezTo>
                  <a:cubicBezTo>
                    <a:pt x="105" y="47"/>
                    <a:pt x="105" y="47"/>
                    <a:pt x="105" y="47"/>
                  </a:cubicBezTo>
                  <a:cubicBezTo>
                    <a:pt x="92" y="54"/>
                    <a:pt x="92" y="54"/>
                    <a:pt x="92" y="54"/>
                  </a:cubicBezTo>
                  <a:cubicBezTo>
                    <a:pt x="92" y="54"/>
                    <a:pt x="92" y="54"/>
                    <a:pt x="92" y="54"/>
                  </a:cubicBezTo>
                  <a:cubicBezTo>
                    <a:pt x="91" y="54"/>
                    <a:pt x="90" y="54"/>
                    <a:pt x="89" y="54"/>
                  </a:cubicBezTo>
                  <a:cubicBezTo>
                    <a:pt x="82" y="41"/>
                    <a:pt x="82" y="41"/>
                    <a:pt x="82" y="41"/>
                  </a:cubicBezTo>
                  <a:cubicBezTo>
                    <a:pt x="67" y="41"/>
                    <a:pt x="67" y="41"/>
                    <a:pt x="67" y="41"/>
                  </a:cubicBezTo>
                  <a:cubicBezTo>
                    <a:pt x="59" y="54"/>
                    <a:pt x="59" y="54"/>
                    <a:pt x="59" y="54"/>
                  </a:cubicBezTo>
                  <a:cubicBezTo>
                    <a:pt x="58" y="54"/>
                    <a:pt x="58" y="54"/>
                    <a:pt x="57" y="54"/>
                  </a:cubicBezTo>
                  <a:cubicBezTo>
                    <a:pt x="57" y="54"/>
                    <a:pt x="57" y="54"/>
                    <a:pt x="57" y="54"/>
                  </a:cubicBezTo>
                  <a:cubicBezTo>
                    <a:pt x="44" y="47"/>
                    <a:pt x="44" y="47"/>
                    <a:pt x="44" y="47"/>
                  </a:cubicBezTo>
                  <a:cubicBezTo>
                    <a:pt x="31" y="54"/>
                    <a:pt x="31" y="54"/>
                    <a:pt x="31" y="54"/>
                  </a:cubicBezTo>
                  <a:cubicBezTo>
                    <a:pt x="31" y="69"/>
                    <a:pt x="31" y="69"/>
                    <a:pt x="31" y="69"/>
                  </a:cubicBezTo>
                  <a:cubicBezTo>
                    <a:pt x="31" y="69"/>
                    <a:pt x="31" y="69"/>
                    <a:pt x="31" y="69"/>
                  </a:cubicBezTo>
                  <a:cubicBezTo>
                    <a:pt x="30" y="70"/>
                    <a:pt x="30" y="71"/>
                    <a:pt x="29" y="71"/>
                  </a:cubicBezTo>
                  <a:cubicBezTo>
                    <a:pt x="29" y="71"/>
                    <a:pt x="29" y="71"/>
                    <a:pt x="29" y="71"/>
                  </a:cubicBezTo>
                  <a:cubicBezTo>
                    <a:pt x="14" y="71"/>
                    <a:pt x="14" y="71"/>
                    <a:pt x="14" y="71"/>
                  </a:cubicBezTo>
                  <a:cubicBezTo>
                    <a:pt x="6" y="84"/>
                    <a:pt x="6" y="84"/>
                    <a:pt x="6" y="84"/>
                  </a:cubicBezTo>
                  <a:cubicBezTo>
                    <a:pt x="14" y="97"/>
                    <a:pt x="14" y="97"/>
                    <a:pt x="14" y="97"/>
                  </a:cubicBezTo>
                  <a:cubicBezTo>
                    <a:pt x="14" y="97"/>
                    <a:pt x="14" y="97"/>
                    <a:pt x="14" y="97"/>
                  </a:cubicBezTo>
                  <a:cubicBezTo>
                    <a:pt x="14" y="98"/>
                    <a:pt x="13" y="99"/>
                    <a:pt x="13" y="100"/>
                  </a:cubicBezTo>
                  <a:cubicBezTo>
                    <a:pt x="13" y="100"/>
                    <a:pt x="13" y="100"/>
                    <a:pt x="13" y="100"/>
                  </a:cubicBezTo>
                  <a:cubicBezTo>
                    <a:pt x="0" y="107"/>
                    <a:pt x="0" y="107"/>
                    <a:pt x="0" y="107"/>
                  </a:cubicBezTo>
                  <a:cubicBezTo>
                    <a:pt x="0" y="122"/>
                    <a:pt x="0" y="122"/>
                    <a:pt x="0" y="122"/>
                  </a:cubicBezTo>
                  <a:cubicBezTo>
                    <a:pt x="13" y="130"/>
                    <a:pt x="13" y="130"/>
                    <a:pt x="13" y="130"/>
                  </a:cubicBezTo>
                  <a:cubicBezTo>
                    <a:pt x="13" y="130"/>
                    <a:pt x="13" y="130"/>
                    <a:pt x="13" y="130"/>
                  </a:cubicBezTo>
                  <a:cubicBezTo>
                    <a:pt x="13" y="131"/>
                    <a:pt x="14" y="132"/>
                    <a:pt x="14" y="132"/>
                  </a:cubicBezTo>
                  <a:cubicBezTo>
                    <a:pt x="14" y="132"/>
                    <a:pt x="14" y="132"/>
                    <a:pt x="14" y="132"/>
                  </a:cubicBezTo>
                  <a:cubicBezTo>
                    <a:pt x="6" y="145"/>
                    <a:pt x="6" y="145"/>
                    <a:pt x="6" y="145"/>
                  </a:cubicBezTo>
                  <a:cubicBezTo>
                    <a:pt x="14" y="158"/>
                    <a:pt x="14" y="158"/>
                    <a:pt x="14" y="158"/>
                  </a:cubicBezTo>
                  <a:cubicBezTo>
                    <a:pt x="29" y="158"/>
                    <a:pt x="29" y="158"/>
                    <a:pt x="29" y="158"/>
                  </a:cubicBezTo>
                  <a:cubicBezTo>
                    <a:pt x="29" y="158"/>
                    <a:pt x="29" y="158"/>
                    <a:pt x="29" y="158"/>
                  </a:cubicBezTo>
                  <a:cubicBezTo>
                    <a:pt x="30" y="159"/>
                    <a:pt x="30" y="160"/>
                    <a:pt x="31" y="160"/>
                  </a:cubicBezTo>
                  <a:cubicBezTo>
                    <a:pt x="31" y="160"/>
                    <a:pt x="31" y="160"/>
                    <a:pt x="31" y="160"/>
                  </a:cubicBezTo>
                  <a:cubicBezTo>
                    <a:pt x="31" y="175"/>
                    <a:pt x="31" y="175"/>
                    <a:pt x="31" y="175"/>
                  </a:cubicBezTo>
                  <a:cubicBezTo>
                    <a:pt x="44" y="183"/>
                    <a:pt x="44" y="183"/>
                    <a:pt x="44" y="183"/>
                  </a:cubicBezTo>
                  <a:cubicBezTo>
                    <a:pt x="57" y="175"/>
                    <a:pt x="57" y="175"/>
                    <a:pt x="57" y="175"/>
                  </a:cubicBezTo>
                  <a:cubicBezTo>
                    <a:pt x="57" y="175"/>
                    <a:pt x="57" y="175"/>
                    <a:pt x="57" y="175"/>
                  </a:cubicBezTo>
                  <a:cubicBezTo>
                    <a:pt x="58" y="176"/>
                    <a:pt x="58" y="176"/>
                    <a:pt x="59" y="176"/>
                  </a:cubicBezTo>
                  <a:cubicBezTo>
                    <a:pt x="59" y="176"/>
                    <a:pt x="59" y="176"/>
                    <a:pt x="59" y="176"/>
                  </a:cubicBezTo>
                  <a:cubicBezTo>
                    <a:pt x="67" y="189"/>
                    <a:pt x="67" y="189"/>
                    <a:pt x="67" y="189"/>
                  </a:cubicBezTo>
                  <a:cubicBezTo>
                    <a:pt x="82" y="189"/>
                    <a:pt x="82" y="189"/>
                    <a:pt x="82" y="189"/>
                  </a:cubicBezTo>
                  <a:cubicBezTo>
                    <a:pt x="89" y="176"/>
                    <a:pt x="89" y="176"/>
                    <a:pt x="89" y="176"/>
                  </a:cubicBezTo>
                  <a:cubicBezTo>
                    <a:pt x="89" y="176"/>
                    <a:pt x="89" y="176"/>
                    <a:pt x="89" y="176"/>
                  </a:cubicBezTo>
                  <a:cubicBezTo>
                    <a:pt x="90" y="176"/>
                    <a:pt x="91" y="176"/>
                    <a:pt x="92" y="175"/>
                  </a:cubicBezTo>
                  <a:cubicBezTo>
                    <a:pt x="92" y="175"/>
                    <a:pt x="92" y="175"/>
                    <a:pt x="92" y="175"/>
                  </a:cubicBezTo>
                  <a:cubicBezTo>
                    <a:pt x="105" y="183"/>
                    <a:pt x="105" y="183"/>
                    <a:pt x="105" y="183"/>
                  </a:cubicBezTo>
                  <a:cubicBezTo>
                    <a:pt x="118" y="175"/>
                    <a:pt x="118" y="175"/>
                    <a:pt x="118" y="175"/>
                  </a:cubicBezTo>
                  <a:cubicBezTo>
                    <a:pt x="118" y="160"/>
                    <a:pt x="118" y="160"/>
                    <a:pt x="118" y="160"/>
                  </a:cubicBezTo>
                  <a:cubicBezTo>
                    <a:pt x="118" y="160"/>
                    <a:pt x="118" y="160"/>
                    <a:pt x="118" y="160"/>
                  </a:cubicBezTo>
                  <a:cubicBezTo>
                    <a:pt x="119" y="160"/>
                    <a:pt x="119" y="159"/>
                    <a:pt x="120" y="158"/>
                  </a:cubicBezTo>
                  <a:cubicBezTo>
                    <a:pt x="120" y="158"/>
                    <a:pt x="120" y="158"/>
                    <a:pt x="120" y="158"/>
                  </a:cubicBezTo>
                  <a:cubicBezTo>
                    <a:pt x="135" y="158"/>
                    <a:pt x="135" y="158"/>
                    <a:pt x="135" y="158"/>
                  </a:cubicBezTo>
                  <a:lnTo>
                    <a:pt x="142" y="145"/>
                  </a:lnTo>
                  <a:close/>
                  <a:moveTo>
                    <a:pt x="74" y="166"/>
                  </a:moveTo>
                  <a:cubicBezTo>
                    <a:pt x="46" y="166"/>
                    <a:pt x="23" y="143"/>
                    <a:pt x="23" y="115"/>
                  </a:cubicBezTo>
                  <a:cubicBezTo>
                    <a:pt x="23" y="87"/>
                    <a:pt x="46" y="64"/>
                    <a:pt x="74" y="64"/>
                  </a:cubicBezTo>
                  <a:cubicBezTo>
                    <a:pt x="103" y="64"/>
                    <a:pt x="126" y="87"/>
                    <a:pt x="126" y="115"/>
                  </a:cubicBezTo>
                  <a:cubicBezTo>
                    <a:pt x="126" y="143"/>
                    <a:pt x="103" y="166"/>
                    <a:pt x="74" y="166"/>
                  </a:cubicBezTo>
                  <a:close/>
                  <a:moveTo>
                    <a:pt x="191" y="197"/>
                  </a:moveTo>
                  <a:cubicBezTo>
                    <a:pt x="198" y="193"/>
                    <a:pt x="198" y="193"/>
                    <a:pt x="198" y="193"/>
                  </a:cubicBezTo>
                  <a:cubicBezTo>
                    <a:pt x="198" y="185"/>
                    <a:pt x="198" y="185"/>
                    <a:pt x="198" y="185"/>
                  </a:cubicBezTo>
                  <a:cubicBezTo>
                    <a:pt x="191" y="181"/>
                    <a:pt x="191" y="181"/>
                    <a:pt x="191" y="181"/>
                  </a:cubicBezTo>
                  <a:cubicBezTo>
                    <a:pt x="191" y="182"/>
                    <a:pt x="191" y="182"/>
                    <a:pt x="191" y="182"/>
                  </a:cubicBezTo>
                  <a:cubicBezTo>
                    <a:pt x="191" y="181"/>
                    <a:pt x="191" y="181"/>
                    <a:pt x="191" y="180"/>
                  </a:cubicBezTo>
                  <a:cubicBezTo>
                    <a:pt x="191" y="180"/>
                    <a:pt x="191" y="180"/>
                    <a:pt x="191" y="180"/>
                  </a:cubicBezTo>
                  <a:cubicBezTo>
                    <a:pt x="195" y="174"/>
                    <a:pt x="195" y="174"/>
                    <a:pt x="195" y="174"/>
                  </a:cubicBezTo>
                  <a:cubicBezTo>
                    <a:pt x="191" y="167"/>
                    <a:pt x="191" y="167"/>
                    <a:pt x="191" y="167"/>
                  </a:cubicBezTo>
                  <a:cubicBezTo>
                    <a:pt x="183" y="167"/>
                    <a:pt x="183" y="167"/>
                    <a:pt x="183" y="167"/>
                  </a:cubicBezTo>
                  <a:cubicBezTo>
                    <a:pt x="183" y="167"/>
                    <a:pt x="183" y="167"/>
                    <a:pt x="183" y="167"/>
                  </a:cubicBezTo>
                  <a:cubicBezTo>
                    <a:pt x="183" y="167"/>
                    <a:pt x="183" y="166"/>
                    <a:pt x="182" y="166"/>
                  </a:cubicBezTo>
                  <a:cubicBezTo>
                    <a:pt x="182" y="166"/>
                    <a:pt x="182" y="166"/>
                    <a:pt x="182" y="166"/>
                  </a:cubicBezTo>
                  <a:cubicBezTo>
                    <a:pt x="182" y="158"/>
                    <a:pt x="182" y="158"/>
                    <a:pt x="182" y="158"/>
                  </a:cubicBezTo>
                  <a:cubicBezTo>
                    <a:pt x="176" y="155"/>
                    <a:pt x="176" y="155"/>
                    <a:pt x="176" y="155"/>
                  </a:cubicBezTo>
                  <a:cubicBezTo>
                    <a:pt x="169" y="158"/>
                    <a:pt x="169" y="158"/>
                    <a:pt x="169" y="158"/>
                  </a:cubicBezTo>
                  <a:cubicBezTo>
                    <a:pt x="169" y="158"/>
                    <a:pt x="169" y="158"/>
                    <a:pt x="169" y="158"/>
                  </a:cubicBezTo>
                  <a:cubicBezTo>
                    <a:pt x="169" y="158"/>
                    <a:pt x="168" y="158"/>
                    <a:pt x="168" y="158"/>
                  </a:cubicBezTo>
                  <a:cubicBezTo>
                    <a:pt x="164" y="152"/>
                    <a:pt x="164" y="152"/>
                    <a:pt x="164" y="152"/>
                  </a:cubicBezTo>
                  <a:cubicBezTo>
                    <a:pt x="156" y="152"/>
                    <a:pt x="156" y="152"/>
                    <a:pt x="156" y="152"/>
                  </a:cubicBezTo>
                  <a:cubicBezTo>
                    <a:pt x="153" y="158"/>
                    <a:pt x="153" y="158"/>
                    <a:pt x="153" y="158"/>
                  </a:cubicBezTo>
                  <a:cubicBezTo>
                    <a:pt x="152" y="158"/>
                    <a:pt x="152" y="158"/>
                    <a:pt x="151" y="158"/>
                  </a:cubicBezTo>
                  <a:cubicBezTo>
                    <a:pt x="151" y="158"/>
                    <a:pt x="151" y="158"/>
                    <a:pt x="151" y="158"/>
                  </a:cubicBezTo>
                  <a:cubicBezTo>
                    <a:pt x="145" y="155"/>
                    <a:pt x="145" y="155"/>
                    <a:pt x="145" y="155"/>
                  </a:cubicBezTo>
                  <a:cubicBezTo>
                    <a:pt x="138" y="158"/>
                    <a:pt x="138" y="158"/>
                    <a:pt x="138" y="158"/>
                  </a:cubicBezTo>
                  <a:cubicBezTo>
                    <a:pt x="138" y="166"/>
                    <a:pt x="138" y="166"/>
                    <a:pt x="138" y="166"/>
                  </a:cubicBezTo>
                  <a:cubicBezTo>
                    <a:pt x="138" y="166"/>
                    <a:pt x="138" y="166"/>
                    <a:pt x="138" y="166"/>
                  </a:cubicBezTo>
                  <a:cubicBezTo>
                    <a:pt x="138" y="166"/>
                    <a:pt x="137" y="167"/>
                    <a:pt x="137" y="167"/>
                  </a:cubicBezTo>
                  <a:cubicBezTo>
                    <a:pt x="137" y="167"/>
                    <a:pt x="137" y="167"/>
                    <a:pt x="137" y="167"/>
                  </a:cubicBezTo>
                  <a:cubicBezTo>
                    <a:pt x="129" y="167"/>
                    <a:pt x="129" y="167"/>
                    <a:pt x="129" y="167"/>
                  </a:cubicBezTo>
                  <a:cubicBezTo>
                    <a:pt x="126" y="174"/>
                    <a:pt x="126" y="174"/>
                    <a:pt x="126" y="174"/>
                  </a:cubicBezTo>
                  <a:cubicBezTo>
                    <a:pt x="129" y="180"/>
                    <a:pt x="129" y="180"/>
                    <a:pt x="129" y="180"/>
                  </a:cubicBezTo>
                  <a:cubicBezTo>
                    <a:pt x="129" y="180"/>
                    <a:pt x="129" y="180"/>
                    <a:pt x="129" y="180"/>
                  </a:cubicBezTo>
                  <a:cubicBezTo>
                    <a:pt x="129" y="181"/>
                    <a:pt x="129" y="181"/>
                    <a:pt x="129" y="182"/>
                  </a:cubicBezTo>
                  <a:cubicBezTo>
                    <a:pt x="129" y="181"/>
                    <a:pt x="129" y="181"/>
                    <a:pt x="129" y="181"/>
                  </a:cubicBezTo>
                  <a:cubicBezTo>
                    <a:pt x="122" y="185"/>
                    <a:pt x="122" y="185"/>
                    <a:pt x="122" y="185"/>
                  </a:cubicBezTo>
                  <a:cubicBezTo>
                    <a:pt x="122" y="193"/>
                    <a:pt x="122" y="193"/>
                    <a:pt x="122" y="193"/>
                  </a:cubicBezTo>
                  <a:cubicBezTo>
                    <a:pt x="129" y="197"/>
                    <a:pt x="129" y="197"/>
                    <a:pt x="129" y="197"/>
                  </a:cubicBezTo>
                  <a:cubicBezTo>
                    <a:pt x="129" y="197"/>
                    <a:pt x="129" y="197"/>
                    <a:pt x="129" y="197"/>
                  </a:cubicBezTo>
                  <a:cubicBezTo>
                    <a:pt x="129" y="197"/>
                    <a:pt x="129" y="198"/>
                    <a:pt x="129" y="198"/>
                  </a:cubicBezTo>
                  <a:cubicBezTo>
                    <a:pt x="129" y="198"/>
                    <a:pt x="129" y="198"/>
                    <a:pt x="129" y="198"/>
                  </a:cubicBezTo>
                  <a:cubicBezTo>
                    <a:pt x="126" y="205"/>
                    <a:pt x="126" y="205"/>
                    <a:pt x="126" y="205"/>
                  </a:cubicBezTo>
                  <a:cubicBezTo>
                    <a:pt x="129" y="211"/>
                    <a:pt x="129" y="211"/>
                    <a:pt x="129" y="211"/>
                  </a:cubicBezTo>
                  <a:cubicBezTo>
                    <a:pt x="137" y="211"/>
                    <a:pt x="137" y="211"/>
                    <a:pt x="137" y="211"/>
                  </a:cubicBezTo>
                  <a:cubicBezTo>
                    <a:pt x="137" y="211"/>
                    <a:pt x="137" y="211"/>
                    <a:pt x="137" y="211"/>
                  </a:cubicBezTo>
                  <a:cubicBezTo>
                    <a:pt x="137" y="212"/>
                    <a:pt x="138" y="212"/>
                    <a:pt x="138" y="212"/>
                  </a:cubicBezTo>
                  <a:cubicBezTo>
                    <a:pt x="138" y="212"/>
                    <a:pt x="138" y="212"/>
                    <a:pt x="138" y="212"/>
                  </a:cubicBezTo>
                  <a:cubicBezTo>
                    <a:pt x="138" y="220"/>
                    <a:pt x="138" y="220"/>
                    <a:pt x="138" y="220"/>
                  </a:cubicBezTo>
                  <a:cubicBezTo>
                    <a:pt x="145" y="224"/>
                    <a:pt x="145" y="224"/>
                    <a:pt x="145" y="224"/>
                  </a:cubicBezTo>
                  <a:cubicBezTo>
                    <a:pt x="151" y="220"/>
                    <a:pt x="151" y="220"/>
                    <a:pt x="151" y="220"/>
                  </a:cubicBezTo>
                  <a:cubicBezTo>
                    <a:pt x="151" y="220"/>
                    <a:pt x="151" y="220"/>
                    <a:pt x="151" y="220"/>
                  </a:cubicBezTo>
                  <a:cubicBezTo>
                    <a:pt x="152" y="220"/>
                    <a:pt x="152" y="220"/>
                    <a:pt x="153" y="220"/>
                  </a:cubicBezTo>
                  <a:cubicBezTo>
                    <a:pt x="153" y="220"/>
                    <a:pt x="153" y="220"/>
                    <a:pt x="153" y="220"/>
                  </a:cubicBezTo>
                  <a:cubicBezTo>
                    <a:pt x="156" y="227"/>
                    <a:pt x="156" y="227"/>
                    <a:pt x="156" y="227"/>
                  </a:cubicBezTo>
                  <a:cubicBezTo>
                    <a:pt x="164" y="227"/>
                    <a:pt x="164" y="227"/>
                    <a:pt x="164" y="227"/>
                  </a:cubicBezTo>
                  <a:cubicBezTo>
                    <a:pt x="168" y="220"/>
                    <a:pt x="168" y="220"/>
                    <a:pt x="168" y="220"/>
                  </a:cubicBezTo>
                  <a:cubicBezTo>
                    <a:pt x="168" y="220"/>
                    <a:pt x="168" y="220"/>
                    <a:pt x="168" y="220"/>
                  </a:cubicBezTo>
                  <a:cubicBezTo>
                    <a:pt x="168" y="220"/>
                    <a:pt x="169" y="220"/>
                    <a:pt x="169" y="220"/>
                  </a:cubicBezTo>
                  <a:cubicBezTo>
                    <a:pt x="169" y="220"/>
                    <a:pt x="169" y="220"/>
                    <a:pt x="169" y="220"/>
                  </a:cubicBezTo>
                  <a:cubicBezTo>
                    <a:pt x="176" y="224"/>
                    <a:pt x="176" y="224"/>
                    <a:pt x="176" y="224"/>
                  </a:cubicBezTo>
                  <a:cubicBezTo>
                    <a:pt x="182" y="220"/>
                    <a:pt x="182" y="220"/>
                    <a:pt x="182" y="220"/>
                  </a:cubicBezTo>
                  <a:cubicBezTo>
                    <a:pt x="182" y="212"/>
                    <a:pt x="182" y="212"/>
                    <a:pt x="182" y="212"/>
                  </a:cubicBezTo>
                  <a:cubicBezTo>
                    <a:pt x="182" y="212"/>
                    <a:pt x="182" y="212"/>
                    <a:pt x="182" y="212"/>
                  </a:cubicBezTo>
                  <a:cubicBezTo>
                    <a:pt x="183" y="212"/>
                    <a:pt x="183" y="212"/>
                    <a:pt x="183" y="211"/>
                  </a:cubicBezTo>
                  <a:cubicBezTo>
                    <a:pt x="183" y="211"/>
                    <a:pt x="183" y="211"/>
                    <a:pt x="183" y="211"/>
                  </a:cubicBezTo>
                  <a:cubicBezTo>
                    <a:pt x="191" y="211"/>
                    <a:pt x="191" y="211"/>
                    <a:pt x="191" y="211"/>
                  </a:cubicBezTo>
                  <a:cubicBezTo>
                    <a:pt x="195" y="205"/>
                    <a:pt x="195" y="205"/>
                    <a:pt x="195" y="205"/>
                  </a:cubicBezTo>
                  <a:cubicBezTo>
                    <a:pt x="191" y="198"/>
                    <a:pt x="191" y="198"/>
                    <a:pt x="191" y="198"/>
                  </a:cubicBezTo>
                  <a:cubicBezTo>
                    <a:pt x="191" y="198"/>
                    <a:pt x="191" y="198"/>
                    <a:pt x="191" y="198"/>
                  </a:cubicBezTo>
                  <a:cubicBezTo>
                    <a:pt x="191" y="198"/>
                    <a:pt x="191" y="197"/>
                    <a:pt x="191" y="197"/>
                  </a:cubicBezTo>
                  <a:close/>
                  <a:moveTo>
                    <a:pt x="160" y="207"/>
                  </a:moveTo>
                  <a:cubicBezTo>
                    <a:pt x="151" y="207"/>
                    <a:pt x="143" y="199"/>
                    <a:pt x="143" y="189"/>
                  </a:cubicBezTo>
                  <a:cubicBezTo>
                    <a:pt x="143" y="180"/>
                    <a:pt x="151" y="172"/>
                    <a:pt x="160" y="172"/>
                  </a:cubicBezTo>
                  <a:cubicBezTo>
                    <a:pt x="170" y="172"/>
                    <a:pt x="178" y="180"/>
                    <a:pt x="178" y="189"/>
                  </a:cubicBezTo>
                  <a:cubicBezTo>
                    <a:pt x="178" y="199"/>
                    <a:pt x="170" y="207"/>
                    <a:pt x="160" y="207"/>
                  </a:cubicBezTo>
                  <a:close/>
                  <a:moveTo>
                    <a:pt x="97" y="128"/>
                  </a:moveTo>
                  <a:cubicBezTo>
                    <a:pt x="96" y="126"/>
                    <a:pt x="99" y="121"/>
                    <a:pt x="100" y="118"/>
                  </a:cubicBezTo>
                  <a:cubicBezTo>
                    <a:pt x="101" y="116"/>
                    <a:pt x="105" y="109"/>
                    <a:pt x="105" y="105"/>
                  </a:cubicBezTo>
                  <a:cubicBezTo>
                    <a:pt x="105" y="101"/>
                    <a:pt x="107" y="96"/>
                    <a:pt x="103" y="88"/>
                  </a:cubicBezTo>
                  <a:cubicBezTo>
                    <a:pt x="99" y="81"/>
                    <a:pt x="95" y="78"/>
                    <a:pt x="89" y="75"/>
                  </a:cubicBezTo>
                  <a:cubicBezTo>
                    <a:pt x="82" y="72"/>
                    <a:pt x="71" y="73"/>
                    <a:pt x="68" y="74"/>
                  </a:cubicBezTo>
                  <a:cubicBezTo>
                    <a:pt x="64" y="75"/>
                    <a:pt x="58" y="78"/>
                    <a:pt x="56" y="79"/>
                  </a:cubicBezTo>
                  <a:cubicBezTo>
                    <a:pt x="54" y="80"/>
                    <a:pt x="47" y="84"/>
                    <a:pt x="46" y="84"/>
                  </a:cubicBezTo>
                  <a:cubicBezTo>
                    <a:pt x="44" y="84"/>
                    <a:pt x="44" y="84"/>
                    <a:pt x="43" y="85"/>
                  </a:cubicBezTo>
                  <a:cubicBezTo>
                    <a:pt x="43" y="85"/>
                    <a:pt x="44" y="87"/>
                    <a:pt x="45" y="88"/>
                  </a:cubicBezTo>
                  <a:cubicBezTo>
                    <a:pt x="46" y="89"/>
                    <a:pt x="48" y="90"/>
                    <a:pt x="48" y="90"/>
                  </a:cubicBezTo>
                  <a:cubicBezTo>
                    <a:pt x="48" y="90"/>
                    <a:pt x="47" y="91"/>
                    <a:pt x="46" y="93"/>
                  </a:cubicBezTo>
                  <a:cubicBezTo>
                    <a:pt x="46" y="94"/>
                    <a:pt x="45" y="101"/>
                    <a:pt x="45" y="103"/>
                  </a:cubicBezTo>
                  <a:cubicBezTo>
                    <a:pt x="45" y="104"/>
                    <a:pt x="46" y="106"/>
                    <a:pt x="46" y="106"/>
                  </a:cubicBezTo>
                  <a:cubicBezTo>
                    <a:pt x="46" y="107"/>
                    <a:pt x="45" y="108"/>
                    <a:pt x="44" y="109"/>
                  </a:cubicBezTo>
                  <a:cubicBezTo>
                    <a:pt x="43" y="111"/>
                    <a:pt x="40" y="117"/>
                    <a:pt x="39" y="119"/>
                  </a:cubicBezTo>
                  <a:cubicBezTo>
                    <a:pt x="38" y="120"/>
                    <a:pt x="40" y="122"/>
                    <a:pt x="40" y="122"/>
                  </a:cubicBezTo>
                  <a:cubicBezTo>
                    <a:pt x="41" y="122"/>
                    <a:pt x="43" y="122"/>
                    <a:pt x="44" y="122"/>
                  </a:cubicBezTo>
                  <a:cubicBezTo>
                    <a:pt x="45" y="123"/>
                    <a:pt x="45" y="124"/>
                    <a:pt x="45" y="125"/>
                  </a:cubicBezTo>
                  <a:cubicBezTo>
                    <a:pt x="45" y="126"/>
                    <a:pt x="45" y="127"/>
                    <a:pt x="45" y="127"/>
                  </a:cubicBezTo>
                  <a:cubicBezTo>
                    <a:pt x="46" y="127"/>
                    <a:pt x="47" y="127"/>
                    <a:pt x="48" y="127"/>
                  </a:cubicBezTo>
                  <a:cubicBezTo>
                    <a:pt x="48" y="127"/>
                    <a:pt x="46" y="129"/>
                    <a:pt x="47" y="130"/>
                  </a:cubicBezTo>
                  <a:cubicBezTo>
                    <a:pt x="47" y="131"/>
                    <a:pt x="49" y="132"/>
                    <a:pt x="49" y="133"/>
                  </a:cubicBezTo>
                  <a:cubicBezTo>
                    <a:pt x="50" y="134"/>
                    <a:pt x="50" y="137"/>
                    <a:pt x="50" y="137"/>
                  </a:cubicBezTo>
                  <a:cubicBezTo>
                    <a:pt x="50" y="138"/>
                    <a:pt x="51" y="140"/>
                    <a:pt x="53" y="140"/>
                  </a:cubicBezTo>
                  <a:cubicBezTo>
                    <a:pt x="55" y="141"/>
                    <a:pt x="59" y="140"/>
                    <a:pt x="62" y="139"/>
                  </a:cubicBezTo>
                  <a:cubicBezTo>
                    <a:pt x="65" y="139"/>
                    <a:pt x="67" y="140"/>
                    <a:pt x="68" y="141"/>
                  </a:cubicBezTo>
                  <a:cubicBezTo>
                    <a:pt x="68" y="142"/>
                    <a:pt x="69" y="144"/>
                    <a:pt x="70" y="145"/>
                  </a:cubicBezTo>
                  <a:cubicBezTo>
                    <a:pt x="70" y="145"/>
                    <a:pt x="71" y="147"/>
                    <a:pt x="71" y="148"/>
                  </a:cubicBezTo>
                  <a:cubicBezTo>
                    <a:pt x="71" y="149"/>
                    <a:pt x="70" y="151"/>
                    <a:pt x="69" y="152"/>
                  </a:cubicBezTo>
                  <a:cubicBezTo>
                    <a:pt x="68" y="153"/>
                    <a:pt x="63" y="155"/>
                    <a:pt x="61" y="156"/>
                  </a:cubicBezTo>
                  <a:cubicBezTo>
                    <a:pt x="59" y="157"/>
                    <a:pt x="68" y="158"/>
                    <a:pt x="71" y="159"/>
                  </a:cubicBezTo>
                  <a:cubicBezTo>
                    <a:pt x="74" y="159"/>
                    <a:pt x="82" y="159"/>
                    <a:pt x="89" y="156"/>
                  </a:cubicBezTo>
                  <a:cubicBezTo>
                    <a:pt x="99" y="153"/>
                    <a:pt x="105" y="147"/>
                    <a:pt x="109" y="142"/>
                  </a:cubicBezTo>
                  <a:cubicBezTo>
                    <a:pt x="112" y="137"/>
                    <a:pt x="113" y="135"/>
                    <a:pt x="113" y="135"/>
                  </a:cubicBezTo>
                  <a:cubicBezTo>
                    <a:pt x="113" y="135"/>
                    <a:pt x="103" y="132"/>
                    <a:pt x="101" y="132"/>
                  </a:cubicBezTo>
                  <a:cubicBezTo>
                    <a:pt x="100" y="132"/>
                    <a:pt x="98" y="130"/>
                    <a:pt x="97" y="12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3000">
                <a:solidFill>
                  <a:schemeClr val="accent2"/>
                </a:solidFill>
              </a:endParaRPr>
            </a:p>
          </p:txBody>
        </p:sp>
        <p:sp>
          <p:nvSpPr>
            <p:cNvPr id="334" name="TextBox 89">
              <a:extLst>
                <a:ext uri="{FF2B5EF4-FFF2-40B4-BE49-F238E27FC236}">
                  <a16:creationId xmlns:a16="http://schemas.microsoft.com/office/drawing/2014/main" id="{F774F585-7DF1-0891-5730-7D0FD1C3E58E}"/>
                </a:ext>
              </a:extLst>
            </p:cNvPr>
            <p:cNvSpPr txBox="1"/>
            <p:nvPr/>
          </p:nvSpPr>
          <p:spPr>
            <a:xfrm>
              <a:off x="464101" y="2076715"/>
              <a:ext cx="869484" cy="191758"/>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600"/>
                </a:spcBef>
                <a:spcAft>
                  <a:spcPts val="600"/>
                </a:spcAft>
                <a:buClrTx/>
                <a:buSzTx/>
                <a:buFontTx/>
                <a:buNone/>
                <a:tabLst/>
                <a:defRPr/>
              </a:pPr>
              <a:r>
                <a:rPr kumimoji="0" lang="en-GB" sz="3000" b="1" i="0" u="none" strike="noStrike" kern="0" cap="none" spc="0" normalizeH="0" baseline="0">
                  <a:ln>
                    <a:noFill/>
                  </a:ln>
                  <a:solidFill>
                    <a:schemeClr val="accent2"/>
                  </a:solidFill>
                  <a:effectLst/>
                  <a:uLnTx/>
                  <a:uFillTx/>
                  <a:latin typeface="Arial" panose="020B0604020202020204" pitchFamily="34" charset="0"/>
                  <a:cs typeface="Arial" panose="020B0604020202020204" pitchFamily="34" charset="0"/>
                </a:rPr>
                <a:t>AI</a:t>
              </a:r>
            </a:p>
          </p:txBody>
        </p:sp>
        <p:sp>
          <p:nvSpPr>
            <p:cNvPr id="335" name="TextBox 89">
              <a:extLst>
                <a:ext uri="{FF2B5EF4-FFF2-40B4-BE49-F238E27FC236}">
                  <a16:creationId xmlns:a16="http://schemas.microsoft.com/office/drawing/2014/main" id="{70A0DADB-ABCB-3A67-4814-835590F1C478}"/>
                </a:ext>
              </a:extLst>
            </p:cNvPr>
            <p:cNvSpPr txBox="1"/>
            <p:nvPr/>
          </p:nvSpPr>
          <p:spPr>
            <a:xfrm>
              <a:off x="464101" y="1609816"/>
              <a:ext cx="869484" cy="191758"/>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600"/>
                </a:spcBef>
                <a:spcAft>
                  <a:spcPts val="600"/>
                </a:spcAft>
                <a:buClrTx/>
                <a:buSzTx/>
                <a:buFontTx/>
                <a:buNone/>
                <a:tabLst/>
                <a:defRPr/>
              </a:pPr>
              <a:r>
                <a:rPr kumimoji="0" lang="en-GB" sz="3000" b="1" i="0" u="none" strike="noStrike" kern="0" cap="none" spc="0" normalizeH="0" baseline="0" dirty="0">
                  <a:ln>
                    <a:noFill/>
                  </a:ln>
                  <a:solidFill>
                    <a:schemeClr val="accent2"/>
                  </a:solidFill>
                  <a:effectLst/>
                  <a:uLnTx/>
                  <a:uFillTx/>
                  <a:latin typeface="Arial" panose="020B0604020202020204" pitchFamily="34" charset="0"/>
                  <a:cs typeface="Arial" panose="020B0604020202020204" pitchFamily="34" charset="0"/>
                </a:rPr>
                <a:t>IoT</a:t>
              </a:r>
            </a:p>
          </p:txBody>
        </p:sp>
        <p:cxnSp>
          <p:nvCxnSpPr>
            <p:cNvPr id="336" name="Connecteur droit avec flèche 41">
              <a:extLst>
                <a:ext uri="{FF2B5EF4-FFF2-40B4-BE49-F238E27FC236}">
                  <a16:creationId xmlns:a16="http://schemas.microsoft.com/office/drawing/2014/main" id="{0FBEFFCF-9085-1C6F-3B95-F8A4F78A8A91}"/>
                </a:ext>
              </a:extLst>
            </p:cNvPr>
            <p:cNvCxnSpPr/>
            <p:nvPr/>
          </p:nvCxnSpPr>
          <p:spPr>
            <a:xfrm>
              <a:off x="1962166" y="2376744"/>
              <a:ext cx="0" cy="156473"/>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7" name="Connecteur droit avec flèche 43">
              <a:extLst>
                <a:ext uri="{FF2B5EF4-FFF2-40B4-BE49-F238E27FC236}">
                  <a16:creationId xmlns:a16="http://schemas.microsoft.com/office/drawing/2014/main" id="{B5343A4F-947D-1F8D-F3AE-13665F20A343}"/>
                </a:ext>
              </a:extLst>
            </p:cNvPr>
            <p:cNvCxnSpPr/>
            <p:nvPr/>
          </p:nvCxnSpPr>
          <p:spPr>
            <a:xfrm>
              <a:off x="1962166" y="1828339"/>
              <a:ext cx="0" cy="156473"/>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38" name="Freeform 39">
              <a:extLst>
                <a:ext uri="{FF2B5EF4-FFF2-40B4-BE49-F238E27FC236}">
                  <a16:creationId xmlns:a16="http://schemas.microsoft.com/office/drawing/2014/main" id="{B6B630B6-BC5E-265C-D3C9-CAE1BFE89E3B}"/>
                </a:ext>
              </a:extLst>
            </p:cNvPr>
            <p:cNvSpPr>
              <a:spLocks noChangeAspect="1" noEditPoints="1"/>
            </p:cNvSpPr>
            <p:nvPr/>
          </p:nvSpPr>
          <p:spPr bwMode="auto">
            <a:xfrm>
              <a:off x="1715200" y="1612642"/>
              <a:ext cx="208913" cy="186106"/>
            </a:xfrm>
            <a:custGeom>
              <a:avLst/>
              <a:gdLst>
                <a:gd name="T0" fmla="*/ 196 w 229"/>
                <a:gd name="T1" fmla="*/ 15 h 204"/>
                <a:gd name="T2" fmla="*/ 189 w 229"/>
                <a:gd name="T3" fmla="*/ 8 h 204"/>
                <a:gd name="T4" fmla="*/ 172 w 229"/>
                <a:gd name="T5" fmla="*/ 8 h 204"/>
                <a:gd name="T6" fmla="*/ 165 w 229"/>
                <a:gd name="T7" fmla="*/ 15 h 204"/>
                <a:gd name="T8" fmla="*/ 165 w 229"/>
                <a:gd name="T9" fmla="*/ 26 h 204"/>
                <a:gd name="T10" fmla="*/ 196 w 229"/>
                <a:gd name="T11" fmla="*/ 53 h 204"/>
                <a:gd name="T12" fmla="*/ 196 w 229"/>
                <a:gd name="T13" fmla="*/ 15 h 204"/>
                <a:gd name="T14" fmla="*/ 190 w 229"/>
                <a:gd name="T15" fmla="*/ 114 h 204"/>
                <a:gd name="T16" fmla="*/ 120 w 229"/>
                <a:gd name="T17" fmla="*/ 54 h 204"/>
                <a:gd name="T18" fmla="*/ 109 w 229"/>
                <a:gd name="T19" fmla="*/ 54 h 204"/>
                <a:gd name="T20" fmla="*/ 39 w 229"/>
                <a:gd name="T21" fmla="*/ 114 h 204"/>
                <a:gd name="T22" fmla="*/ 34 w 229"/>
                <a:gd name="T23" fmla="*/ 125 h 204"/>
                <a:gd name="T24" fmla="*/ 34 w 229"/>
                <a:gd name="T25" fmla="*/ 197 h 204"/>
                <a:gd name="T26" fmla="*/ 41 w 229"/>
                <a:gd name="T27" fmla="*/ 204 h 204"/>
                <a:gd name="T28" fmla="*/ 87 w 229"/>
                <a:gd name="T29" fmla="*/ 204 h 204"/>
                <a:gd name="T30" fmla="*/ 94 w 229"/>
                <a:gd name="T31" fmla="*/ 197 h 204"/>
                <a:gd name="T32" fmla="*/ 94 w 229"/>
                <a:gd name="T33" fmla="*/ 148 h 204"/>
                <a:gd name="T34" fmla="*/ 101 w 229"/>
                <a:gd name="T35" fmla="*/ 141 h 204"/>
                <a:gd name="T36" fmla="*/ 130 w 229"/>
                <a:gd name="T37" fmla="*/ 141 h 204"/>
                <a:gd name="T38" fmla="*/ 136 w 229"/>
                <a:gd name="T39" fmla="*/ 148 h 204"/>
                <a:gd name="T40" fmla="*/ 136 w 229"/>
                <a:gd name="T41" fmla="*/ 197 h 204"/>
                <a:gd name="T42" fmla="*/ 143 w 229"/>
                <a:gd name="T43" fmla="*/ 204 h 204"/>
                <a:gd name="T44" fmla="*/ 188 w 229"/>
                <a:gd name="T45" fmla="*/ 204 h 204"/>
                <a:gd name="T46" fmla="*/ 195 w 229"/>
                <a:gd name="T47" fmla="*/ 197 h 204"/>
                <a:gd name="T48" fmla="*/ 195 w 229"/>
                <a:gd name="T49" fmla="*/ 125 h 204"/>
                <a:gd name="T50" fmla="*/ 190 w 229"/>
                <a:gd name="T51" fmla="*/ 114 h 204"/>
                <a:gd name="T52" fmla="*/ 114 w 229"/>
                <a:gd name="T53" fmla="*/ 117 h 204"/>
                <a:gd name="T54" fmla="*/ 100 w 229"/>
                <a:gd name="T55" fmla="*/ 103 h 204"/>
                <a:gd name="T56" fmla="*/ 114 w 229"/>
                <a:gd name="T57" fmla="*/ 88 h 204"/>
                <a:gd name="T58" fmla="*/ 129 w 229"/>
                <a:gd name="T59" fmla="*/ 103 h 204"/>
                <a:gd name="T60" fmla="*/ 114 w 229"/>
                <a:gd name="T61" fmla="*/ 117 h 204"/>
                <a:gd name="T62" fmla="*/ 223 w 229"/>
                <a:gd name="T63" fmla="*/ 90 h 204"/>
                <a:gd name="T64" fmla="*/ 124 w 229"/>
                <a:gd name="T65" fmla="*/ 4 h 204"/>
                <a:gd name="T66" fmla="*/ 105 w 229"/>
                <a:gd name="T67" fmla="*/ 4 h 204"/>
                <a:gd name="T68" fmla="*/ 6 w 229"/>
                <a:gd name="T69" fmla="*/ 90 h 204"/>
                <a:gd name="T70" fmla="*/ 5 w 229"/>
                <a:gd name="T71" fmla="*/ 110 h 204"/>
                <a:gd name="T72" fmla="*/ 24 w 229"/>
                <a:gd name="T73" fmla="*/ 111 h 204"/>
                <a:gd name="T74" fmla="*/ 114 w 229"/>
                <a:gd name="T75" fmla="*/ 33 h 204"/>
                <a:gd name="T76" fmla="*/ 205 w 229"/>
                <a:gd name="T77" fmla="*/ 111 h 204"/>
                <a:gd name="T78" fmla="*/ 224 w 229"/>
                <a:gd name="T79" fmla="*/ 110 h 204"/>
                <a:gd name="T80" fmla="*/ 223 w 229"/>
                <a:gd name="T81" fmla="*/ 9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9" h="204">
                  <a:moveTo>
                    <a:pt x="196" y="15"/>
                  </a:moveTo>
                  <a:cubicBezTo>
                    <a:pt x="196" y="11"/>
                    <a:pt x="193" y="8"/>
                    <a:pt x="189" y="8"/>
                  </a:cubicBezTo>
                  <a:cubicBezTo>
                    <a:pt x="172" y="8"/>
                    <a:pt x="172" y="8"/>
                    <a:pt x="172" y="8"/>
                  </a:cubicBezTo>
                  <a:cubicBezTo>
                    <a:pt x="168" y="8"/>
                    <a:pt x="165" y="11"/>
                    <a:pt x="165" y="15"/>
                  </a:cubicBezTo>
                  <a:cubicBezTo>
                    <a:pt x="165" y="26"/>
                    <a:pt x="165" y="26"/>
                    <a:pt x="165" y="26"/>
                  </a:cubicBezTo>
                  <a:cubicBezTo>
                    <a:pt x="196" y="53"/>
                    <a:pt x="196" y="53"/>
                    <a:pt x="196" y="53"/>
                  </a:cubicBezTo>
                  <a:lnTo>
                    <a:pt x="196" y="15"/>
                  </a:lnTo>
                  <a:close/>
                  <a:moveTo>
                    <a:pt x="190" y="114"/>
                  </a:moveTo>
                  <a:cubicBezTo>
                    <a:pt x="120" y="54"/>
                    <a:pt x="120" y="54"/>
                    <a:pt x="120" y="54"/>
                  </a:cubicBezTo>
                  <a:cubicBezTo>
                    <a:pt x="117" y="51"/>
                    <a:pt x="112" y="51"/>
                    <a:pt x="109" y="54"/>
                  </a:cubicBezTo>
                  <a:cubicBezTo>
                    <a:pt x="39" y="114"/>
                    <a:pt x="39" y="114"/>
                    <a:pt x="39" y="114"/>
                  </a:cubicBezTo>
                  <a:cubicBezTo>
                    <a:pt x="36" y="117"/>
                    <a:pt x="34" y="122"/>
                    <a:pt x="34" y="125"/>
                  </a:cubicBezTo>
                  <a:cubicBezTo>
                    <a:pt x="34" y="197"/>
                    <a:pt x="34" y="197"/>
                    <a:pt x="34" y="197"/>
                  </a:cubicBezTo>
                  <a:cubicBezTo>
                    <a:pt x="34" y="201"/>
                    <a:pt x="37" y="204"/>
                    <a:pt x="41" y="204"/>
                  </a:cubicBezTo>
                  <a:cubicBezTo>
                    <a:pt x="87" y="204"/>
                    <a:pt x="87" y="204"/>
                    <a:pt x="87" y="204"/>
                  </a:cubicBezTo>
                  <a:cubicBezTo>
                    <a:pt x="91" y="204"/>
                    <a:pt x="94" y="201"/>
                    <a:pt x="94" y="197"/>
                  </a:cubicBezTo>
                  <a:cubicBezTo>
                    <a:pt x="94" y="148"/>
                    <a:pt x="94" y="148"/>
                    <a:pt x="94" y="148"/>
                  </a:cubicBezTo>
                  <a:cubicBezTo>
                    <a:pt x="94" y="144"/>
                    <a:pt x="97" y="141"/>
                    <a:pt x="101" y="141"/>
                  </a:cubicBezTo>
                  <a:cubicBezTo>
                    <a:pt x="130" y="141"/>
                    <a:pt x="130" y="141"/>
                    <a:pt x="130" y="141"/>
                  </a:cubicBezTo>
                  <a:cubicBezTo>
                    <a:pt x="133" y="141"/>
                    <a:pt x="136" y="144"/>
                    <a:pt x="136" y="148"/>
                  </a:cubicBezTo>
                  <a:cubicBezTo>
                    <a:pt x="136" y="197"/>
                    <a:pt x="136" y="197"/>
                    <a:pt x="136" y="197"/>
                  </a:cubicBezTo>
                  <a:cubicBezTo>
                    <a:pt x="136" y="201"/>
                    <a:pt x="139" y="204"/>
                    <a:pt x="143" y="204"/>
                  </a:cubicBezTo>
                  <a:cubicBezTo>
                    <a:pt x="188" y="204"/>
                    <a:pt x="188" y="204"/>
                    <a:pt x="188" y="204"/>
                  </a:cubicBezTo>
                  <a:cubicBezTo>
                    <a:pt x="192" y="204"/>
                    <a:pt x="195" y="201"/>
                    <a:pt x="195" y="197"/>
                  </a:cubicBezTo>
                  <a:cubicBezTo>
                    <a:pt x="195" y="125"/>
                    <a:pt x="195" y="125"/>
                    <a:pt x="195" y="125"/>
                  </a:cubicBezTo>
                  <a:cubicBezTo>
                    <a:pt x="195" y="122"/>
                    <a:pt x="193" y="117"/>
                    <a:pt x="190" y="114"/>
                  </a:cubicBezTo>
                  <a:close/>
                  <a:moveTo>
                    <a:pt x="114" y="117"/>
                  </a:moveTo>
                  <a:cubicBezTo>
                    <a:pt x="107" y="117"/>
                    <a:pt x="100" y="110"/>
                    <a:pt x="100" y="103"/>
                  </a:cubicBezTo>
                  <a:cubicBezTo>
                    <a:pt x="100" y="95"/>
                    <a:pt x="107" y="88"/>
                    <a:pt x="114" y="88"/>
                  </a:cubicBezTo>
                  <a:cubicBezTo>
                    <a:pt x="122" y="88"/>
                    <a:pt x="129" y="95"/>
                    <a:pt x="129" y="103"/>
                  </a:cubicBezTo>
                  <a:cubicBezTo>
                    <a:pt x="129" y="110"/>
                    <a:pt x="122" y="117"/>
                    <a:pt x="114" y="117"/>
                  </a:cubicBezTo>
                  <a:close/>
                  <a:moveTo>
                    <a:pt x="223" y="90"/>
                  </a:moveTo>
                  <a:cubicBezTo>
                    <a:pt x="124" y="4"/>
                    <a:pt x="124" y="4"/>
                    <a:pt x="124" y="4"/>
                  </a:cubicBezTo>
                  <a:cubicBezTo>
                    <a:pt x="119" y="0"/>
                    <a:pt x="110" y="0"/>
                    <a:pt x="105" y="4"/>
                  </a:cubicBezTo>
                  <a:cubicBezTo>
                    <a:pt x="6" y="90"/>
                    <a:pt x="6" y="90"/>
                    <a:pt x="6" y="90"/>
                  </a:cubicBezTo>
                  <a:cubicBezTo>
                    <a:pt x="0" y="95"/>
                    <a:pt x="0" y="104"/>
                    <a:pt x="5" y="110"/>
                  </a:cubicBezTo>
                  <a:cubicBezTo>
                    <a:pt x="7" y="113"/>
                    <a:pt x="18" y="117"/>
                    <a:pt x="24" y="111"/>
                  </a:cubicBezTo>
                  <a:cubicBezTo>
                    <a:pt x="114" y="33"/>
                    <a:pt x="114" y="33"/>
                    <a:pt x="114" y="33"/>
                  </a:cubicBezTo>
                  <a:cubicBezTo>
                    <a:pt x="205" y="111"/>
                    <a:pt x="205" y="111"/>
                    <a:pt x="205" y="111"/>
                  </a:cubicBezTo>
                  <a:cubicBezTo>
                    <a:pt x="210" y="116"/>
                    <a:pt x="219" y="115"/>
                    <a:pt x="224" y="110"/>
                  </a:cubicBezTo>
                  <a:cubicBezTo>
                    <a:pt x="229" y="104"/>
                    <a:pt x="229" y="95"/>
                    <a:pt x="223" y="90"/>
                  </a:cubicBez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en-GB" sz="3000">
                <a:solidFill>
                  <a:schemeClr val="accent2"/>
                </a:solidFill>
              </a:endParaRPr>
            </a:p>
          </p:txBody>
        </p:sp>
        <p:sp>
          <p:nvSpPr>
            <p:cNvPr id="339" name="Freeform 28">
              <a:extLst>
                <a:ext uri="{FF2B5EF4-FFF2-40B4-BE49-F238E27FC236}">
                  <a16:creationId xmlns:a16="http://schemas.microsoft.com/office/drawing/2014/main" id="{C55658EA-0A33-F92D-7C21-0039AC5AD410}"/>
                </a:ext>
              </a:extLst>
            </p:cNvPr>
            <p:cNvSpPr>
              <a:spLocks noChangeAspect="1" noEditPoints="1"/>
            </p:cNvSpPr>
            <p:nvPr/>
          </p:nvSpPr>
          <p:spPr bwMode="auto">
            <a:xfrm>
              <a:off x="2012157" y="1650417"/>
              <a:ext cx="320611" cy="110555"/>
            </a:xfrm>
            <a:custGeom>
              <a:avLst/>
              <a:gdLst>
                <a:gd name="T0" fmla="*/ 36 w 232"/>
                <a:gd name="T1" fmla="*/ 47 h 80"/>
                <a:gd name="T2" fmla="*/ 19 w 232"/>
                <a:gd name="T3" fmla="*/ 63 h 80"/>
                <a:gd name="T4" fmla="*/ 36 w 232"/>
                <a:gd name="T5" fmla="*/ 80 h 80"/>
                <a:gd name="T6" fmla="*/ 52 w 232"/>
                <a:gd name="T7" fmla="*/ 63 h 80"/>
                <a:gd name="T8" fmla="*/ 36 w 232"/>
                <a:gd name="T9" fmla="*/ 47 h 80"/>
                <a:gd name="T10" fmla="*/ 36 w 232"/>
                <a:gd name="T11" fmla="*/ 76 h 80"/>
                <a:gd name="T12" fmla="*/ 23 w 232"/>
                <a:gd name="T13" fmla="*/ 63 h 80"/>
                <a:gd name="T14" fmla="*/ 36 w 232"/>
                <a:gd name="T15" fmla="*/ 51 h 80"/>
                <a:gd name="T16" fmla="*/ 48 w 232"/>
                <a:gd name="T17" fmla="*/ 63 h 80"/>
                <a:gd name="T18" fmla="*/ 36 w 232"/>
                <a:gd name="T19" fmla="*/ 76 h 80"/>
                <a:gd name="T20" fmla="*/ 186 w 232"/>
                <a:gd name="T21" fmla="*/ 47 h 80"/>
                <a:gd name="T22" fmla="*/ 169 w 232"/>
                <a:gd name="T23" fmla="*/ 63 h 80"/>
                <a:gd name="T24" fmla="*/ 186 w 232"/>
                <a:gd name="T25" fmla="*/ 80 h 80"/>
                <a:gd name="T26" fmla="*/ 202 w 232"/>
                <a:gd name="T27" fmla="*/ 63 h 80"/>
                <a:gd name="T28" fmla="*/ 186 w 232"/>
                <a:gd name="T29" fmla="*/ 47 h 80"/>
                <a:gd name="T30" fmla="*/ 186 w 232"/>
                <a:gd name="T31" fmla="*/ 76 h 80"/>
                <a:gd name="T32" fmla="*/ 173 w 232"/>
                <a:gd name="T33" fmla="*/ 63 h 80"/>
                <a:gd name="T34" fmla="*/ 186 w 232"/>
                <a:gd name="T35" fmla="*/ 51 h 80"/>
                <a:gd name="T36" fmla="*/ 198 w 232"/>
                <a:gd name="T37" fmla="*/ 63 h 80"/>
                <a:gd name="T38" fmla="*/ 186 w 232"/>
                <a:gd name="T39" fmla="*/ 76 h 80"/>
                <a:gd name="T40" fmla="*/ 221 w 232"/>
                <a:gd name="T41" fmla="*/ 39 h 80"/>
                <a:gd name="T42" fmla="*/ 170 w 232"/>
                <a:gd name="T43" fmla="*/ 26 h 80"/>
                <a:gd name="T44" fmla="*/ 131 w 232"/>
                <a:gd name="T45" fmla="*/ 7 h 80"/>
                <a:gd name="T46" fmla="*/ 91 w 232"/>
                <a:gd name="T47" fmla="*/ 0 h 80"/>
                <a:gd name="T48" fmla="*/ 25 w 232"/>
                <a:gd name="T49" fmla="*/ 10 h 80"/>
                <a:gd name="T50" fmla="*/ 23 w 232"/>
                <a:gd name="T51" fmla="*/ 11 h 80"/>
                <a:gd name="T52" fmla="*/ 17 w 232"/>
                <a:gd name="T53" fmla="*/ 24 h 80"/>
                <a:gd name="T54" fmla="*/ 13 w 232"/>
                <a:gd name="T55" fmla="*/ 25 h 80"/>
                <a:gd name="T56" fmla="*/ 3 w 232"/>
                <a:gd name="T57" fmla="*/ 56 h 80"/>
                <a:gd name="T58" fmla="*/ 13 w 232"/>
                <a:gd name="T59" fmla="*/ 65 h 80"/>
                <a:gd name="T60" fmla="*/ 36 w 232"/>
                <a:gd name="T61" fmla="*/ 40 h 80"/>
                <a:gd name="T62" fmla="*/ 59 w 232"/>
                <a:gd name="T63" fmla="*/ 72 h 80"/>
                <a:gd name="T64" fmla="*/ 162 w 232"/>
                <a:gd name="T65" fmla="*/ 72 h 80"/>
                <a:gd name="T66" fmla="*/ 185 w 232"/>
                <a:gd name="T67" fmla="*/ 39 h 80"/>
                <a:gd name="T68" fmla="*/ 207 w 232"/>
                <a:gd name="T69" fmla="*/ 72 h 80"/>
                <a:gd name="T70" fmla="*/ 218 w 232"/>
                <a:gd name="T71" fmla="*/ 72 h 80"/>
                <a:gd name="T72" fmla="*/ 221 w 232"/>
                <a:gd name="T73" fmla="*/ 39 h 80"/>
                <a:gd name="T74" fmla="*/ 45 w 232"/>
                <a:gd name="T75" fmla="*/ 19 h 80"/>
                <a:gd name="T76" fmla="*/ 78 w 232"/>
                <a:gd name="T77" fmla="*/ 8 h 80"/>
                <a:gd name="T78" fmla="*/ 82 w 232"/>
                <a:gd name="T79" fmla="*/ 25 h 80"/>
                <a:gd name="T80" fmla="*/ 45 w 232"/>
                <a:gd name="T81" fmla="*/ 19 h 80"/>
                <a:gd name="T82" fmla="*/ 133 w 232"/>
                <a:gd name="T83" fmla="*/ 28 h 80"/>
                <a:gd name="T84" fmla="*/ 87 w 232"/>
                <a:gd name="T85" fmla="*/ 26 h 80"/>
                <a:gd name="T86" fmla="*/ 83 w 232"/>
                <a:gd name="T87" fmla="*/ 9 h 80"/>
                <a:gd name="T88" fmla="*/ 121 w 232"/>
                <a:gd name="T89" fmla="*/ 9 h 80"/>
                <a:gd name="T90" fmla="*/ 146 w 232"/>
                <a:gd name="T91" fmla="*/ 20 h 80"/>
                <a:gd name="T92" fmla="*/ 133 w 232"/>
                <a:gd name="T93" fmla="*/ 2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2" h="80">
                  <a:moveTo>
                    <a:pt x="36" y="47"/>
                  </a:moveTo>
                  <a:cubicBezTo>
                    <a:pt x="27" y="47"/>
                    <a:pt x="19" y="54"/>
                    <a:pt x="19" y="63"/>
                  </a:cubicBezTo>
                  <a:cubicBezTo>
                    <a:pt x="19" y="72"/>
                    <a:pt x="27" y="80"/>
                    <a:pt x="36" y="80"/>
                  </a:cubicBezTo>
                  <a:cubicBezTo>
                    <a:pt x="45" y="80"/>
                    <a:pt x="52" y="72"/>
                    <a:pt x="52" y="63"/>
                  </a:cubicBezTo>
                  <a:cubicBezTo>
                    <a:pt x="52" y="54"/>
                    <a:pt x="45" y="47"/>
                    <a:pt x="36" y="47"/>
                  </a:cubicBezTo>
                  <a:close/>
                  <a:moveTo>
                    <a:pt x="36" y="76"/>
                  </a:moveTo>
                  <a:cubicBezTo>
                    <a:pt x="29" y="76"/>
                    <a:pt x="23" y="70"/>
                    <a:pt x="23" y="63"/>
                  </a:cubicBezTo>
                  <a:cubicBezTo>
                    <a:pt x="23" y="57"/>
                    <a:pt x="29" y="51"/>
                    <a:pt x="36" y="51"/>
                  </a:cubicBezTo>
                  <a:cubicBezTo>
                    <a:pt x="42" y="51"/>
                    <a:pt x="48" y="57"/>
                    <a:pt x="48" y="63"/>
                  </a:cubicBezTo>
                  <a:cubicBezTo>
                    <a:pt x="48" y="70"/>
                    <a:pt x="42" y="76"/>
                    <a:pt x="36" y="76"/>
                  </a:cubicBezTo>
                  <a:close/>
                  <a:moveTo>
                    <a:pt x="186" y="47"/>
                  </a:moveTo>
                  <a:cubicBezTo>
                    <a:pt x="177" y="47"/>
                    <a:pt x="169" y="54"/>
                    <a:pt x="169" y="63"/>
                  </a:cubicBezTo>
                  <a:cubicBezTo>
                    <a:pt x="169" y="72"/>
                    <a:pt x="177" y="80"/>
                    <a:pt x="186" y="80"/>
                  </a:cubicBezTo>
                  <a:cubicBezTo>
                    <a:pt x="195" y="80"/>
                    <a:pt x="202" y="72"/>
                    <a:pt x="202" y="63"/>
                  </a:cubicBezTo>
                  <a:cubicBezTo>
                    <a:pt x="202" y="54"/>
                    <a:pt x="195" y="47"/>
                    <a:pt x="186" y="47"/>
                  </a:cubicBezTo>
                  <a:close/>
                  <a:moveTo>
                    <a:pt x="186" y="76"/>
                  </a:moveTo>
                  <a:cubicBezTo>
                    <a:pt x="179" y="76"/>
                    <a:pt x="173" y="70"/>
                    <a:pt x="173" y="63"/>
                  </a:cubicBezTo>
                  <a:cubicBezTo>
                    <a:pt x="173" y="57"/>
                    <a:pt x="179" y="51"/>
                    <a:pt x="186" y="51"/>
                  </a:cubicBezTo>
                  <a:cubicBezTo>
                    <a:pt x="192" y="51"/>
                    <a:pt x="198" y="57"/>
                    <a:pt x="198" y="63"/>
                  </a:cubicBezTo>
                  <a:cubicBezTo>
                    <a:pt x="198" y="70"/>
                    <a:pt x="192" y="76"/>
                    <a:pt x="186" y="76"/>
                  </a:cubicBezTo>
                  <a:close/>
                  <a:moveTo>
                    <a:pt x="221" y="39"/>
                  </a:moveTo>
                  <a:cubicBezTo>
                    <a:pt x="210" y="30"/>
                    <a:pt x="180" y="27"/>
                    <a:pt x="170" y="26"/>
                  </a:cubicBezTo>
                  <a:cubicBezTo>
                    <a:pt x="160" y="25"/>
                    <a:pt x="137" y="9"/>
                    <a:pt x="131" y="7"/>
                  </a:cubicBezTo>
                  <a:cubicBezTo>
                    <a:pt x="124" y="5"/>
                    <a:pt x="118" y="0"/>
                    <a:pt x="91" y="0"/>
                  </a:cubicBezTo>
                  <a:cubicBezTo>
                    <a:pt x="63" y="0"/>
                    <a:pt x="25" y="10"/>
                    <a:pt x="25" y="10"/>
                  </a:cubicBezTo>
                  <a:cubicBezTo>
                    <a:pt x="25" y="10"/>
                    <a:pt x="17" y="8"/>
                    <a:pt x="23" y="11"/>
                  </a:cubicBezTo>
                  <a:cubicBezTo>
                    <a:pt x="29" y="15"/>
                    <a:pt x="17" y="24"/>
                    <a:pt x="17" y="24"/>
                  </a:cubicBezTo>
                  <a:cubicBezTo>
                    <a:pt x="13" y="25"/>
                    <a:pt x="13" y="25"/>
                    <a:pt x="13" y="25"/>
                  </a:cubicBezTo>
                  <a:cubicBezTo>
                    <a:pt x="6" y="27"/>
                    <a:pt x="0" y="45"/>
                    <a:pt x="3" y="56"/>
                  </a:cubicBezTo>
                  <a:cubicBezTo>
                    <a:pt x="5" y="67"/>
                    <a:pt x="13" y="65"/>
                    <a:pt x="13" y="65"/>
                  </a:cubicBezTo>
                  <a:cubicBezTo>
                    <a:pt x="11" y="41"/>
                    <a:pt x="36" y="40"/>
                    <a:pt x="36" y="40"/>
                  </a:cubicBezTo>
                  <a:cubicBezTo>
                    <a:pt x="66" y="43"/>
                    <a:pt x="59" y="72"/>
                    <a:pt x="59" y="72"/>
                  </a:cubicBezTo>
                  <a:cubicBezTo>
                    <a:pt x="162" y="72"/>
                    <a:pt x="162" y="72"/>
                    <a:pt x="162" y="72"/>
                  </a:cubicBezTo>
                  <a:cubicBezTo>
                    <a:pt x="159" y="38"/>
                    <a:pt x="185" y="39"/>
                    <a:pt x="185" y="39"/>
                  </a:cubicBezTo>
                  <a:cubicBezTo>
                    <a:pt x="213" y="41"/>
                    <a:pt x="207" y="70"/>
                    <a:pt x="207" y="72"/>
                  </a:cubicBezTo>
                  <a:cubicBezTo>
                    <a:pt x="207" y="72"/>
                    <a:pt x="209" y="72"/>
                    <a:pt x="218" y="72"/>
                  </a:cubicBezTo>
                  <a:cubicBezTo>
                    <a:pt x="231" y="72"/>
                    <a:pt x="232" y="47"/>
                    <a:pt x="221" y="39"/>
                  </a:cubicBezTo>
                  <a:close/>
                  <a:moveTo>
                    <a:pt x="45" y="19"/>
                  </a:moveTo>
                  <a:cubicBezTo>
                    <a:pt x="35" y="14"/>
                    <a:pt x="59" y="6"/>
                    <a:pt x="78" y="8"/>
                  </a:cubicBezTo>
                  <a:cubicBezTo>
                    <a:pt x="78" y="8"/>
                    <a:pt x="79" y="23"/>
                    <a:pt x="82" y="25"/>
                  </a:cubicBezTo>
                  <a:cubicBezTo>
                    <a:pt x="82" y="25"/>
                    <a:pt x="54" y="24"/>
                    <a:pt x="45" y="19"/>
                  </a:cubicBezTo>
                  <a:close/>
                  <a:moveTo>
                    <a:pt x="133" y="28"/>
                  </a:moveTo>
                  <a:cubicBezTo>
                    <a:pt x="111" y="27"/>
                    <a:pt x="87" y="26"/>
                    <a:pt x="87" y="26"/>
                  </a:cubicBezTo>
                  <a:cubicBezTo>
                    <a:pt x="87" y="26"/>
                    <a:pt x="83" y="16"/>
                    <a:pt x="83" y="9"/>
                  </a:cubicBezTo>
                  <a:cubicBezTo>
                    <a:pt x="83" y="9"/>
                    <a:pt x="106" y="5"/>
                    <a:pt x="121" y="9"/>
                  </a:cubicBezTo>
                  <a:cubicBezTo>
                    <a:pt x="137" y="14"/>
                    <a:pt x="146" y="20"/>
                    <a:pt x="146" y="20"/>
                  </a:cubicBezTo>
                  <a:cubicBezTo>
                    <a:pt x="146" y="20"/>
                    <a:pt x="156" y="28"/>
                    <a:pt x="133" y="28"/>
                  </a:cubicBez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en-GB" sz="3000">
                <a:solidFill>
                  <a:schemeClr val="accent2"/>
                </a:solidFill>
              </a:endParaRPr>
            </a:p>
          </p:txBody>
        </p:sp>
      </p:grpSp>
      <p:grpSp>
        <p:nvGrpSpPr>
          <p:cNvPr id="289" name="Group 288">
            <a:extLst>
              <a:ext uri="{FF2B5EF4-FFF2-40B4-BE49-F238E27FC236}">
                <a16:creationId xmlns:a16="http://schemas.microsoft.com/office/drawing/2014/main" id="{F1EE0002-7BC0-3DC8-150D-3BB774E65B6B}"/>
              </a:ext>
            </a:extLst>
          </p:cNvPr>
          <p:cNvGrpSpPr/>
          <p:nvPr/>
        </p:nvGrpSpPr>
        <p:grpSpPr>
          <a:xfrm>
            <a:off x="16735334" y="6124458"/>
            <a:ext cx="5754113" cy="4020432"/>
            <a:chOff x="6456147" y="1614874"/>
            <a:chExt cx="1391824" cy="1601049"/>
          </a:xfrm>
        </p:grpSpPr>
        <p:sp>
          <p:nvSpPr>
            <p:cNvPr id="313" name="Freeform 7">
              <a:extLst>
                <a:ext uri="{FF2B5EF4-FFF2-40B4-BE49-F238E27FC236}">
                  <a16:creationId xmlns:a16="http://schemas.microsoft.com/office/drawing/2014/main" id="{AF8E3F38-CDC9-C99F-6F21-BA9DB6E659BC}"/>
                </a:ext>
              </a:extLst>
            </p:cNvPr>
            <p:cNvSpPr>
              <a:spLocks noChangeAspect="1" noEditPoints="1"/>
            </p:cNvSpPr>
            <p:nvPr/>
          </p:nvSpPr>
          <p:spPr bwMode="auto">
            <a:xfrm>
              <a:off x="6456147" y="1624266"/>
              <a:ext cx="1391824" cy="1591657"/>
            </a:xfrm>
            <a:custGeom>
              <a:avLst/>
              <a:gdLst>
                <a:gd name="T0" fmla="*/ 125 w 198"/>
                <a:gd name="T1" fmla="*/ 47 h 227"/>
                <a:gd name="T2" fmla="*/ 131 w 198"/>
                <a:gd name="T3" fmla="*/ 57 h 227"/>
                <a:gd name="T4" fmla="*/ 143 w 198"/>
                <a:gd name="T5" fmla="*/ 60 h 227"/>
                <a:gd name="T6" fmla="*/ 158 w 198"/>
                <a:gd name="T7" fmla="*/ 63 h 227"/>
                <a:gd name="T8" fmla="*/ 171 w 198"/>
                <a:gd name="T9" fmla="*/ 59 h 227"/>
                <a:gd name="T10" fmla="*/ 182 w 198"/>
                <a:gd name="T11" fmla="*/ 48 h 227"/>
                <a:gd name="T12" fmla="*/ 190 w 198"/>
                <a:gd name="T13" fmla="*/ 39 h 227"/>
                <a:gd name="T14" fmla="*/ 190 w 198"/>
                <a:gd name="T15" fmla="*/ 28 h 227"/>
                <a:gd name="T16" fmla="*/ 181 w 198"/>
                <a:gd name="T17" fmla="*/ 19 h 227"/>
                <a:gd name="T18" fmla="*/ 170 w 198"/>
                <a:gd name="T19" fmla="*/ 9 h 227"/>
                <a:gd name="T20" fmla="*/ 156 w 198"/>
                <a:gd name="T21" fmla="*/ 5 h 227"/>
                <a:gd name="T22" fmla="*/ 141 w 198"/>
                <a:gd name="T23" fmla="*/ 10 h 227"/>
                <a:gd name="T24" fmla="*/ 131 w 198"/>
                <a:gd name="T25" fmla="*/ 20 h 227"/>
                <a:gd name="T26" fmla="*/ 127 w 198"/>
                <a:gd name="T27" fmla="*/ 35 h 227"/>
                <a:gd name="T28" fmla="*/ 148 w 198"/>
                <a:gd name="T29" fmla="*/ 37 h 227"/>
                <a:gd name="T30" fmla="*/ 135 w 198"/>
                <a:gd name="T31" fmla="*/ 130 h 227"/>
                <a:gd name="T32" fmla="*/ 135 w 198"/>
                <a:gd name="T33" fmla="*/ 100 h 227"/>
                <a:gd name="T34" fmla="*/ 120 w 198"/>
                <a:gd name="T35" fmla="*/ 71 h 227"/>
                <a:gd name="T36" fmla="*/ 105 w 198"/>
                <a:gd name="T37" fmla="*/ 47 h 227"/>
                <a:gd name="T38" fmla="*/ 67 w 198"/>
                <a:gd name="T39" fmla="*/ 41 h 227"/>
                <a:gd name="T40" fmla="*/ 31 w 198"/>
                <a:gd name="T41" fmla="*/ 54 h 227"/>
                <a:gd name="T42" fmla="*/ 14 w 198"/>
                <a:gd name="T43" fmla="*/ 71 h 227"/>
                <a:gd name="T44" fmla="*/ 13 w 198"/>
                <a:gd name="T45" fmla="*/ 100 h 227"/>
                <a:gd name="T46" fmla="*/ 14 w 198"/>
                <a:gd name="T47" fmla="*/ 132 h 227"/>
                <a:gd name="T48" fmla="*/ 29 w 198"/>
                <a:gd name="T49" fmla="*/ 158 h 227"/>
                <a:gd name="T50" fmla="*/ 57 w 198"/>
                <a:gd name="T51" fmla="*/ 175 h 227"/>
                <a:gd name="T52" fmla="*/ 82 w 198"/>
                <a:gd name="T53" fmla="*/ 189 h 227"/>
                <a:gd name="T54" fmla="*/ 105 w 198"/>
                <a:gd name="T55" fmla="*/ 183 h 227"/>
                <a:gd name="T56" fmla="*/ 120 w 198"/>
                <a:gd name="T57" fmla="*/ 158 h 227"/>
                <a:gd name="T58" fmla="*/ 74 w 198"/>
                <a:gd name="T59" fmla="*/ 64 h 227"/>
                <a:gd name="T60" fmla="*/ 198 w 198"/>
                <a:gd name="T61" fmla="*/ 185 h 227"/>
                <a:gd name="T62" fmla="*/ 195 w 198"/>
                <a:gd name="T63" fmla="*/ 174 h 227"/>
                <a:gd name="T64" fmla="*/ 182 w 198"/>
                <a:gd name="T65" fmla="*/ 166 h 227"/>
                <a:gd name="T66" fmla="*/ 168 w 198"/>
                <a:gd name="T67" fmla="*/ 158 h 227"/>
                <a:gd name="T68" fmla="*/ 151 w 198"/>
                <a:gd name="T69" fmla="*/ 158 h 227"/>
                <a:gd name="T70" fmla="*/ 137 w 198"/>
                <a:gd name="T71" fmla="*/ 167 h 227"/>
                <a:gd name="T72" fmla="*/ 129 w 198"/>
                <a:gd name="T73" fmla="*/ 180 h 227"/>
                <a:gd name="T74" fmla="*/ 129 w 198"/>
                <a:gd name="T75" fmla="*/ 197 h 227"/>
                <a:gd name="T76" fmla="*/ 129 w 198"/>
                <a:gd name="T77" fmla="*/ 211 h 227"/>
                <a:gd name="T78" fmla="*/ 138 w 198"/>
                <a:gd name="T79" fmla="*/ 220 h 227"/>
                <a:gd name="T80" fmla="*/ 153 w 198"/>
                <a:gd name="T81" fmla="*/ 220 h 227"/>
                <a:gd name="T82" fmla="*/ 169 w 198"/>
                <a:gd name="T83" fmla="*/ 220 h 227"/>
                <a:gd name="T84" fmla="*/ 182 w 198"/>
                <a:gd name="T85" fmla="*/ 212 h 227"/>
                <a:gd name="T86" fmla="*/ 191 w 198"/>
                <a:gd name="T87" fmla="*/ 198 h 227"/>
                <a:gd name="T88" fmla="*/ 160 w 198"/>
                <a:gd name="T89" fmla="*/ 172 h 227"/>
                <a:gd name="T90" fmla="*/ 105 w 198"/>
                <a:gd name="T91" fmla="*/ 105 h 227"/>
                <a:gd name="T92" fmla="*/ 46 w 198"/>
                <a:gd name="T93" fmla="*/ 84 h 227"/>
                <a:gd name="T94" fmla="*/ 45 w 198"/>
                <a:gd name="T95" fmla="*/ 103 h 227"/>
                <a:gd name="T96" fmla="*/ 44 w 198"/>
                <a:gd name="T97" fmla="*/ 122 h 227"/>
                <a:gd name="T98" fmla="*/ 49 w 198"/>
                <a:gd name="T99" fmla="*/ 133 h 227"/>
                <a:gd name="T100" fmla="*/ 70 w 198"/>
                <a:gd name="T101" fmla="*/ 145 h 227"/>
                <a:gd name="T102" fmla="*/ 89 w 198"/>
                <a:gd name="T103" fmla="*/ 15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8" h="227">
                  <a:moveTo>
                    <a:pt x="128" y="35"/>
                  </a:moveTo>
                  <a:cubicBezTo>
                    <a:pt x="128" y="35"/>
                    <a:pt x="128" y="35"/>
                    <a:pt x="128" y="36"/>
                  </a:cubicBezTo>
                  <a:cubicBezTo>
                    <a:pt x="128" y="36"/>
                    <a:pt x="128" y="36"/>
                    <a:pt x="128" y="36"/>
                  </a:cubicBezTo>
                  <a:cubicBezTo>
                    <a:pt x="123" y="41"/>
                    <a:pt x="123" y="41"/>
                    <a:pt x="123" y="41"/>
                  </a:cubicBezTo>
                  <a:cubicBezTo>
                    <a:pt x="125" y="47"/>
                    <a:pt x="125" y="47"/>
                    <a:pt x="125" y="47"/>
                  </a:cubicBezTo>
                  <a:cubicBezTo>
                    <a:pt x="132" y="49"/>
                    <a:pt x="132" y="49"/>
                    <a:pt x="132" y="49"/>
                  </a:cubicBezTo>
                  <a:cubicBezTo>
                    <a:pt x="132" y="49"/>
                    <a:pt x="132" y="49"/>
                    <a:pt x="132" y="49"/>
                  </a:cubicBezTo>
                  <a:cubicBezTo>
                    <a:pt x="132" y="49"/>
                    <a:pt x="132" y="50"/>
                    <a:pt x="132" y="50"/>
                  </a:cubicBezTo>
                  <a:cubicBezTo>
                    <a:pt x="132" y="50"/>
                    <a:pt x="132" y="50"/>
                    <a:pt x="132" y="50"/>
                  </a:cubicBezTo>
                  <a:cubicBezTo>
                    <a:pt x="131" y="57"/>
                    <a:pt x="131" y="57"/>
                    <a:pt x="131" y="57"/>
                  </a:cubicBezTo>
                  <a:cubicBezTo>
                    <a:pt x="136" y="62"/>
                    <a:pt x="136" y="62"/>
                    <a:pt x="136" y="62"/>
                  </a:cubicBezTo>
                  <a:cubicBezTo>
                    <a:pt x="142" y="60"/>
                    <a:pt x="142" y="60"/>
                    <a:pt x="142" y="60"/>
                  </a:cubicBezTo>
                  <a:cubicBezTo>
                    <a:pt x="142" y="59"/>
                    <a:pt x="142" y="59"/>
                    <a:pt x="142" y="59"/>
                  </a:cubicBezTo>
                  <a:cubicBezTo>
                    <a:pt x="143" y="60"/>
                    <a:pt x="143" y="60"/>
                    <a:pt x="143" y="60"/>
                  </a:cubicBezTo>
                  <a:cubicBezTo>
                    <a:pt x="143" y="60"/>
                    <a:pt x="143" y="60"/>
                    <a:pt x="143" y="60"/>
                  </a:cubicBezTo>
                  <a:cubicBezTo>
                    <a:pt x="145" y="67"/>
                    <a:pt x="145" y="67"/>
                    <a:pt x="145" y="67"/>
                  </a:cubicBezTo>
                  <a:cubicBezTo>
                    <a:pt x="152" y="68"/>
                    <a:pt x="152" y="68"/>
                    <a:pt x="152" y="68"/>
                  </a:cubicBezTo>
                  <a:cubicBezTo>
                    <a:pt x="157" y="63"/>
                    <a:pt x="157" y="63"/>
                    <a:pt x="157" y="63"/>
                  </a:cubicBezTo>
                  <a:cubicBezTo>
                    <a:pt x="157" y="63"/>
                    <a:pt x="157" y="63"/>
                    <a:pt x="157" y="63"/>
                  </a:cubicBezTo>
                  <a:cubicBezTo>
                    <a:pt x="157" y="63"/>
                    <a:pt x="158" y="63"/>
                    <a:pt x="158" y="63"/>
                  </a:cubicBezTo>
                  <a:cubicBezTo>
                    <a:pt x="158" y="63"/>
                    <a:pt x="158" y="63"/>
                    <a:pt x="158" y="63"/>
                  </a:cubicBezTo>
                  <a:cubicBezTo>
                    <a:pt x="163" y="68"/>
                    <a:pt x="163" y="68"/>
                    <a:pt x="163" y="68"/>
                  </a:cubicBezTo>
                  <a:cubicBezTo>
                    <a:pt x="170" y="66"/>
                    <a:pt x="170" y="66"/>
                    <a:pt x="170" y="66"/>
                  </a:cubicBezTo>
                  <a:cubicBezTo>
                    <a:pt x="171" y="59"/>
                    <a:pt x="171" y="59"/>
                    <a:pt x="171" y="59"/>
                  </a:cubicBezTo>
                  <a:cubicBezTo>
                    <a:pt x="171" y="59"/>
                    <a:pt x="171" y="59"/>
                    <a:pt x="171" y="59"/>
                  </a:cubicBezTo>
                  <a:cubicBezTo>
                    <a:pt x="171" y="59"/>
                    <a:pt x="172" y="59"/>
                    <a:pt x="172" y="59"/>
                  </a:cubicBezTo>
                  <a:cubicBezTo>
                    <a:pt x="172" y="59"/>
                    <a:pt x="172" y="59"/>
                    <a:pt x="172" y="59"/>
                  </a:cubicBezTo>
                  <a:cubicBezTo>
                    <a:pt x="179" y="60"/>
                    <a:pt x="179" y="60"/>
                    <a:pt x="179" y="60"/>
                  </a:cubicBezTo>
                  <a:cubicBezTo>
                    <a:pt x="184" y="55"/>
                    <a:pt x="184" y="55"/>
                    <a:pt x="184" y="55"/>
                  </a:cubicBezTo>
                  <a:cubicBezTo>
                    <a:pt x="182" y="48"/>
                    <a:pt x="182" y="48"/>
                    <a:pt x="182" y="48"/>
                  </a:cubicBezTo>
                  <a:cubicBezTo>
                    <a:pt x="182" y="48"/>
                    <a:pt x="182" y="48"/>
                    <a:pt x="182" y="48"/>
                  </a:cubicBezTo>
                  <a:cubicBezTo>
                    <a:pt x="182" y="48"/>
                    <a:pt x="182" y="48"/>
                    <a:pt x="182" y="47"/>
                  </a:cubicBezTo>
                  <a:cubicBezTo>
                    <a:pt x="182" y="47"/>
                    <a:pt x="182" y="47"/>
                    <a:pt x="182" y="47"/>
                  </a:cubicBezTo>
                  <a:cubicBezTo>
                    <a:pt x="189" y="45"/>
                    <a:pt x="189" y="45"/>
                    <a:pt x="189" y="45"/>
                  </a:cubicBezTo>
                  <a:cubicBezTo>
                    <a:pt x="190" y="39"/>
                    <a:pt x="190" y="39"/>
                    <a:pt x="190" y="39"/>
                  </a:cubicBezTo>
                  <a:cubicBezTo>
                    <a:pt x="185" y="34"/>
                    <a:pt x="185" y="34"/>
                    <a:pt x="185" y="34"/>
                  </a:cubicBezTo>
                  <a:cubicBezTo>
                    <a:pt x="185" y="34"/>
                    <a:pt x="185" y="34"/>
                    <a:pt x="185" y="34"/>
                  </a:cubicBezTo>
                  <a:cubicBezTo>
                    <a:pt x="185" y="34"/>
                    <a:pt x="185" y="33"/>
                    <a:pt x="185" y="33"/>
                  </a:cubicBezTo>
                  <a:cubicBezTo>
                    <a:pt x="185" y="33"/>
                    <a:pt x="185" y="33"/>
                    <a:pt x="185" y="33"/>
                  </a:cubicBezTo>
                  <a:cubicBezTo>
                    <a:pt x="190" y="28"/>
                    <a:pt x="190" y="28"/>
                    <a:pt x="190" y="28"/>
                  </a:cubicBezTo>
                  <a:cubicBezTo>
                    <a:pt x="188" y="21"/>
                    <a:pt x="188" y="21"/>
                    <a:pt x="188" y="21"/>
                  </a:cubicBezTo>
                  <a:cubicBezTo>
                    <a:pt x="181" y="20"/>
                    <a:pt x="181" y="20"/>
                    <a:pt x="181" y="20"/>
                  </a:cubicBezTo>
                  <a:cubicBezTo>
                    <a:pt x="181" y="20"/>
                    <a:pt x="181" y="20"/>
                    <a:pt x="181" y="20"/>
                  </a:cubicBezTo>
                  <a:cubicBezTo>
                    <a:pt x="181" y="19"/>
                    <a:pt x="181" y="19"/>
                    <a:pt x="181" y="19"/>
                  </a:cubicBezTo>
                  <a:cubicBezTo>
                    <a:pt x="181" y="19"/>
                    <a:pt x="181" y="19"/>
                    <a:pt x="181" y="19"/>
                  </a:cubicBezTo>
                  <a:cubicBezTo>
                    <a:pt x="182" y="12"/>
                    <a:pt x="182" y="12"/>
                    <a:pt x="182" y="12"/>
                  </a:cubicBezTo>
                  <a:cubicBezTo>
                    <a:pt x="177" y="7"/>
                    <a:pt x="177" y="7"/>
                    <a:pt x="177" y="7"/>
                  </a:cubicBezTo>
                  <a:cubicBezTo>
                    <a:pt x="171" y="9"/>
                    <a:pt x="171" y="9"/>
                    <a:pt x="171" y="9"/>
                  </a:cubicBezTo>
                  <a:cubicBezTo>
                    <a:pt x="171" y="9"/>
                    <a:pt x="171" y="9"/>
                    <a:pt x="171" y="9"/>
                  </a:cubicBezTo>
                  <a:cubicBezTo>
                    <a:pt x="170" y="9"/>
                    <a:pt x="170" y="9"/>
                    <a:pt x="170" y="9"/>
                  </a:cubicBezTo>
                  <a:cubicBezTo>
                    <a:pt x="170" y="9"/>
                    <a:pt x="170" y="9"/>
                    <a:pt x="170" y="9"/>
                  </a:cubicBezTo>
                  <a:cubicBezTo>
                    <a:pt x="168" y="2"/>
                    <a:pt x="168" y="2"/>
                    <a:pt x="168" y="2"/>
                  </a:cubicBezTo>
                  <a:cubicBezTo>
                    <a:pt x="161" y="0"/>
                    <a:pt x="161" y="0"/>
                    <a:pt x="161" y="0"/>
                  </a:cubicBezTo>
                  <a:cubicBezTo>
                    <a:pt x="156" y="5"/>
                    <a:pt x="156" y="5"/>
                    <a:pt x="156" y="5"/>
                  </a:cubicBezTo>
                  <a:cubicBezTo>
                    <a:pt x="156" y="5"/>
                    <a:pt x="156" y="5"/>
                    <a:pt x="156" y="5"/>
                  </a:cubicBezTo>
                  <a:cubicBezTo>
                    <a:pt x="156" y="5"/>
                    <a:pt x="155" y="5"/>
                    <a:pt x="155" y="5"/>
                  </a:cubicBezTo>
                  <a:cubicBezTo>
                    <a:pt x="150" y="1"/>
                    <a:pt x="150" y="1"/>
                    <a:pt x="150" y="1"/>
                  </a:cubicBezTo>
                  <a:cubicBezTo>
                    <a:pt x="143" y="3"/>
                    <a:pt x="143" y="3"/>
                    <a:pt x="143" y="3"/>
                  </a:cubicBezTo>
                  <a:cubicBezTo>
                    <a:pt x="142" y="9"/>
                    <a:pt x="142" y="9"/>
                    <a:pt x="142" y="9"/>
                  </a:cubicBezTo>
                  <a:cubicBezTo>
                    <a:pt x="141" y="10"/>
                    <a:pt x="141" y="10"/>
                    <a:pt x="141" y="10"/>
                  </a:cubicBezTo>
                  <a:cubicBezTo>
                    <a:pt x="141" y="10"/>
                    <a:pt x="141" y="10"/>
                    <a:pt x="141" y="10"/>
                  </a:cubicBezTo>
                  <a:cubicBezTo>
                    <a:pt x="134" y="8"/>
                    <a:pt x="134" y="8"/>
                    <a:pt x="134" y="8"/>
                  </a:cubicBezTo>
                  <a:cubicBezTo>
                    <a:pt x="129" y="13"/>
                    <a:pt x="129" y="13"/>
                    <a:pt x="129" y="13"/>
                  </a:cubicBezTo>
                  <a:cubicBezTo>
                    <a:pt x="131" y="20"/>
                    <a:pt x="131" y="20"/>
                    <a:pt x="131" y="20"/>
                  </a:cubicBezTo>
                  <a:cubicBezTo>
                    <a:pt x="131" y="20"/>
                    <a:pt x="131" y="20"/>
                    <a:pt x="131" y="20"/>
                  </a:cubicBezTo>
                  <a:cubicBezTo>
                    <a:pt x="131" y="20"/>
                    <a:pt x="131" y="21"/>
                    <a:pt x="131" y="21"/>
                  </a:cubicBezTo>
                  <a:cubicBezTo>
                    <a:pt x="131" y="21"/>
                    <a:pt x="131" y="21"/>
                    <a:pt x="131" y="21"/>
                  </a:cubicBezTo>
                  <a:cubicBezTo>
                    <a:pt x="124" y="23"/>
                    <a:pt x="124" y="23"/>
                    <a:pt x="124" y="23"/>
                  </a:cubicBezTo>
                  <a:cubicBezTo>
                    <a:pt x="122" y="30"/>
                    <a:pt x="122" y="30"/>
                    <a:pt x="122" y="30"/>
                  </a:cubicBezTo>
                  <a:cubicBezTo>
                    <a:pt x="127" y="35"/>
                    <a:pt x="127" y="35"/>
                    <a:pt x="127" y="35"/>
                  </a:cubicBezTo>
                  <a:lnTo>
                    <a:pt x="128" y="35"/>
                  </a:lnTo>
                  <a:close/>
                  <a:moveTo>
                    <a:pt x="154" y="26"/>
                  </a:moveTo>
                  <a:cubicBezTo>
                    <a:pt x="159" y="25"/>
                    <a:pt x="163" y="27"/>
                    <a:pt x="165" y="32"/>
                  </a:cubicBezTo>
                  <a:cubicBezTo>
                    <a:pt x="166" y="36"/>
                    <a:pt x="164" y="41"/>
                    <a:pt x="159" y="43"/>
                  </a:cubicBezTo>
                  <a:cubicBezTo>
                    <a:pt x="154" y="44"/>
                    <a:pt x="149" y="42"/>
                    <a:pt x="148" y="37"/>
                  </a:cubicBezTo>
                  <a:cubicBezTo>
                    <a:pt x="147" y="32"/>
                    <a:pt x="149" y="27"/>
                    <a:pt x="154" y="26"/>
                  </a:cubicBezTo>
                  <a:close/>
                  <a:moveTo>
                    <a:pt x="142" y="145"/>
                  </a:moveTo>
                  <a:cubicBezTo>
                    <a:pt x="135" y="132"/>
                    <a:pt x="135" y="132"/>
                    <a:pt x="135" y="132"/>
                  </a:cubicBezTo>
                  <a:cubicBezTo>
                    <a:pt x="135" y="132"/>
                    <a:pt x="135" y="132"/>
                    <a:pt x="135" y="132"/>
                  </a:cubicBezTo>
                  <a:cubicBezTo>
                    <a:pt x="135" y="132"/>
                    <a:pt x="135" y="131"/>
                    <a:pt x="135" y="130"/>
                  </a:cubicBezTo>
                  <a:cubicBezTo>
                    <a:pt x="135" y="130"/>
                    <a:pt x="135" y="130"/>
                    <a:pt x="135" y="130"/>
                  </a:cubicBezTo>
                  <a:cubicBezTo>
                    <a:pt x="149" y="122"/>
                    <a:pt x="149" y="122"/>
                    <a:pt x="149" y="122"/>
                  </a:cubicBezTo>
                  <a:cubicBezTo>
                    <a:pt x="149" y="107"/>
                    <a:pt x="149" y="107"/>
                    <a:pt x="149" y="107"/>
                  </a:cubicBezTo>
                  <a:cubicBezTo>
                    <a:pt x="135" y="100"/>
                    <a:pt x="135" y="100"/>
                    <a:pt x="135" y="100"/>
                  </a:cubicBezTo>
                  <a:cubicBezTo>
                    <a:pt x="135" y="100"/>
                    <a:pt x="135" y="100"/>
                    <a:pt x="135" y="100"/>
                  </a:cubicBezTo>
                  <a:cubicBezTo>
                    <a:pt x="135" y="99"/>
                    <a:pt x="135" y="98"/>
                    <a:pt x="135" y="97"/>
                  </a:cubicBezTo>
                  <a:cubicBezTo>
                    <a:pt x="135" y="97"/>
                    <a:pt x="135" y="97"/>
                    <a:pt x="135" y="97"/>
                  </a:cubicBezTo>
                  <a:cubicBezTo>
                    <a:pt x="142" y="84"/>
                    <a:pt x="142" y="84"/>
                    <a:pt x="142" y="84"/>
                  </a:cubicBezTo>
                  <a:cubicBezTo>
                    <a:pt x="135" y="71"/>
                    <a:pt x="135" y="71"/>
                    <a:pt x="135" y="71"/>
                  </a:cubicBezTo>
                  <a:cubicBezTo>
                    <a:pt x="120" y="71"/>
                    <a:pt x="120" y="71"/>
                    <a:pt x="120" y="71"/>
                  </a:cubicBezTo>
                  <a:cubicBezTo>
                    <a:pt x="120" y="71"/>
                    <a:pt x="120" y="71"/>
                    <a:pt x="120" y="71"/>
                  </a:cubicBezTo>
                  <a:cubicBezTo>
                    <a:pt x="119" y="71"/>
                    <a:pt x="119" y="70"/>
                    <a:pt x="118" y="69"/>
                  </a:cubicBezTo>
                  <a:cubicBezTo>
                    <a:pt x="118" y="69"/>
                    <a:pt x="118" y="69"/>
                    <a:pt x="118" y="69"/>
                  </a:cubicBezTo>
                  <a:cubicBezTo>
                    <a:pt x="118" y="54"/>
                    <a:pt x="118" y="54"/>
                    <a:pt x="118" y="54"/>
                  </a:cubicBezTo>
                  <a:cubicBezTo>
                    <a:pt x="105" y="47"/>
                    <a:pt x="105" y="47"/>
                    <a:pt x="105" y="47"/>
                  </a:cubicBezTo>
                  <a:cubicBezTo>
                    <a:pt x="92" y="54"/>
                    <a:pt x="92" y="54"/>
                    <a:pt x="92" y="54"/>
                  </a:cubicBezTo>
                  <a:cubicBezTo>
                    <a:pt x="92" y="54"/>
                    <a:pt x="92" y="54"/>
                    <a:pt x="92" y="54"/>
                  </a:cubicBezTo>
                  <a:cubicBezTo>
                    <a:pt x="91" y="54"/>
                    <a:pt x="90" y="54"/>
                    <a:pt x="89" y="54"/>
                  </a:cubicBezTo>
                  <a:cubicBezTo>
                    <a:pt x="82" y="41"/>
                    <a:pt x="82" y="41"/>
                    <a:pt x="82" y="41"/>
                  </a:cubicBezTo>
                  <a:cubicBezTo>
                    <a:pt x="67" y="41"/>
                    <a:pt x="67" y="41"/>
                    <a:pt x="67" y="41"/>
                  </a:cubicBezTo>
                  <a:cubicBezTo>
                    <a:pt x="59" y="54"/>
                    <a:pt x="59" y="54"/>
                    <a:pt x="59" y="54"/>
                  </a:cubicBezTo>
                  <a:cubicBezTo>
                    <a:pt x="58" y="54"/>
                    <a:pt x="58" y="54"/>
                    <a:pt x="57" y="54"/>
                  </a:cubicBezTo>
                  <a:cubicBezTo>
                    <a:pt x="57" y="54"/>
                    <a:pt x="57" y="54"/>
                    <a:pt x="57" y="54"/>
                  </a:cubicBezTo>
                  <a:cubicBezTo>
                    <a:pt x="44" y="47"/>
                    <a:pt x="44" y="47"/>
                    <a:pt x="44" y="47"/>
                  </a:cubicBezTo>
                  <a:cubicBezTo>
                    <a:pt x="31" y="54"/>
                    <a:pt x="31" y="54"/>
                    <a:pt x="31" y="54"/>
                  </a:cubicBezTo>
                  <a:cubicBezTo>
                    <a:pt x="31" y="69"/>
                    <a:pt x="31" y="69"/>
                    <a:pt x="31" y="69"/>
                  </a:cubicBezTo>
                  <a:cubicBezTo>
                    <a:pt x="31" y="69"/>
                    <a:pt x="31" y="69"/>
                    <a:pt x="31" y="69"/>
                  </a:cubicBezTo>
                  <a:cubicBezTo>
                    <a:pt x="30" y="70"/>
                    <a:pt x="30" y="71"/>
                    <a:pt x="29" y="71"/>
                  </a:cubicBezTo>
                  <a:cubicBezTo>
                    <a:pt x="29" y="71"/>
                    <a:pt x="29" y="71"/>
                    <a:pt x="29" y="71"/>
                  </a:cubicBezTo>
                  <a:cubicBezTo>
                    <a:pt x="14" y="71"/>
                    <a:pt x="14" y="71"/>
                    <a:pt x="14" y="71"/>
                  </a:cubicBezTo>
                  <a:cubicBezTo>
                    <a:pt x="6" y="84"/>
                    <a:pt x="6" y="84"/>
                    <a:pt x="6" y="84"/>
                  </a:cubicBezTo>
                  <a:cubicBezTo>
                    <a:pt x="14" y="97"/>
                    <a:pt x="14" y="97"/>
                    <a:pt x="14" y="97"/>
                  </a:cubicBezTo>
                  <a:cubicBezTo>
                    <a:pt x="14" y="97"/>
                    <a:pt x="14" y="97"/>
                    <a:pt x="14" y="97"/>
                  </a:cubicBezTo>
                  <a:cubicBezTo>
                    <a:pt x="14" y="98"/>
                    <a:pt x="13" y="99"/>
                    <a:pt x="13" y="100"/>
                  </a:cubicBezTo>
                  <a:cubicBezTo>
                    <a:pt x="13" y="100"/>
                    <a:pt x="13" y="100"/>
                    <a:pt x="13" y="100"/>
                  </a:cubicBezTo>
                  <a:cubicBezTo>
                    <a:pt x="0" y="107"/>
                    <a:pt x="0" y="107"/>
                    <a:pt x="0" y="107"/>
                  </a:cubicBezTo>
                  <a:cubicBezTo>
                    <a:pt x="0" y="122"/>
                    <a:pt x="0" y="122"/>
                    <a:pt x="0" y="122"/>
                  </a:cubicBezTo>
                  <a:cubicBezTo>
                    <a:pt x="13" y="130"/>
                    <a:pt x="13" y="130"/>
                    <a:pt x="13" y="130"/>
                  </a:cubicBezTo>
                  <a:cubicBezTo>
                    <a:pt x="13" y="130"/>
                    <a:pt x="13" y="130"/>
                    <a:pt x="13" y="130"/>
                  </a:cubicBezTo>
                  <a:cubicBezTo>
                    <a:pt x="13" y="131"/>
                    <a:pt x="14" y="132"/>
                    <a:pt x="14" y="132"/>
                  </a:cubicBezTo>
                  <a:cubicBezTo>
                    <a:pt x="14" y="132"/>
                    <a:pt x="14" y="132"/>
                    <a:pt x="14" y="132"/>
                  </a:cubicBezTo>
                  <a:cubicBezTo>
                    <a:pt x="6" y="145"/>
                    <a:pt x="6" y="145"/>
                    <a:pt x="6" y="145"/>
                  </a:cubicBezTo>
                  <a:cubicBezTo>
                    <a:pt x="14" y="158"/>
                    <a:pt x="14" y="158"/>
                    <a:pt x="14" y="158"/>
                  </a:cubicBezTo>
                  <a:cubicBezTo>
                    <a:pt x="29" y="158"/>
                    <a:pt x="29" y="158"/>
                    <a:pt x="29" y="158"/>
                  </a:cubicBezTo>
                  <a:cubicBezTo>
                    <a:pt x="29" y="158"/>
                    <a:pt x="29" y="158"/>
                    <a:pt x="29" y="158"/>
                  </a:cubicBezTo>
                  <a:cubicBezTo>
                    <a:pt x="30" y="159"/>
                    <a:pt x="30" y="160"/>
                    <a:pt x="31" y="160"/>
                  </a:cubicBezTo>
                  <a:cubicBezTo>
                    <a:pt x="31" y="160"/>
                    <a:pt x="31" y="160"/>
                    <a:pt x="31" y="160"/>
                  </a:cubicBezTo>
                  <a:cubicBezTo>
                    <a:pt x="31" y="175"/>
                    <a:pt x="31" y="175"/>
                    <a:pt x="31" y="175"/>
                  </a:cubicBezTo>
                  <a:cubicBezTo>
                    <a:pt x="44" y="183"/>
                    <a:pt x="44" y="183"/>
                    <a:pt x="44" y="183"/>
                  </a:cubicBezTo>
                  <a:cubicBezTo>
                    <a:pt x="57" y="175"/>
                    <a:pt x="57" y="175"/>
                    <a:pt x="57" y="175"/>
                  </a:cubicBezTo>
                  <a:cubicBezTo>
                    <a:pt x="57" y="175"/>
                    <a:pt x="57" y="175"/>
                    <a:pt x="57" y="175"/>
                  </a:cubicBezTo>
                  <a:cubicBezTo>
                    <a:pt x="58" y="176"/>
                    <a:pt x="58" y="176"/>
                    <a:pt x="59" y="176"/>
                  </a:cubicBezTo>
                  <a:cubicBezTo>
                    <a:pt x="59" y="176"/>
                    <a:pt x="59" y="176"/>
                    <a:pt x="59" y="176"/>
                  </a:cubicBezTo>
                  <a:cubicBezTo>
                    <a:pt x="67" y="189"/>
                    <a:pt x="67" y="189"/>
                    <a:pt x="67" y="189"/>
                  </a:cubicBezTo>
                  <a:cubicBezTo>
                    <a:pt x="82" y="189"/>
                    <a:pt x="82" y="189"/>
                    <a:pt x="82" y="189"/>
                  </a:cubicBezTo>
                  <a:cubicBezTo>
                    <a:pt x="89" y="176"/>
                    <a:pt x="89" y="176"/>
                    <a:pt x="89" y="176"/>
                  </a:cubicBezTo>
                  <a:cubicBezTo>
                    <a:pt x="89" y="176"/>
                    <a:pt x="89" y="176"/>
                    <a:pt x="89" y="176"/>
                  </a:cubicBezTo>
                  <a:cubicBezTo>
                    <a:pt x="90" y="176"/>
                    <a:pt x="91" y="176"/>
                    <a:pt x="92" y="175"/>
                  </a:cubicBezTo>
                  <a:cubicBezTo>
                    <a:pt x="92" y="175"/>
                    <a:pt x="92" y="175"/>
                    <a:pt x="92" y="175"/>
                  </a:cubicBezTo>
                  <a:cubicBezTo>
                    <a:pt x="105" y="183"/>
                    <a:pt x="105" y="183"/>
                    <a:pt x="105" y="183"/>
                  </a:cubicBezTo>
                  <a:cubicBezTo>
                    <a:pt x="118" y="175"/>
                    <a:pt x="118" y="175"/>
                    <a:pt x="118" y="175"/>
                  </a:cubicBezTo>
                  <a:cubicBezTo>
                    <a:pt x="118" y="160"/>
                    <a:pt x="118" y="160"/>
                    <a:pt x="118" y="160"/>
                  </a:cubicBezTo>
                  <a:cubicBezTo>
                    <a:pt x="118" y="160"/>
                    <a:pt x="118" y="160"/>
                    <a:pt x="118" y="160"/>
                  </a:cubicBezTo>
                  <a:cubicBezTo>
                    <a:pt x="119" y="160"/>
                    <a:pt x="119" y="159"/>
                    <a:pt x="120" y="158"/>
                  </a:cubicBezTo>
                  <a:cubicBezTo>
                    <a:pt x="120" y="158"/>
                    <a:pt x="120" y="158"/>
                    <a:pt x="120" y="158"/>
                  </a:cubicBezTo>
                  <a:cubicBezTo>
                    <a:pt x="135" y="158"/>
                    <a:pt x="135" y="158"/>
                    <a:pt x="135" y="158"/>
                  </a:cubicBezTo>
                  <a:lnTo>
                    <a:pt x="142" y="145"/>
                  </a:lnTo>
                  <a:close/>
                  <a:moveTo>
                    <a:pt x="74" y="166"/>
                  </a:moveTo>
                  <a:cubicBezTo>
                    <a:pt x="46" y="166"/>
                    <a:pt x="23" y="143"/>
                    <a:pt x="23" y="115"/>
                  </a:cubicBezTo>
                  <a:cubicBezTo>
                    <a:pt x="23" y="87"/>
                    <a:pt x="46" y="64"/>
                    <a:pt x="74" y="64"/>
                  </a:cubicBezTo>
                  <a:cubicBezTo>
                    <a:pt x="103" y="64"/>
                    <a:pt x="126" y="87"/>
                    <a:pt x="126" y="115"/>
                  </a:cubicBezTo>
                  <a:cubicBezTo>
                    <a:pt x="126" y="143"/>
                    <a:pt x="103" y="166"/>
                    <a:pt x="74" y="166"/>
                  </a:cubicBezTo>
                  <a:close/>
                  <a:moveTo>
                    <a:pt x="191" y="197"/>
                  </a:moveTo>
                  <a:cubicBezTo>
                    <a:pt x="198" y="193"/>
                    <a:pt x="198" y="193"/>
                    <a:pt x="198" y="193"/>
                  </a:cubicBezTo>
                  <a:cubicBezTo>
                    <a:pt x="198" y="185"/>
                    <a:pt x="198" y="185"/>
                    <a:pt x="198" y="185"/>
                  </a:cubicBezTo>
                  <a:cubicBezTo>
                    <a:pt x="191" y="181"/>
                    <a:pt x="191" y="181"/>
                    <a:pt x="191" y="181"/>
                  </a:cubicBezTo>
                  <a:cubicBezTo>
                    <a:pt x="191" y="182"/>
                    <a:pt x="191" y="182"/>
                    <a:pt x="191" y="182"/>
                  </a:cubicBezTo>
                  <a:cubicBezTo>
                    <a:pt x="191" y="181"/>
                    <a:pt x="191" y="181"/>
                    <a:pt x="191" y="180"/>
                  </a:cubicBezTo>
                  <a:cubicBezTo>
                    <a:pt x="191" y="180"/>
                    <a:pt x="191" y="180"/>
                    <a:pt x="191" y="180"/>
                  </a:cubicBezTo>
                  <a:cubicBezTo>
                    <a:pt x="195" y="174"/>
                    <a:pt x="195" y="174"/>
                    <a:pt x="195" y="174"/>
                  </a:cubicBezTo>
                  <a:cubicBezTo>
                    <a:pt x="191" y="167"/>
                    <a:pt x="191" y="167"/>
                    <a:pt x="191" y="167"/>
                  </a:cubicBezTo>
                  <a:cubicBezTo>
                    <a:pt x="183" y="167"/>
                    <a:pt x="183" y="167"/>
                    <a:pt x="183" y="167"/>
                  </a:cubicBezTo>
                  <a:cubicBezTo>
                    <a:pt x="183" y="167"/>
                    <a:pt x="183" y="167"/>
                    <a:pt x="183" y="167"/>
                  </a:cubicBezTo>
                  <a:cubicBezTo>
                    <a:pt x="183" y="167"/>
                    <a:pt x="183" y="166"/>
                    <a:pt x="182" y="166"/>
                  </a:cubicBezTo>
                  <a:cubicBezTo>
                    <a:pt x="182" y="166"/>
                    <a:pt x="182" y="166"/>
                    <a:pt x="182" y="166"/>
                  </a:cubicBezTo>
                  <a:cubicBezTo>
                    <a:pt x="182" y="158"/>
                    <a:pt x="182" y="158"/>
                    <a:pt x="182" y="158"/>
                  </a:cubicBezTo>
                  <a:cubicBezTo>
                    <a:pt x="176" y="155"/>
                    <a:pt x="176" y="155"/>
                    <a:pt x="176" y="155"/>
                  </a:cubicBezTo>
                  <a:cubicBezTo>
                    <a:pt x="169" y="158"/>
                    <a:pt x="169" y="158"/>
                    <a:pt x="169" y="158"/>
                  </a:cubicBezTo>
                  <a:cubicBezTo>
                    <a:pt x="169" y="158"/>
                    <a:pt x="169" y="158"/>
                    <a:pt x="169" y="158"/>
                  </a:cubicBezTo>
                  <a:cubicBezTo>
                    <a:pt x="169" y="158"/>
                    <a:pt x="168" y="158"/>
                    <a:pt x="168" y="158"/>
                  </a:cubicBezTo>
                  <a:cubicBezTo>
                    <a:pt x="164" y="152"/>
                    <a:pt x="164" y="152"/>
                    <a:pt x="164" y="152"/>
                  </a:cubicBezTo>
                  <a:cubicBezTo>
                    <a:pt x="156" y="152"/>
                    <a:pt x="156" y="152"/>
                    <a:pt x="156" y="152"/>
                  </a:cubicBezTo>
                  <a:cubicBezTo>
                    <a:pt x="153" y="158"/>
                    <a:pt x="153" y="158"/>
                    <a:pt x="153" y="158"/>
                  </a:cubicBezTo>
                  <a:cubicBezTo>
                    <a:pt x="152" y="158"/>
                    <a:pt x="152" y="158"/>
                    <a:pt x="151" y="158"/>
                  </a:cubicBezTo>
                  <a:cubicBezTo>
                    <a:pt x="151" y="158"/>
                    <a:pt x="151" y="158"/>
                    <a:pt x="151" y="158"/>
                  </a:cubicBezTo>
                  <a:cubicBezTo>
                    <a:pt x="145" y="155"/>
                    <a:pt x="145" y="155"/>
                    <a:pt x="145" y="155"/>
                  </a:cubicBezTo>
                  <a:cubicBezTo>
                    <a:pt x="138" y="158"/>
                    <a:pt x="138" y="158"/>
                    <a:pt x="138" y="158"/>
                  </a:cubicBezTo>
                  <a:cubicBezTo>
                    <a:pt x="138" y="166"/>
                    <a:pt x="138" y="166"/>
                    <a:pt x="138" y="166"/>
                  </a:cubicBezTo>
                  <a:cubicBezTo>
                    <a:pt x="138" y="166"/>
                    <a:pt x="138" y="166"/>
                    <a:pt x="138" y="166"/>
                  </a:cubicBezTo>
                  <a:cubicBezTo>
                    <a:pt x="138" y="166"/>
                    <a:pt x="137" y="167"/>
                    <a:pt x="137" y="167"/>
                  </a:cubicBezTo>
                  <a:cubicBezTo>
                    <a:pt x="137" y="167"/>
                    <a:pt x="137" y="167"/>
                    <a:pt x="137" y="167"/>
                  </a:cubicBezTo>
                  <a:cubicBezTo>
                    <a:pt x="129" y="167"/>
                    <a:pt x="129" y="167"/>
                    <a:pt x="129" y="167"/>
                  </a:cubicBezTo>
                  <a:cubicBezTo>
                    <a:pt x="126" y="174"/>
                    <a:pt x="126" y="174"/>
                    <a:pt x="126" y="174"/>
                  </a:cubicBezTo>
                  <a:cubicBezTo>
                    <a:pt x="129" y="180"/>
                    <a:pt x="129" y="180"/>
                    <a:pt x="129" y="180"/>
                  </a:cubicBezTo>
                  <a:cubicBezTo>
                    <a:pt x="129" y="180"/>
                    <a:pt x="129" y="180"/>
                    <a:pt x="129" y="180"/>
                  </a:cubicBezTo>
                  <a:cubicBezTo>
                    <a:pt x="129" y="181"/>
                    <a:pt x="129" y="181"/>
                    <a:pt x="129" y="182"/>
                  </a:cubicBezTo>
                  <a:cubicBezTo>
                    <a:pt x="129" y="181"/>
                    <a:pt x="129" y="181"/>
                    <a:pt x="129" y="181"/>
                  </a:cubicBezTo>
                  <a:cubicBezTo>
                    <a:pt x="122" y="185"/>
                    <a:pt x="122" y="185"/>
                    <a:pt x="122" y="185"/>
                  </a:cubicBezTo>
                  <a:cubicBezTo>
                    <a:pt x="122" y="193"/>
                    <a:pt x="122" y="193"/>
                    <a:pt x="122" y="193"/>
                  </a:cubicBezTo>
                  <a:cubicBezTo>
                    <a:pt x="129" y="197"/>
                    <a:pt x="129" y="197"/>
                    <a:pt x="129" y="197"/>
                  </a:cubicBezTo>
                  <a:cubicBezTo>
                    <a:pt x="129" y="197"/>
                    <a:pt x="129" y="197"/>
                    <a:pt x="129" y="197"/>
                  </a:cubicBezTo>
                  <a:cubicBezTo>
                    <a:pt x="129" y="197"/>
                    <a:pt x="129" y="198"/>
                    <a:pt x="129" y="198"/>
                  </a:cubicBezTo>
                  <a:cubicBezTo>
                    <a:pt x="129" y="198"/>
                    <a:pt x="129" y="198"/>
                    <a:pt x="129" y="198"/>
                  </a:cubicBezTo>
                  <a:cubicBezTo>
                    <a:pt x="126" y="205"/>
                    <a:pt x="126" y="205"/>
                    <a:pt x="126" y="205"/>
                  </a:cubicBezTo>
                  <a:cubicBezTo>
                    <a:pt x="129" y="211"/>
                    <a:pt x="129" y="211"/>
                    <a:pt x="129" y="211"/>
                  </a:cubicBezTo>
                  <a:cubicBezTo>
                    <a:pt x="137" y="211"/>
                    <a:pt x="137" y="211"/>
                    <a:pt x="137" y="211"/>
                  </a:cubicBezTo>
                  <a:cubicBezTo>
                    <a:pt x="137" y="211"/>
                    <a:pt x="137" y="211"/>
                    <a:pt x="137" y="211"/>
                  </a:cubicBezTo>
                  <a:cubicBezTo>
                    <a:pt x="137" y="212"/>
                    <a:pt x="138" y="212"/>
                    <a:pt x="138" y="212"/>
                  </a:cubicBezTo>
                  <a:cubicBezTo>
                    <a:pt x="138" y="212"/>
                    <a:pt x="138" y="212"/>
                    <a:pt x="138" y="212"/>
                  </a:cubicBezTo>
                  <a:cubicBezTo>
                    <a:pt x="138" y="220"/>
                    <a:pt x="138" y="220"/>
                    <a:pt x="138" y="220"/>
                  </a:cubicBezTo>
                  <a:cubicBezTo>
                    <a:pt x="145" y="224"/>
                    <a:pt x="145" y="224"/>
                    <a:pt x="145" y="224"/>
                  </a:cubicBezTo>
                  <a:cubicBezTo>
                    <a:pt x="151" y="220"/>
                    <a:pt x="151" y="220"/>
                    <a:pt x="151" y="220"/>
                  </a:cubicBezTo>
                  <a:cubicBezTo>
                    <a:pt x="151" y="220"/>
                    <a:pt x="151" y="220"/>
                    <a:pt x="151" y="220"/>
                  </a:cubicBezTo>
                  <a:cubicBezTo>
                    <a:pt x="152" y="220"/>
                    <a:pt x="152" y="220"/>
                    <a:pt x="153" y="220"/>
                  </a:cubicBezTo>
                  <a:cubicBezTo>
                    <a:pt x="153" y="220"/>
                    <a:pt x="153" y="220"/>
                    <a:pt x="153" y="220"/>
                  </a:cubicBezTo>
                  <a:cubicBezTo>
                    <a:pt x="156" y="227"/>
                    <a:pt x="156" y="227"/>
                    <a:pt x="156" y="227"/>
                  </a:cubicBezTo>
                  <a:cubicBezTo>
                    <a:pt x="164" y="227"/>
                    <a:pt x="164" y="227"/>
                    <a:pt x="164" y="227"/>
                  </a:cubicBezTo>
                  <a:cubicBezTo>
                    <a:pt x="168" y="220"/>
                    <a:pt x="168" y="220"/>
                    <a:pt x="168" y="220"/>
                  </a:cubicBezTo>
                  <a:cubicBezTo>
                    <a:pt x="168" y="220"/>
                    <a:pt x="168" y="220"/>
                    <a:pt x="168" y="220"/>
                  </a:cubicBezTo>
                  <a:cubicBezTo>
                    <a:pt x="168" y="220"/>
                    <a:pt x="169" y="220"/>
                    <a:pt x="169" y="220"/>
                  </a:cubicBezTo>
                  <a:cubicBezTo>
                    <a:pt x="169" y="220"/>
                    <a:pt x="169" y="220"/>
                    <a:pt x="169" y="220"/>
                  </a:cubicBezTo>
                  <a:cubicBezTo>
                    <a:pt x="176" y="224"/>
                    <a:pt x="176" y="224"/>
                    <a:pt x="176" y="224"/>
                  </a:cubicBezTo>
                  <a:cubicBezTo>
                    <a:pt x="182" y="220"/>
                    <a:pt x="182" y="220"/>
                    <a:pt x="182" y="220"/>
                  </a:cubicBezTo>
                  <a:cubicBezTo>
                    <a:pt x="182" y="212"/>
                    <a:pt x="182" y="212"/>
                    <a:pt x="182" y="212"/>
                  </a:cubicBezTo>
                  <a:cubicBezTo>
                    <a:pt x="182" y="212"/>
                    <a:pt x="182" y="212"/>
                    <a:pt x="182" y="212"/>
                  </a:cubicBezTo>
                  <a:cubicBezTo>
                    <a:pt x="183" y="212"/>
                    <a:pt x="183" y="212"/>
                    <a:pt x="183" y="211"/>
                  </a:cubicBezTo>
                  <a:cubicBezTo>
                    <a:pt x="183" y="211"/>
                    <a:pt x="183" y="211"/>
                    <a:pt x="183" y="211"/>
                  </a:cubicBezTo>
                  <a:cubicBezTo>
                    <a:pt x="191" y="211"/>
                    <a:pt x="191" y="211"/>
                    <a:pt x="191" y="211"/>
                  </a:cubicBezTo>
                  <a:cubicBezTo>
                    <a:pt x="195" y="205"/>
                    <a:pt x="195" y="205"/>
                    <a:pt x="195" y="205"/>
                  </a:cubicBezTo>
                  <a:cubicBezTo>
                    <a:pt x="191" y="198"/>
                    <a:pt x="191" y="198"/>
                    <a:pt x="191" y="198"/>
                  </a:cubicBezTo>
                  <a:cubicBezTo>
                    <a:pt x="191" y="198"/>
                    <a:pt x="191" y="198"/>
                    <a:pt x="191" y="198"/>
                  </a:cubicBezTo>
                  <a:cubicBezTo>
                    <a:pt x="191" y="198"/>
                    <a:pt x="191" y="197"/>
                    <a:pt x="191" y="197"/>
                  </a:cubicBezTo>
                  <a:close/>
                  <a:moveTo>
                    <a:pt x="160" y="207"/>
                  </a:moveTo>
                  <a:cubicBezTo>
                    <a:pt x="151" y="207"/>
                    <a:pt x="143" y="199"/>
                    <a:pt x="143" y="189"/>
                  </a:cubicBezTo>
                  <a:cubicBezTo>
                    <a:pt x="143" y="180"/>
                    <a:pt x="151" y="172"/>
                    <a:pt x="160" y="172"/>
                  </a:cubicBezTo>
                  <a:cubicBezTo>
                    <a:pt x="170" y="172"/>
                    <a:pt x="178" y="180"/>
                    <a:pt x="178" y="189"/>
                  </a:cubicBezTo>
                  <a:cubicBezTo>
                    <a:pt x="178" y="199"/>
                    <a:pt x="170" y="207"/>
                    <a:pt x="160" y="207"/>
                  </a:cubicBezTo>
                  <a:close/>
                  <a:moveTo>
                    <a:pt x="97" y="128"/>
                  </a:moveTo>
                  <a:cubicBezTo>
                    <a:pt x="96" y="126"/>
                    <a:pt x="99" y="121"/>
                    <a:pt x="100" y="118"/>
                  </a:cubicBezTo>
                  <a:cubicBezTo>
                    <a:pt x="101" y="116"/>
                    <a:pt x="105" y="109"/>
                    <a:pt x="105" y="105"/>
                  </a:cubicBezTo>
                  <a:cubicBezTo>
                    <a:pt x="105" y="101"/>
                    <a:pt x="107" y="96"/>
                    <a:pt x="103" y="88"/>
                  </a:cubicBezTo>
                  <a:cubicBezTo>
                    <a:pt x="99" y="81"/>
                    <a:pt x="95" y="78"/>
                    <a:pt x="89" y="75"/>
                  </a:cubicBezTo>
                  <a:cubicBezTo>
                    <a:pt x="82" y="72"/>
                    <a:pt x="71" y="73"/>
                    <a:pt x="68" y="74"/>
                  </a:cubicBezTo>
                  <a:cubicBezTo>
                    <a:pt x="64" y="75"/>
                    <a:pt x="58" y="78"/>
                    <a:pt x="56" y="79"/>
                  </a:cubicBezTo>
                  <a:cubicBezTo>
                    <a:pt x="54" y="80"/>
                    <a:pt x="47" y="84"/>
                    <a:pt x="46" y="84"/>
                  </a:cubicBezTo>
                  <a:cubicBezTo>
                    <a:pt x="44" y="84"/>
                    <a:pt x="44" y="84"/>
                    <a:pt x="43" y="85"/>
                  </a:cubicBezTo>
                  <a:cubicBezTo>
                    <a:pt x="43" y="85"/>
                    <a:pt x="44" y="87"/>
                    <a:pt x="45" y="88"/>
                  </a:cubicBezTo>
                  <a:cubicBezTo>
                    <a:pt x="46" y="89"/>
                    <a:pt x="48" y="90"/>
                    <a:pt x="48" y="90"/>
                  </a:cubicBezTo>
                  <a:cubicBezTo>
                    <a:pt x="48" y="90"/>
                    <a:pt x="47" y="91"/>
                    <a:pt x="46" y="93"/>
                  </a:cubicBezTo>
                  <a:cubicBezTo>
                    <a:pt x="46" y="94"/>
                    <a:pt x="45" y="101"/>
                    <a:pt x="45" y="103"/>
                  </a:cubicBezTo>
                  <a:cubicBezTo>
                    <a:pt x="45" y="104"/>
                    <a:pt x="46" y="106"/>
                    <a:pt x="46" y="106"/>
                  </a:cubicBezTo>
                  <a:cubicBezTo>
                    <a:pt x="46" y="107"/>
                    <a:pt x="45" y="108"/>
                    <a:pt x="44" y="109"/>
                  </a:cubicBezTo>
                  <a:cubicBezTo>
                    <a:pt x="43" y="111"/>
                    <a:pt x="40" y="117"/>
                    <a:pt x="39" y="119"/>
                  </a:cubicBezTo>
                  <a:cubicBezTo>
                    <a:pt x="38" y="120"/>
                    <a:pt x="40" y="122"/>
                    <a:pt x="40" y="122"/>
                  </a:cubicBezTo>
                  <a:cubicBezTo>
                    <a:pt x="41" y="122"/>
                    <a:pt x="43" y="122"/>
                    <a:pt x="44" y="122"/>
                  </a:cubicBezTo>
                  <a:cubicBezTo>
                    <a:pt x="45" y="123"/>
                    <a:pt x="45" y="124"/>
                    <a:pt x="45" y="125"/>
                  </a:cubicBezTo>
                  <a:cubicBezTo>
                    <a:pt x="45" y="126"/>
                    <a:pt x="45" y="127"/>
                    <a:pt x="45" y="127"/>
                  </a:cubicBezTo>
                  <a:cubicBezTo>
                    <a:pt x="46" y="127"/>
                    <a:pt x="47" y="127"/>
                    <a:pt x="48" y="127"/>
                  </a:cubicBezTo>
                  <a:cubicBezTo>
                    <a:pt x="48" y="127"/>
                    <a:pt x="46" y="129"/>
                    <a:pt x="47" y="130"/>
                  </a:cubicBezTo>
                  <a:cubicBezTo>
                    <a:pt x="47" y="131"/>
                    <a:pt x="49" y="132"/>
                    <a:pt x="49" y="133"/>
                  </a:cubicBezTo>
                  <a:cubicBezTo>
                    <a:pt x="50" y="134"/>
                    <a:pt x="50" y="137"/>
                    <a:pt x="50" y="137"/>
                  </a:cubicBezTo>
                  <a:cubicBezTo>
                    <a:pt x="50" y="138"/>
                    <a:pt x="51" y="140"/>
                    <a:pt x="53" y="140"/>
                  </a:cubicBezTo>
                  <a:cubicBezTo>
                    <a:pt x="55" y="141"/>
                    <a:pt x="59" y="140"/>
                    <a:pt x="62" y="139"/>
                  </a:cubicBezTo>
                  <a:cubicBezTo>
                    <a:pt x="65" y="139"/>
                    <a:pt x="67" y="140"/>
                    <a:pt x="68" y="141"/>
                  </a:cubicBezTo>
                  <a:cubicBezTo>
                    <a:pt x="68" y="142"/>
                    <a:pt x="69" y="144"/>
                    <a:pt x="70" y="145"/>
                  </a:cubicBezTo>
                  <a:cubicBezTo>
                    <a:pt x="70" y="145"/>
                    <a:pt x="71" y="147"/>
                    <a:pt x="71" y="148"/>
                  </a:cubicBezTo>
                  <a:cubicBezTo>
                    <a:pt x="71" y="149"/>
                    <a:pt x="70" y="151"/>
                    <a:pt x="69" y="152"/>
                  </a:cubicBezTo>
                  <a:cubicBezTo>
                    <a:pt x="68" y="153"/>
                    <a:pt x="63" y="155"/>
                    <a:pt x="61" y="156"/>
                  </a:cubicBezTo>
                  <a:cubicBezTo>
                    <a:pt x="59" y="157"/>
                    <a:pt x="68" y="158"/>
                    <a:pt x="71" y="159"/>
                  </a:cubicBezTo>
                  <a:cubicBezTo>
                    <a:pt x="74" y="159"/>
                    <a:pt x="82" y="159"/>
                    <a:pt x="89" y="156"/>
                  </a:cubicBezTo>
                  <a:cubicBezTo>
                    <a:pt x="99" y="153"/>
                    <a:pt x="105" y="147"/>
                    <a:pt x="109" y="142"/>
                  </a:cubicBezTo>
                  <a:cubicBezTo>
                    <a:pt x="112" y="137"/>
                    <a:pt x="113" y="135"/>
                    <a:pt x="113" y="135"/>
                  </a:cubicBezTo>
                  <a:cubicBezTo>
                    <a:pt x="113" y="135"/>
                    <a:pt x="103" y="132"/>
                    <a:pt x="101" y="132"/>
                  </a:cubicBezTo>
                  <a:cubicBezTo>
                    <a:pt x="100" y="132"/>
                    <a:pt x="98" y="130"/>
                    <a:pt x="97" y="12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3000">
                <a:solidFill>
                  <a:schemeClr val="accent2"/>
                </a:solidFill>
              </a:endParaRPr>
            </a:p>
          </p:txBody>
        </p:sp>
        <p:pic>
          <p:nvPicPr>
            <p:cNvPr id="314" name="Image 101">
              <a:extLst>
                <a:ext uri="{FF2B5EF4-FFF2-40B4-BE49-F238E27FC236}">
                  <a16:creationId xmlns:a16="http://schemas.microsoft.com/office/drawing/2014/main" id="{93C5BF3B-020C-7BE7-3E11-65F78E1E7BC9}"/>
                </a:ext>
              </a:extLst>
            </p:cNvPr>
            <p:cNvPicPr>
              <a:picLocks noChangeAspect="1"/>
            </p:cNvPicPr>
            <p:nvPr/>
          </p:nvPicPr>
          <p:blipFill>
            <a:blip r:embed="rId2"/>
            <a:stretch>
              <a:fillRect/>
            </a:stretch>
          </p:blipFill>
          <p:spPr>
            <a:xfrm>
              <a:off x="6802477" y="2226669"/>
              <a:ext cx="284875" cy="253655"/>
            </a:xfrm>
            <a:prstGeom prst="rect">
              <a:avLst/>
            </a:prstGeom>
            <a:solidFill>
              <a:schemeClr val="bg1"/>
            </a:solidFill>
          </p:spPr>
        </p:pic>
        <p:sp>
          <p:nvSpPr>
            <p:cNvPr id="315" name="TextBox 89">
              <a:extLst>
                <a:ext uri="{FF2B5EF4-FFF2-40B4-BE49-F238E27FC236}">
                  <a16:creationId xmlns:a16="http://schemas.microsoft.com/office/drawing/2014/main" id="{F1773BCD-783E-0FA7-BFED-1D1E5188153E}"/>
                </a:ext>
              </a:extLst>
            </p:cNvPr>
            <p:cNvSpPr txBox="1"/>
            <p:nvPr/>
          </p:nvSpPr>
          <p:spPr>
            <a:xfrm>
              <a:off x="6510172" y="2524613"/>
              <a:ext cx="869484" cy="191758"/>
            </a:xfrm>
            <a:prstGeom prst="rect">
              <a:avLst/>
            </a:prstGeom>
            <a:solidFill>
              <a:schemeClr val="bg1"/>
            </a:solidFill>
          </p:spPr>
          <p:txBody>
            <a:bodyPr wrap="square" rtlCol="0" anchor="ctr">
              <a:noAutofit/>
            </a:bodyPr>
            <a:lstStyle/>
            <a:p>
              <a:pPr marL="0" marR="0" lvl="0" indent="0" algn="ctr" defTabSz="914400" eaLnBrk="1" fontAlgn="auto" latinLnBrk="0" hangingPunct="1">
                <a:lnSpc>
                  <a:spcPct val="100000"/>
                </a:lnSpc>
                <a:spcBef>
                  <a:spcPts val="600"/>
                </a:spcBef>
                <a:spcAft>
                  <a:spcPts val="600"/>
                </a:spcAft>
                <a:buClrTx/>
                <a:buSzTx/>
                <a:buFontTx/>
                <a:buNone/>
                <a:tabLst/>
                <a:defRPr/>
              </a:pPr>
              <a:r>
                <a:rPr kumimoji="0" lang="en-GB" sz="3000" b="1" i="0" u="none" strike="noStrike" kern="0" cap="none" spc="0" normalizeH="0" baseline="0" dirty="0">
                  <a:ln>
                    <a:noFill/>
                  </a:ln>
                  <a:solidFill>
                    <a:schemeClr val="accent2"/>
                  </a:solidFill>
                  <a:effectLst/>
                  <a:uLnTx/>
                  <a:uFillTx/>
                  <a:latin typeface="Arial" panose="020B0604020202020204" pitchFamily="34" charset="0"/>
                  <a:cs typeface="Arial" panose="020B0604020202020204" pitchFamily="34" charset="0"/>
                </a:rPr>
                <a:t>Blockchain</a:t>
              </a:r>
            </a:p>
          </p:txBody>
        </p:sp>
        <p:sp>
          <p:nvSpPr>
            <p:cNvPr id="316" name="TextBox 89">
              <a:extLst>
                <a:ext uri="{FF2B5EF4-FFF2-40B4-BE49-F238E27FC236}">
                  <a16:creationId xmlns:a16="http://schemas.microsoft.com/office/drawing/2014/main" id="{9BF09BAF-6295-6D39-8FAC-8E42BC18022D}"/>
                </a:ext>
              </a:extLst>
            </p:cNvPr>
            <p:cNvSpPr txBox="1"/>
            <p:nvPr/>
          </p:nvSpPr>
          <p:spPr>
            <a:xfrm>
              <a:off x="6510172" y="1614874"/>
              <a:ext cx="869484" cy="191758"/>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600"/>
                </a:spcBef>
                <a:spcAft>
                  <a:spcPts val="600"/>
                </a:spcAft>
                <a:buClrTx/>
                <a:buSzTx/>
                <a:buFontTx/>
                <a:buNone/>
                <a:tabLst/>
                <a:defRPr/>
              </a:pPr>
              <a:r>
                <a:rPr kumimoji="0" lang="en-GB" sz="3000" b="1" i="0" u="none" strike="noStrike" kern="0" cap="none" spc="0" normalizeH="0" baseline="0" dirty="0">
                  <a:ln>
                    <a:noFill/>
                  </a:ln>
                  <a:solidFill>
                    <a:schemeClr val="accent2"/>
                  </a:solidFill>
                  <a:effectLst/>
                  <a:uLnTx/>
                  <a:uFillTx/>
                  <a:latin typeface="Arial" panose="020B0604020202020204" pitchFamily="34" charset="0"/>
                  <a:cs typeface="Arial" panose="020B0604020202020204" pitchFamily="34" charset="0"/>
                </a:rPr>
                <a:t>New AI</a:t>
              </a:r>
            </a:p>
          </p:txBody>
        </p:sp>
      </p:grpSp>
      <p:grpSp>
        <p:nvGrpSpPr>
          <p:cNvPr id="290" name="Group 289">
            <a:extLst>
              <a:ext uri="{FF2B5EF4-FFF2-40B4-BE49-F238E27FC236}">
                <a16:creationId xmlns:a16="http://schemas.microsoft.com/office/drawing/2014/main" id="{06F8D4BF-FBA6-30C4-B832-3F29D9953215}"/>
              </a:ext>
            </a:extLst>
          </p:cNvPr>
          <p:cNvGrpSpPr/>
          <p:nvPr/>
        </p:nvGrpSpPr>
        <p:grpSpPr>
          <a:xfrm>
            <a:off x="8785937" y="6023978"/>
            <a:ext cx="6808954" cy="4109810"/>
            <a:chOff x="3308516" y="1669233"/>
            <a:chExt cx="2669902" cy="1571493"/>
          </a:xfrm>
        </p:grpSpPr>
        <p:sp>
          <p:nvSpPr>
            <p:cNvPr id="291" name="TextBox 89">
              <a:extLst>
                <a:ext uri="{FF2B5EF4-FFF2-40B4-BE49-F238E27FC236}">
                  <a16:creationId xmlns:a16="http://schemas.microsoft.com/office/drawing/2014/main" id="{D5309F1C-1B3C-47B7-83BC-00C69A96021B}"/>
                </a:ext>
              </a:extLst>
            </p:cNvPr>
            <p:cNvSpPr txBox="1"/>
            <p:nvPr/>
          </p:nvSpPr>
          <p:spPr>
            <a:xfrm>
              <a:off x="5108934" y="2172161"/>
              <a:ext cx="869484" cy="232027"/>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600"/>
                </a:spcBef>
                <a:spcAft>
                  <a:spcPts val="600"/>
                </a:spcAft>
                <a:buClrTx/>
                <a:buSzTx/>
                <a:buFontTx/>
                <a:buNone/>
                <a:tabLst/>
                <a:defRPr/>
              </a:pPr>
              <a:r>
                <a:rPr kumimoji="0" lang="en-GB" sz="3000" b="1" i="0" u="none" strike="noStrike" kern="0" cap="none" spc="0" normalizeH="0" baseline="0">
                  <a:ln>
                    <a:noFill/>
                  </a:ln>
                  <a:solidFill>
                    <a:schemeClr val="accent2"/>
                  </a:solidFill>
                  <a:effectLst/>
                  <a:uLnTx/>
                  <a:uFillTx/>
                  <a:latin typeface="Arial" panose="020B0604020202020204" pitchFamily="34" charset="0"/>
                  <a:cs typeface="Arial" panose="020B0604020202020204" pitchFamily="34" charset="0"/>
                </a:rPr>
                <a:t>AI</a:t>
              </a:r>
            </a:p>
          </p:txBody>
        </p:sp>
        <p:cxnSp>
          <p:nvCxnSpPr>
            <p:cNvPr id="292" name="Connecteur droit avec flèche 47">
              <a:extLst>
                <a:ext uri="{FF2B5EF4-FFF2-40B4-BE49-F238E27FC236}">
                  <a16:creationId xmlns:a16="http://schemas.microsoft.com/office/drawing/2014/main" id="{785B8786-EAA6-1445-30C2-7E4BDD2D318E}"/>
                </a:ext>
              </a:extLst>
            </p:cNvPr>
            <p:cNvCxnSpPr>
              <a:cxnSpLocks/>
            </p:cNvCxnSpPr>
            <p:nvPr/>
          </p:nvCxnSpPr>
          <p:spPr>
            <a:xfrm flipH="1" flipV="1">
              <a:off x="4597511" y="2807821"/>
              <a:ext cx="355468" cy="101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3" name="Connecteur droit avec flèche 48">
              <a:extLst>
                <a:ext uri="{FF2B5EF4-FFF2-40B4-BE49-F238E27FC236}">
                  <a16:creationId xmlns:a16="http://schemas.microsoft.com/office/drawing/2014/main" id="{9FD3D380-61E6-71B8-22B5-B6D3E88B35F1}"/>
                </a:ext>
              </a:extLst>
            </p:cNvPr>
            <p:cNvCxnSpPr>
              <a:cxnSpLocks/>
            </p:cNvCxnSpPr>
            <p:nvPr/>
          </p:nvCxnSpPr>
          <p:spPr>
            <a:xfrm flipH="1" flipV="1">
              <a:off x="4955853" y="2125398"/>
              <a:ext cx="232474" cy="16437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4" name="Connecteur droit avec flèche 49">
              <a:extLst>
                <a:ext uri="{FF2B5EF4-FFF2-40B4-BE49-F238E27FC236}">
                  <a16:creationId xmlns:a16="http://schemas.microsoft.com/office/drawing/2014/main" id="{A0174B47-EDB3-E789-BBAB-DA194A683720}"/>
                </a:ext>
              </a:extLst>
            </p:cNvPr>
            <p:cNvCxnSpPr>
              <a:cxnSpLocks/>
            </p:cNvCxnSpPr>
            <p:nvPr/>
          </p:nvCxnSpPr>
          <p:spPr>
            <a:xfrm flipH="1">
              <a:off x="4362164" y="2125398"/>
              <a:ext cx="232474" cy="16437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5" name="Connecteur droit avec flèche 50">
              <a:extLst>
                <a:ext uri="{FF2B5EF4-FFF2-40B4-BE49-F238E27FC236}">
                  <a16:creationId xmlns:a16="http://schemas.microsoft.com/office/drawing/2014/main" id="{987BFDFF-2E07-540D-9683-BA2ED9636EAF}"/>
                </a:ext>
              </a:extLst>
            </p:cNvPr>
            <p:cNvCxnSpPr>
              <a:cxnSpLocks/>
            </p:cNvCxnSpPr>
            <p:nvPr/>
          </p:nvCxnSpPr>
          <p:spPr>
            <a:xfrm flipH="1" flipV="1">
              <a:off x="4212671" y="2514992"/>
              <a:ext cx="98154" cy="25830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6" name="Connecteur droit avec flèche 51">
              <a:extLst>
                <a:ext uri="{FF2B5EF4-FFF2-40B4-BE49-F238E27FC236}">
                  <a16:creationId xmlns:a16="http://schemas.microsoft.com/office/drawing/2014/main" id="{FDAD9006-F091-3CB8-6211-E9493AE26459}"/>
                </a:ext>
              </a:extLst>
            </p:cNvPr>
            <p:cNvCxnSpPr>
              <a:cxnSpLocks/>
            </p:cNvCxnSpPr>
            <p:nvPr/>
          </p:nvCxnSpPr>
          <p:spPr>
            <a:xfrm flipH="1">
              <a:off x="5239666" y="2514992"/>
              <a:ext cx="98154" cy="25830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7" name="Connecteur droit avec flèche 52">
              <a:extLst>
                <a:ext uri="{FF2B5EF4-FFF2-40B4-BE49-F238E27FC236}">
                  <a16:creationId xmlns:a16="http://schemas.microsoft.com/office/drawing/2014/main" id="{99BF2AAD-7B6A-6577-C55E-10F919F9A16D}"/>
                </a:ext>
              </a:extLst>
            </p:cNvPr>
            <p:cNvCxnSpPr>
              <a:cxnSpLocks/>
            </p:cNvCxnSpPr>
            <p:nvPr/>
          </p:nvCxnSpPr>
          <p:spPr>
            <a:xfrm flipH="1" flipV="1">
              <a:off x="4460378" y="2355345"/>
              <a:ext cx="629735" cy="101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8" name="Connecteur droit avec flèche 53">
              <a:extLst>
                <a:ext uri="{FF2B5EF4-FFF2-40B4-BE49-F238E27FC236}">
                  <a16:creationId xmlns:a16="http://schemas.microsoft.com/office/drawing/2014/main" id="{33A0E85A-1296-3AA8-63AD-2977DCBFF5B8}"/>
                </a:ext>
              </a:extLst>
            </p:cNvPr>
            <p:cNvCxnSpPr>
              <a:cxnSpLocks/>
            </p:cNvCxnSpPr>
            <p:nvPr/>
          </p:nvCxnSpPr>
          <p:spPr>
            <a:xfrm flipH="1">
              <a:off x="4504402" y="2207373"/>
              <a:ext cx="234840" cy="4815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9" name="Connecteur droit avec flèche 54">
              <a:extLst>
                <a:ext uri="{FF2B5EF4-FFF2-40B4-BE49-F238E27FC236}">
                  <a16:creationId xmlns:a16="http://schemas.microsoft.com/office/drawing/2014/main" id="{0E87D88E-ABA5-8297-DEF6-54F9794739BD}"/>
                </a:ext>
              </a:extLst>
            </p:cNvPr>
            <p:cNvCxnSpPr>
              <a:cxnSpLocks/>
            </p:cNvCxnSpPr>
            <p:nvPr/>
          </p:nvCxnSpPr>
          <p:spPr>
            <a:xfrm flipH="1" flipV="1">
              <a:off x="4811249" y="2207373"/>
              <a:ext cx="234840" cy="4815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0" name="Connecteur droit avec flèche 55">
              <a:extLst>
                <a:ext uri="{FF2B5EF4-FFF2-40B4-BE49-F238E27FC236}">
                  <a16:creationId xmlns:a16="http://schemas.microsoft.com/office/drawing/2014/main" id="{305BD89F-A3D3-6C67-3BA2-68F66A78E523}"/>
                </a:ext>
              </a:extLst>
            </p:cNvPr>
            <p:cNvCxnSpPr>
              <a:cxnSpLocks/>
            </p:cNvCxnSpPr>
            <p:nvPr/>
          </p:nvCxnSpPr>
          <p:spPr>
            <a:xfrm flipH="1" flipV="1">
              <a:off x="4451975" y="2477631"/>
              <a:ext cx="554455" cy="26574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1" name="Connecteur droit avec flèche 56">
              <a:extLst>
                <a:ext uri="{FF2B5EF4-FFF2-40B4-BE49-F238E27FC236}">
                  <a16:creationId xmlns:a16="http://schemas.microsoft.com/office/drawing/2014/main" id="{3AE10483-813F-79AE-9E2A-CCABDBB78F7D}"/>
                </a:ext>
              </a:extLst>
            </p:cNvPr>
            <p:cNvCxnSpPr>
              <a:cxnSpLocks/>
            </p:cNvCxnSpPr>
            <p:nvPr/>
          </p:nvCxnSpPr>
          <p:spPr>
            <a:xfrm flipH="1">
              <a:off x="4544060" y="2477631"/>
              <a:ext cx="554455" cy="26574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2" name="Freeform 7">
              <a:extLst>
                <a:ext uri="{FF2B5EF4-FFF2-40B4-BE49-F238E27FC236}">
                  <a16:creationId xmlns:a16="http://schemas.microsoft.com/office/drawing/2014/main" id="{0783DA54-92D8-CB54-263F-EB0E2C00E828}"/>
                </a:ext>
              </a:extLst>
            </p:cNvPr>
            <p:cNvSpPr>
              <a:spLocks noChangeAspect="1" noEditPoints="1"/>
            </p:cNvSpPr>
            <p:nvPr/>
          </p:nvSpPr>
          <p:spPr bwMode="auto">
            <a:xfrm>
              <a:off x="4620408" y="1880650"/>
              <a:ext cx="309674" cy="321942"/>
            </a:xfrm>
            <a:custGeom>
              <a:avLst/>
              <a:gdLst>
                <a:gd name="T0" fmla="*/ 125 w 198"/>
                <a:gd name="T1" fmla="*/ 47 h 227"/>
                <a:gd name="T2" fmla="*/ 131 w 198"/>
                <a:gd name="T3" fmla="*/ 57 h 227"/>
                <a:gd name="T4" fmla="*/ 143 w 198"/>
                <a:gd name="T5" fmla="*/ 60 h 227"/>
                <a:gd name="T6" fmla="*/ 158 w 198"/>
                <a:gd name="T7" fmla="*/ 63 h 227"/>
                <a:gd name="T8" fmla="*/ 171 w 198"/>
                <a:gd name="T9" fmla="*/ 59 h 227"/>
                <a:gd name="T10" fmla="*/ 182 w 198"/>
                <a:gd name="T11" fmla="*/ 48 h 227"/>
                <a:gd name="T12" fmla="*/ 190 w 198"/>
                <a:gd name="T13" fmla="*/ 39 h 227"/>
                <a:gd name="T14" fmla="*/ 190 w 198"/>
                <a:gd name="T15" fmla="*/ 28 h 227"/>
                <a:gd name="T16" fmla="*/ 181 w 198"/>
                <a:gd name="T17" fmla="*/ 19 h 227"/>
                <a:gd name="T18" fmla="*/ 170 w 198"/>
                <a:gd name="T19" fmla="*/ 9 h 227"/>
                <a:gd name="T20" fmla="*/ 156 w 198"/>
                <a:gd name="T21" fmla="*/ 5 h 227"/>
                <a:gd name="T22" fmla="*/ 141 w 198"/>
                <a:gd name="T23" fmla="*/ 10 h 227"/>
                <a:gd name="T24" fmla="*/ 131 w 198"/>
                <a:gd name="T25" fmla="*/ 20 h 227"/>
                <a:gd name="T26" fmla="*/ 127 w 198"/>
                <a:gd name="T27" fmla="*/ 35 h 227"/>
                <a:gd name="T28" fmla="*/ 148 w 198"/>
                <a:gd name="T29" fmla="*/ 37 h 227"/>
                <a:gd name="T30" fmla="*/ 135 w 198"/>
                <a:gd name="T31" fmla="*/ 130 h 227"/>
                <a:gd name="T32" fmla="*/ 135 w 198"/>
                <a:gd name="T33" fmla="*/ 100 h 227"/>
                <a:gd name="T34" fmla="*/ 120 w 198"/>
                <a:gd name="T35" fmla="*/ 71 h 227"/>
                <a:gd name="T36" fmla="*/ 105 w 198"/>
                <a:gd name="T37" fmla="*/ 47 h 227"/>
                <a:gd name="T38" fmla="*/ 67 w 198"/>
                <a:gd name="T39" fmla="*/ 41 h 227"/>
                <a:gd name="T40" fmla="*/ 31 w 198"/>
                <a:gd name="T41" fmla="*/ 54 h 227"/>
                <a:gd name="T42" fmla="*/ 14 w 198"/>
                <a:gd name="T43" fmla="*/ 71 h 227"/>
                <a:gd name="T44" fmla="*/ 13 w 198"/>
                <a:gd name="T45" fmla="*/ 100 h 227"/>
                <a:gd name="T46" fmla="*/ 14 w 198"/>
                <a:gd name="T47" fmla="*/ 132 h 227"/>
                <a:gd name="T48" fmla="*/ 29 w 198"/>
                <a:gd name="T49" fmla="*/ 158 h 227"/>
                <a:gd name="T50" fmla="*/ 57 w 198"/>
                <a:gd name="T51" fmla="*/ 175 h 227"/>
                <a:gd name="T52" fmla="*/ 82 w 198"/>
                <a:gd name="T53" fmla="*/ 189 h 227"/>
                <a:gd name="T54" fmla="*/ 105 w 198"/>
                <a:gd name="T55" fmla="*/ 183 h 227"/>
                <a:gd name="T56" fmla="*/ 120 w 198"/>
                <a:gd name="T57" fmla="*/ 158 h 227"/>
                <a:gd name="T58" fmla="*/ 74 w 198"/>
                <a:gd name="T59" fmla="*/ 64 h 227"/>
                <a:gd name="T60" fmla="*/ 198 w 198"/>
                <a:gd name="T61" fmla="*/ 185 h 227"/>
                <a:gd name="T62" fmla="*/ 195 w 198"/>
                <a:gd name="T63" fmla="*/ 174 h 227"/>
                <a:gd name="T64" fmla="*/ 182 w 198"/>
                <a:gd name="T65" fmla="*/ 166 h 227"/>
                <a:gd name="T66" fmla="*/ 168 w 198"/>
                <a:gd name="T67" fmla="*/ 158 h 227"/>
                <a:gd name="T68" fmla="*/ 151 w 198"/>
                <a:gd name="T69" fmla="*/ 158 h 227"/>
                <a:gd name="T70" fmla="*/ 137 w 198"/>
                <a:gd name="T71" fmla="*/ 167 h 227"/>
                <a:gd name="T72" fmla="*/ 129 w 198"/>
                <a:gd name="T73" fmla="*/ 180 h 227"/>
                <a:gd name="T74" fmla="*/ 129 w 198"/>
                <a:gd name="T75" fmla="*/ 197 h 227"/>
                <a:gd name="T76" fmla="*/ 129 w 198"/>
                <a:gd name="T77" fmla="*/ 211 h 227"/>
                <a:gd name="T78" fmla="*/ 138 w 198"/>
                <a:gd name="T79" fmla="*/ 220 h 227"/>
                <a:gd name="T80" fmla="*/ 153 w 198"/>
                <a:gd name="T81" fmla="*/ 220 h 227"/>
                <a:gd name="T82" fmla="*/ 169 w 198"/>
                <a:gd name="T83" fmla="*/ 220 h 227"/>
                <a:gd name="T84" fmla="*/ 182 w 198"/>
                <a:gd name="T85" fmla="*/ 212 h 227"/>
                <a:gd name="T86" fmla="*/ 191 w 198"/>
                <a:gd name="T87" fmla="*/ 198 h 227"/>
                <a:gd name="T88" fmla="*/ 160 w 198"/>
                <a:gd name="T89" fmla="*/ 172 h 227"/>
                <a:gd name="T90" fmla="*/ 105 w 198"/>
                <a:gd name="T91" fmla="*/ 105 h 227"/>
                <a:gd name="T92" fmla="*/ 46 w 198"/>
                <a:gd name="T93" fmla="*/ 84 h 227"/>
                <a:gd name="T94" fmla="*/ 45 w 198"/>
                <a:gd name="T95" fmla="*/ 103 h 227"/>
                <a:gd name="T96" fmla="*/ 44 w 198"/>
                <a:gd name="T97" fmla="*/ 122 h 227"/>
                <a:gd name="T98" fmla="*/ 49 w 198"/>
                <a:gd name="T99" fmla="*/ 133 h 227"/>
                <a:gd name="T100" fmla="*/ 70 w 198"/>
                <a:gd name="T101" fmla="*/ 145 h 227"/>
                <a:gd name="T102" fmla="*/ 89 w 198"/>
                <a:gd name="T103" fmla="*/ 15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8" h="227">
                  <a:moveTo>
                    <a:pt x="128" y="35"/>
                  </a:moveTo>
                  <a:cubicBezTo>
                    <a:pt x="128" y="35"/>
                    <a:pt x="128" y="35"/>
                    <a:pt x="128" y="36"/>
                  </a:cubicBezTo>
                  <a:cubicBezTo>
                    <a:pt x="128" y="36"/>
                    <a:pt x="128" y="36"/>
                    <a:pt x="128" y="36"/>
                  </a:cubicBezTo>
                  <a:cubicBezTo>
                    <a:pt x="123" y="41"/>
                    <a:pt x="123" y="41"/>
                    <a:pt x="123" y="41"/>
                  </a:cubicBezTo>
                  <a:cubicBezTo>
                    <a:pt x="125" y="47"/>
                    <a:pt x="125" y="47"/>
                    <a:pt x="125" y="47"/>
                  </a:cubicBezTo>
                  <a:cubicBezTo>
                    <a:pt x="132" y="49"/>
                    <a:pt x="132" y="49"/>
                    <a:pt x="132" y="49"/>
                  </a:cubicBezTo>
                  <a:cubicBezTo>
                    <a:pt x="132" y="49"/>
                    <a:pt x="132" y="49"/>
                    <a:pt x="132" y="49"/>
                  </a:cubicBezTo>
                  <a:cubicBezTo>
                    <a:pt x="132" y="49"/>
                    <a:pt x="132" y="50"/>
                    <a:pt x="132" y="50"/>
                  </a:cubicBezTo>
                  <a:cubicBezTo>
                    <a:pt x="132" y="50"/>
                    <a:pt x="132" y="50"/>
                    <a:pt x="132" y="50"/>
                  </a:cubicBezTo>
                  <a:cubicBezTo>
                    <a:pt x="131" y="57"/>
                    <a:pt x="131" y="57"/>
                    <a:pt x="131" y="57"/>
                  </a:cubicBezTo>
                  <a:cubicBezTo>
                    <a:pt x="136" y="62"/>
                    <a:pt x="136" y="62"/>
                    <a:pt x="136" y="62"/>
                  </a:cubicBezTo>
                  <a:cubicBezTo>
                    <a:pt x="142" y="60"/>
                    <a:pt x="142" y="60"/>
                    <a:pt x="142" y="60"/>
                  </a:cubicBezTo>
                  <a:cubicBezTo>
                    <a:pt x="142" y="59"/>
                    <a:pt x="142" y="59"/>
                    <a:pt x="142" y="59"/>
                  </a:cubicBezTo>
                  <a:cubicBezTo>
                    <a:pt x="143" y="60"/>
                    <a:pt x="143" y="60"/>
                    <a:pt x="143" y="60"/>
                  </a:cubicBezTo>
                  <a:cubicBezTo>
                    <a:pt x="143" y="60"/>
                    <a:pt x="143" y="60"/>
                    <a:pt x="143" y="60"/>
                  </a:cubicBezTo>
                  <a:cubicBezTo>
                    <a:pt x="145" y="67"/>
                    <a:pt x="145" y="67"/>
                    <a:pt x="145" y="67"/>
                  </a:cubicBezTo>
                  <a:cubicBezTo>
                    <a:pt x="152" y="68"/>
                    <a:pt x="152" y="68"/>
                    <a:pt x="152" y="68"/>
                  </a:cubicBezTo>
                  <a:cubicBezTo>
                    <a:pt x="157" y="63"/>
                    <a:pt x="157" y="63"/>
                    <a:pt x="157" y="63"/>
                  </a:cubicBezTo>
                  <a:cubicBezTo>
                    <a:pt x="157" y="63"/>
                    <a:pt x="157" y="63"/>
                    <a:pt x="157" y="63"/>
                  </a:cubicBezTo>
                  <a:cubicBezTo>
                    <a:pt x="157" y="63"/>
                    <a:pt x="158" y="63"/>
                    <a:pt x="158" y="63"/>
                  </a:cubicBezTo>
                  <a:cubicBezTo>
                    <a:pt x="158" y="63"/>
                    <a:pt x="158" y="63"/>
                    <a:pt x="158" y="63"/>
                  </a:cubicBezTo>
                  <a:cubicBezTo>
                    <a:pt x="163" y="68"/>
                    <a:pt x="163" y="68"/>
                    <a:pt x="163" y="68"/>
                  </a:cubicBezTo>
                  <a:cubicBezTo>
                    <a:pt x="170" y="66"/>
                    <a:pt x="170" y="66"/>
                    <a:pt x="170" y="66"/>
                  </a:cubicBezTo>
                  <a:cubicBezTo>
                    <a:pt x="171" y="59"/>
                    <a:pt x="171" y="59"/>
                    <a:pt x="171" y="59"/>
                  </a:cubicBezTo>
                  <a:cubicBezTo>
                    <a:pt x="171" y="59"/>
                    <a:pt x="171" y="59"/>
                    <a:pt x="171" y="59"/>
                  </a:cubicBezTo>
                  <a:cubicBezTo>
                    <a:pt x="171" y="59"/>
                    <a:pt x="172" y="59"/>
                    <a:pt x="172" y="59"/>
                  </a:cubicBezTo>
                  <a:cubicBezTo>
                    <a:pt x="172" y="59"/>
                    <a:pt x="172" y="59"/>
                    <a:pt x="172" y="59"/>
                  </a:cubicBezTo>
                  <a:cubicBezTo>
                    <a:pt x="179" y="60"/>
                    <a:pt x="179" y="60"/>
                    <a:pt x="179" y="60"/>
                  </a:cubicBezTo>
                  <a:cubicBezTo>
                    <a:pt x="184" y="55"/>
                    <a:pt x="184" y="55"/>
                    <a:pt x="184" y="55"/>
                  </a:cubicBezTo>
                  <a:cubicBezTo>
                    <a:pt x="182" y="48"/>
                    <a:pt x="182" y="48"/>
                    <a:pt x="182" y="48"/>
                  </a:cubicBezTo>
                  <a:cubicBezTo>
                    <a:pt x="182" y="48"/>
                    <a:pt x="182" y="48"/>
                    <a:pt x="182" y="48"/>
                  </a:cubicBezTo>
                  <a:cubicBezTo>
                    <a:pt x="182" y="48"/>
                    <a:pt x="182" y="48"/>
                    <a:pt x="182" y="47"/>
                  </a:cubicBezTo>
                  <a:cubicBezTo>
                    <a:pt x="182" y="47"/>
                    <a:pt x="182" y="47"/>
                    <a:pt x="182" y="47"/>
                  </a:cubicBezTo>
                  <a:cubicBezTo>
                    <a:pt x="189" y="45"/>
                    <a:pt x="189" y="45"/>
                    <a:pt x="189" y="45"/>
                  </a:cubicBezTo>
                  <a:cubicBezTo>
                    <a:pt x="190" y="39"/>
                    <a:pt x="190" y="39"/>
                    <a:pt x="190" y="39"/>
                  </a:cubicBezTo>
                  <a:cubicBezTo>
                    <a:pt x="185" y="34"/>
                    <a:pt x="185" y="34"/>
                    <a:pt x="185" y="34"/>
                  </a:cubicBezTo>
                  <a:cubicBezTo>
                    <a:pt x="185" y="34"/>
                    <a:pt x="185" y="34"/>
                    <a:pt x="185" y="34"/>
                  </a:cubicBezTo>
                  <a:cubicBezTo>
                    <a:pt x="185" y="34"/>
                    <a:pt x="185" y="33"/>
                    <a:pt x="185" y="33"/>
                  </a:cubicBezTo>
                  <a:cubicBezTo>
                    <a:pt x="185" y="33"/>
                    <a:pt x="185" y="33"/>
                    <a:pt x="185" y="33"/>
                  </a:cubicBezTo>
                  <a:cubicBezTo>
                    <a:pt x="190" y="28"/>
                    <a:pt x="190" y="28"/>
                    <a:pt x="190" y="28"/>
                  </a:cubicBezTo>
                  <a:cubicBezTo>
                    <a:pt x="188" y="21"/>
                    <a:pt x="188" y="21"/>
                    <a:pt x="188" y="21"/>
                  </a:cubicBezTo>
                  <a:cubicBezTo>
                    <a:pt x="181" y="20"/>
                    <a:pt x="181" y="20"/>
                    <a:pt x="181" y="20"/>
                  </a:cubicBezTo>
                  <a:cubicBezTo>
                    <a:pt x="181" y="20"/>
                    <a:pt x="181" y="20"/>
                    <a:pt x="181" y="20"/>
                  </a:cubicBezTo>
                  <a:cubicBezTo>
                    <a:pt x="181" y="19"/>
                    <a:pt x="181" y="19"/>
                    <a:pt x="181" y="19"/>
                  </a:cubicBezTo>
                  <a:cubicBezTo>
                    <a:pt x="181" y="19"/>
                    <a:pt x="181" y="19"/>
                    <a:pt x="181" y="19"/>
                  </a:cubicBezTo>
                  <a:cubicBezTo>
                    <a:pt x="182" y="12"/>
                    <a:pt x="182" y="12"/>
                    <a:pt x="182" y="12"/>
                  </a:cubicBezTo>
                  <a:cubicBezTo>
                    <a:pt x="177" y="7"/>
                    <a:pt x="177" y="7"/>
                    <a:pt x="177" y="7"/>
                  </a:cubicBezTo>
                  <a:cubicBezTo>
                    <a:pt x="171" y="9"/>
                    <a:pt x="171" y="9"/>
                    <a:pt x="171" y="9"/>
                  </a:cubicBezTo>
                  <a:cubicBezTo>
                    <a:pt x="171" y="9"/>
                    <a:pt x="171" y="9"/>
                    <a:pt x="171" y="9"/>
                  </a:cubicBezTo>
                  <a:cubicBezTo>
                    <a:pt x="170" y="9"/>
                    <a:pt x="170" y="9"/>
                    <a:pt x="170" y="9"/>
                  </a:cubicBezTo>
                  <a:cubicBezTo>
                    <a:pt x="170" y="9"/>
                    <a:pt x="170" y="9"/>
                    <a:pt x="170" y="9"/>
                  </a:cubicBezTo>
                  <a:cubicBezTo>
                    <a:pt x="168" y="2"/>
                    <a:pt x="168" y="2"/>
                    <a:pt x="168" y="2"/>
                  </a:cubicBezTo>
                  <a:cubicBezTo>
                    <a:pt x="161" y="0"/>
                    <a:pt x="161" y="0"/>
                    <a:pt x="161" y="0"/>
                  </a:cubicBezTo>
                  <a:cubicBezTo>
                    <a:pt x="156" y="5"/>
                    <a:pt x="156" y="5"/>
                    <a:pt x="156" y="5"/>
                  </a:cubicBezTo>
                  <a:cubicBezTo>
                    <a:pt x="156" y="5"/>
                    <a:pt x="156" y="5"/>
                    <a:pt x="156" y="5"/>
                  </a:cubicBezTo>
                  <a:cubicBezTo>
                    <a:pt x="156" y="5"/>
                    <a:pt x="155" y="5"/>
                    <a:pt x="155" y="5"/>
                  </a:cubicBezTo>
                  <a:cubicBezTo>
                    <a:pt x="150" y="1"/>
                    <a:pt x="150" y="1"/>
                    <a:pt x="150" y="1"/>
                  </a:cubicBezTo>
                  <a:cubicBezTo>
                    <a:pt x="143" y="3"/>
                    <a:pt x="143" y="3"/>
                    <a:pt x="143" y="3"/>
                  </a:cubicBezTo>
                  <a:cubicBezTo>
                    <a:pt x="142" y="9"/>
                    <a:pt x="142" y="9"/>
                    <a:pt x="142" y="9"/>
                  </a:cubicBezTo>
                  <a:cubicBezTo>
                    <a:pt x="141" y="10"/>
                    <a:pt x="141" y="10"/>
                    <a:pt x="141" y="10"/>
                  </a:cubicBezTo>
                  <a:cubicBezTo>
                    <a:pt x="141" y="10"/>
                    <a:pt x="141" y="10"/>
                    <a:pt x="141" y="10"/>
                  </a:cubicBezTo>
                  <a:cubicBezTo>
                    <a:pt x="134" y="8"/>
                    <a:pt x="134" y="8"/>
                    <a:pt x="134" y="8"/>
                  </a:cubicBezTo>
                  <a:cubicBezTo>
                    <a:pt x="129" y="13"/>
                    <a:pt x="129" y="13"/>
                    <a:pt x="129" y="13"/>
                  </a:cubicBezTo>
                  <a:cubicBezTo>
                    <a:pt x="131" y="20"/>
                    <a:pt x="131" y="20"/>
                    <a:pt x="131" y="20"/>
                  </a:cubicBezTo>
                  <a:cubicBezTo>
                    <a:pt x="131" y="20"/>
                    <a:pt x="131" y="20"/>
                    <a:pt x="131" y="20"/>
                  </a:cubicBezTo>
                  <a:cubicBezTo>
                    <a:pt x="131" y="20"/>
                    <a:pt x="131" y="21"/>
                    <a:pt x="131" y="21"/>
                  </a:cubicBezTo>
                  <a:cubicBezTo>
                    <a:pt x="131" y="21"/>
                    <a:pt x="131" y="21"/>
                    <a:pt x="131" y="21"/>
                  </a:cubicBezTo>
                  <a:cubicBezTo>
                    <a:pt x="124" y="23"/>
                    <a:pt x="124" y="23"/>
                    <a:pt x="124" y="23"/>
                  </a:cubicBezTo>
                  <a:cubicBezTo>
                    <a:pt x="122" y="30"/>
                    <a:pt x="122" y="30"/>
                    <a:pt x="122" y="30"/>
                  </a:cubicBezTo>
                  <a:cubicBezTo>
                    <a:pt x="127" y="35"/>
                    <a:pt x="127" y="35"/>
                    <a:pt x="127" y="35"/>
                  </a:cubicBezTo>
                  <a:lnTo>
                    <a:pt x="128" y="35"/>
                  </a:lnTo>
                  <a:close/>
                  <a:moveTo>
                    <a:pt x="154" y="26"/>
                  </a:moveTo>
                  <a:cubicBezTo>
                    <a:pt x="159" y="25"/>
                    <a:pt x="163" y="27"/>
                    <a:pt x="165" y="32"/>
                  </a:cubicBezTo>
                  <a:cubicBezTo>
                    <a:pt x="166" y="36"/>
                    <a:pt x="164" y="41"/>
                    <a:pt x="159" y="43"/>
                  </a:cubicBezTo>
                  <a:cubicBezTo>
                    <a:pt x="154" y="44"/>
                    <a:pt x="149" y="42"/>
                    <a:pt x="148" y="37"/>
                  </a:cubicBezTo>
                  <a:cubicBezTo>
                    <a:pt x="147" y="32"/>
                    <a:pt x="149" y="27"/>
                    <a:pt x="154" y="26"/>
                  </a:cubicBezTo>
                  <a:close/>
                  <a:moveTo>
                    <a:pt x="142" y="145"/>
                  </a:moveTo>
                  <a:cubicBezTo>
                    <a:pt x="135" y="132"/>
                    <a:pt x="135" y="132"/>
                    <a:pt x="135" y="132"/>
                  </a:cubicBezTo>
                  <a:cubicBezTo>
                    <a:pt x="135" y="132"/>
                    <a:pt x="135" y="132"/>
                    <a:pt x="135" y="132"/>
                  </a:cubicBezTo>
                  <a:cubicBezTo>
                    <a:pt x="135" y="132"/>
                    <a:pt x="135" y="131"/>
                    <a:pt x="135" y="130"/>
                  </a:cubicBezTo>
                  <a:cubicBezTo>
                    <a:pt x="135" y="130"/>
                    <a:pt x="135" y="130"/>
                    <a:pt x="135" y="130"/>
                  </a:cubicBezTo>
                  <a:cubicBezTo>
                    <a:pt x="149" y="122"/>
                    <a:pt x="149" y="122"/>
                    <a:pt x="149" y="122"/>
                  </a:cubicBezTo>
                  <a:cubicBezTo>
                    <a:pt x="149" y="107"/>
                    <a:pt x="149" y="107"/>
                    <a:pt x="149" y="107"/>
                  </a:cubicBezTo>
                  <a:cubicBezTo>
                    <a:pt x="135" y="100"/>
                    <a:pt x="135" y="100"/>
                    <a:pt x="135" y="100"/>
                  </a:cubicBezTo>
                  <a:cubicBezTo>
                    <a:pt x="135" y="100"/>
                    <a:pt x="135" y="100"/>
                    <a:pt x="135" y="100"/>
                  </a:cubicBezTo>
                  <a:cubicBezTo>
                    <a:pt x="135" y="99"/>
                    <a:pt x="135" y="98"/>
                    <a:pt x="135" y="97"/>
                  </a:cubicBezTo>
                  <a:cubicBezTo>
                    <a:pt x="135" y="97"/>
                    <a:pt x="135" y="97"/>
                    <a:pt x="135" y="97"/>
                  </a:cubicBezTo>
                  <a:cubicBezTo>
                    <a:pt x="142" y="84"/>
                    <a:pt x="142" y="84"/>
                    <a:pt x="142" y="84"/>
                  </a:cubicBezTo>
                  <a:cubicBezTo>
                    <a:pt x="135" y="71"/>
                    <a:pt x="135" y="71"/>
                    <a:pt x="135" y="71"/>
                  </a:cubicBezTo>
                  <a:cubicBezTo>
                    <a:pt x="120" y="71"/>
                    <a:pt x="120" y="71"/>
                    <a:pt x="120" y="71"/>
                  </a:cubicBezTo>
                  <a:cubicBezTo>
                    <a:pt x="120" y="71"/>
                    <a:pt x="120" y="71"/>
                    <a:pt x="120" y="71"/>
                  </a:cubicBezTo>
                  <a:cubicBezTo>
                    <a:pt x="119" y="71"/>
                    <a:pt x="119" y="70"/>
                    <a:pt x="118" y="69"/>
                  </a:cubicBezTo>
                  <a:cubicBezTo>
                    <a:pt x="118" y="69"/>
                    <a:pt x="118" y="69"/>
                    <a:pt x="118" y="69"/>
                  </a:cubicBezTo>
                  <a:cubicBezTo>
                    <a:pt x="118" y="54"/>
                    <a:pt x="118" y="54"/>
                    <a:pt x="118" y="54"/>
                  </a:cubicBezTo>
                  <a:cubicBezTo>
                    <a:pt x="105" y="47"/>
                    <a:pt x="105" y="47"/>
                    <a:pt x="105" y="47"/>
                  </a:cubicBezTo>
                  <a:cubicBezTo>
                    <a:pt x="92" y="54"/>
                    <a:pt x="92" y="54"/>
                    <a:pt x="92" y="54"/>
                  </a:cubicBezTo>
                  <a:cubicBezTo>
                    <a:pt x="92" y="54"/>
                    <a:pt x="92" y="54"/>
                    <a:pt x="92" y="54"/>
                  </a:cubicBezTo>
                  <a:cubicBezTo>
                    <a:pt x="91" y="54"/>
                    <a:pt x="90" y="54"/>
                    <a:pt x="89" y="54"/>
                  </a:cubicBezTo>
                  <a:cubicBezTo>
                    <a:pt x="82" y="41"/>
                    <a:pt x="82" y="41"/>
                    <a:pt x="82" y="41"/>
                  </a:cubicBezTo>
                  <a:cubicBezTo>
                    <a:pt x="67" y="41"/>
                    <a:pt x="67" y="41"/>
                    <a:pt x="67" y="41"/>
                  </a:cubicBezTo>
                  <a:cubicBezTo>
                    <a:pt x="59" y="54"/>
                    <a:pt x="59" y="54"/>
                    <a:pt x="59" y="54"/>
                  </a:cubicBezTo>
                  <a:cubicBezTo>
                    <a:pt x="58" y="54"/>
                    <a:pt x="58" y="54"/>
                    <a:pt x="57" y="54"/>
                  </a:cubicBezTo>
                  <a:cubicBezTo>
                    <a:pt x="57" y="54"/>
                    <a:pt x="57" y="54"/>
                    <a:pt x="57" y="54"/>
                  </a:cubicBezTo>
                  <a:cubicBezTo>
                    <a:pt x="44" y="47"/>
                    <a:pt x="44" y="47"/>
                    <a:pt x="44" y="47"/>
                  </a:cubicBezTo>
                  <a:cubicBezTo>
                    <a:pt x="31" y="54"/>
                    <a:pt x="31" y="54"/>
                    <a:pt x="31" y="54"/>
                  </a:cubicBezTo>
                  <a:cubicBezTo>
                    <a:pt x="31" y="69"/>
                    <a:pt x="31" y="69"/>
                    <a:pt x="31" y="69"/>
                  </a:cubicBezTo>
                  <a:cubicBezTo>
                    <a:pt x="31" y="69"/>
                    <a:pt x="31" y="69"/>
                    <a:pt x="31" y="69"/>
                  </a:cubicBezTo>
                  <a:cubicBezTo>
                    <a:pt x="30" y="70"/>
                    <a:pt x="30" y="71"/>
                    <a:pt x="29" y="71"/>
                  </a:cubicBezTo>
                  <a:cubicBezTo>
                    <a:pt x="29" y="71"/>
                    <a:pt x="29" y="71"/>
                    <a:pt x="29" y="71"/>
                  </a:cubicBezTo>
                  <a:cubicBezTo>
                    <a:pt x="14" y="71"/>
                    <a:pt x="14" y="71"/>
                    <a:pt x="14" y="71"/>
                  </a:cubicBezTo>
                  <a:cubicBezTo>
                    <a:pt x="6" y="84"/>
                    <a:pt x="6" y="84"/>
                    <a:pt x="6" y="84"/>
                  </a:cubicBezTo>
                  <a:cubicBezTo>
                    <a:pt x="14" y="97"/>
                    <a:pt x="14" y="97"/>
                    <a:pt x="14" y="97"/>
                  </a:cubicBezTo>
                  <a:cubicBezTo>
                    <a:pt x="14" y="97"/>
                    <a:pt x="14" y="97"/>
                    <a:pt x="14" y="97"/>
                  </a:cubicBezTo>
                  <a:cubicBezTo>
                    <a:pt x="14" y="98"/>
                    <a:pt x="13" y="99"/>
                    <a:pt x="13" y="100"/>
                  </a:cubicBezTo>
                  <a:cubicBezTo>
                    <a:pt x="13" y="100"/>
                    <a:pt x="13" y="100"/>
                    <a:pt x="13" y="100"/>
                  </a:cubicBezTo>
                  <a:cubicBezTo>
                    <a:pt x="0" y="107"/>
                    <a:pt x="0" y="107"/>
                    <a:pt x="0" y="107"/>
                  </a:cubicBezTo>
                  <a:cubicBezTo>
                    <a:pt x="0" y="122"/>
                    <a:pt x="0" y="122"/>
                    <a:pt x="0" y="122"/>
                  </a:cubicBezTo>
                  <a:cubicBezTo>
                    <a:pt x="13" y="130"/>
                    <a:pt x="13" y="130"/>
                    <a:pt x="13" y="130"/>
                  </a:cubicBezTo>
                  <a:cubicBezTo>
                    <a:pt x="13" y="130"/>
                    <a:pt x="13" y="130"/>
                    <a:pt x="13" y="130"/>
                  </a:cubicBezTo>
                  <a:cubicBezTo>
                    <a:pt x="13" y="131"/>
                    <a:pt x="14" y="132"/>
                    <a:pt x="14" y="132"/>
                  </a:cubicBezTo>
                  <a:cubicBezTo>
                    <a:pt x="14" y="132"/>
                    <a:pt x="14" y="132"/>
                    <a:pt x="14" y="132"/>
                  </a:cubicBezTo>
                  <a:cubicBezTo>
                    <a:pt x="6" y="145"/>
                    <a:pt x="6" y="145"/>
                    <a:pt x="6" y="145"/>
                  </a:cubicBezTo>
                  <a:cubicBezTo>
                    <a:pt x="14" y="158"/>
                    <a:pt x="14" y="158"/>
                    <a:pt x="14" y="158"/>
                  </a:cubicBezTo>
                  <a:cubicBezTo>
                    <a:pt x="29" y="158"/>
                    <a:pt x="29" y="158"/>
                    <a:pt x="29" y="158"/>
                  </a:cubicBezTo>
                  <a:cubicBezTo>
                    <a:pt x="29" y="158"/>
                    <a:pt x="29" y="158"/>
                    <a:pt x="29" y="158"/>
                  </a:cubicBezTo>
                  <a:cubicBezTo>
                    <a:pt x="30" y="159"/>
                    <a:pt x="30" y="160"/>
                    <a:pt x="31" y="160"/>
                  </a:cubicBezTo>
                  <a:cubicBezTo>
                    <a:pt x="31" y="160"/>
                    <a:pt x="31" y="160"/>
                    <a:pt x="31" y="160"/>
                  </a:cubicBezTo>
                  <a:cubicBezTo>
                    <a:pt x="31" y="175"/>
                    <a:pt x="31" y="175"/>
                    <a:pt x="31" y="175"/>
                  </a:cubicBezTo>
                  <a:cubicBezTo>
                    <a:pt x="44" y="183"/>
                    <a:pt x="44" y="183"/>
                    <a:pt x="44" y="183"/>
                  </a:cubicBezTo>
                  <a:cubicBezTo>
                    <a:pt x="57" y="175"/>
                    <a:pt x="57" y="175"/>
                    <a:pt x="57" y="175"/>
                  </a:cubicBezTo>
                  <a:cubicBezTo>
                    <a:pt x="57" y="175"/>
                    <a:pt x="57" y="175"/>
                    <a:pt x="57" y="175"/>
                  </a:cubicBezTo>
                  <a:cubicBezTo>
                    <a:pt x="58" y="176"/>
                    <a:pt x="58" y="176"/>
                    <a:pt x="59" y="176"/>
                  </a:cubicBezTo>
                  <a:cubicBezTo>
                    <a:pt x="59" y="176"/>
                    <a:pt x="59" y="176"/>
                    <a:pt x="59" y="176"/>
                  </a:cubicBezTo>
                  <a:cubicBezTo>
                    <a:pt x="67" y="189"/>
                    <a:pt x="67" y="189"/>
                    <a:pt x="67" y="189"/>
                  </a:cubicBezTo>
                  <a:cubicBezTo>
                    <a:pt x="82" y="189"/>
                    <a:pt x="82" y="189"/>
                    <a:pt x="82" y="189"/>
                  </a:cubicBezTo>
                  <a:cubicBezTo>
                    <a:pt x="89" y="176"/>
                    <a:pt x="89" y="176"/>
                    <a:pt x="89" y="176"/>
                  </a:cubicBezTo>
                  <a:cubicBezTo>
                    <a:pt x="89" y="176"/>
                    <a:pt x="89" y="176"/>
                    <a:pt x="89" y="176"/>
                  </a:cubicBezTo>
                  <a:cubicBezTo>
                    <a:pt x="90" y="176"/>
                    <a:pt x="91" y="176"/>
                    <a:pt x="92" y="175"/>
                  </a:cubicBezTo>
                  <a:cubicBezTo>
                    <a:pt x="92" y="175"/>
                    <a:pt x="92" y="175"/>
                    <a:pt x="92" y="175"/>
                  </a:cubicBezTo>
                  <a:cubicBezTo>
                    <a:pt x="105" y="183"/>
                    <a:pt x="105" y="183"/>
                    <a:pt x="105" y="183"/>
                  </a:cubicBezTo>
                  <a:cubicBezTo>
                    <a:pt x="118" y="175"/>
                    <a:pt x="118" y="175"/>
                    <a:pt x="118" y="175"/>
                  </a:cubicBezTo>
                  <a:cubicBezTo>
                    <a:pt x="118" y="160"/>
                    <a:pt x="118" y="160"/>
                    <a:pt x="118" y="160"/>
                  </a:cubicBezTo>
                  <a:cubicBezTo>
                    <a:pt x="118" y="160"/>
                    <a:pt x="118" y="160"/>
                    <a:pt x="118" y="160"/>
                  </a:cubicBezTo>
                  <a:cubicBezTo>
                    <a:pt x="119" y="160"/>
                    <a:pt x="119" y="159"/>
                    <a:pt x="120" y="158"/>
                  </a:cubicBezTo>
                  <a:cubicBezTo>
                    <a:pt x="120" y="158"/>
                    <a:pt x="120" y="158"/>
                    <a:pt x="120" y="158"/>
                  </a:cubicBezTo>
                  <a:cubicBezTo>
                    <a:pt x="135" y="158"/>
                    <a:pt x="135" y="158"/>
                    <a:pt x="135" y="158"/>
                  </a:cubicBezTo>
                  <a:lnTo>
                    <a:pt x="142" y="145"/>
                  </a:lnTo>
                  <a:close/>
                  <a:moveTo>
                    <a:pt x="74" y="166"/>
                  </a:moveTo>
                  <a:cubicBezTo>
                    <a:pt x="46" y="166"/>
                    <a:pt x="23" y="143"/>
                    <a:pt x="23" y="115"/>
                  </a:cubicBezTo>
                  <a:cubicBezTo>
                    <a:pt x="23" y="87"/>
                    <a:pt x="46" y="64"/>
                    <a:pt x="74" y="64"/>
                  </a:cubicBezTo>
                  <a:cubicBezTo>
                    <a:pt x="103" y="64"/>
                    <a:pt x="126" y="87"/>
                    <a:pt x="126" y="115"/>
                  </a:cubicBezTo>
                  <a:cubicBezTo>
                    <a:pt x="126" y="143"/>
                    <a:pt x="103" y="166"/>
                    <a:pt x="74" y="166"/>
                  </a:cubicBezTo>
                  <a:close/>
                  <a:moveTo>
                    <a:pt x="191" y="197"/>
                  </a:moveTo>
                  <a:cubicBezTo>
                    <a:pt x="198" y="193"/>
                    <a:pt x="198" y="193"/>
                    <a:pt x="198" y="193"/>
                  </a:cubicBezTo>
                  <a:cubicBezTo>
                    <a:pt x="198" y="185"/>
                    <a:pt x="198" y="185"/>
                    <a:pt x="198" y="185"/>
                  </a:cubicBezTo>
                  <a:cubicBezTo>
                    <a:pt x="191" y="181"/>
                    <a:pt x="191" y="181"/>
                    <a:pt x="191" y="181"/>
                  </a:cubicBezTo>
                  <a:cubicBezTo>
                    <a:pt x="191" y="182"/>
                    <a:pt x="191" y="182"/>
                    <a:pt x="191" y="182"/>
                  </a:cubicBezTo>
                  <a:cubicBezTo>
                    <a:pt x="191" y="181"/>
                    <a:pt x="191" y="181"/>
                    <a:pt x="191" y="180"/>
                  </a:cubicBezTo>
                  <a:cubicBezTo>
                    <a:pt x="191" y="180"/>
                    <a:pt x="191" y="180"/>
                    <a:pt x="191" y="180"/>
                  </a:cubicBezTo>
                  <a:cubicBezTo>
                    <a:pt x="195" y="174"/>
                    <a:pt x="195" y="174"/>
                    <a:pt x="195" y="174"/>
                  </a:cubicBezTo>
                  <a:cubicBezTo>
                    <a:pt x="191" y="167"/>
                    <a:pt x="191" y="167"/>
                    <a:pt x="191" y="167"/>
                  </a:cubicBezTo>
                  <a:cubicBezTo>
                    <a:pt x="183" y="167"/>
                    <a:pt x="183" y="167"/>
                    <a:pt x="183" y="167"/>
                  </a:cubicBezTo>
                  <a:cubicBezTo>
                    <a:pt x="183" y="167"/>
                    <a:pt x="183" y="167"/>
                    <a:pt x="183" y="167"/>
                  </a:cubicBezTo>
                  <a:cubicBezTo>
                    <a:pt x="183" y="167"/>
                    <a:pt x="183" y="166"/>
                    <a:pt x="182" y="166"/>
                  </a:cubicBezTo>
                  <a:cubicBezTo>
                    <a:pt x="182" y="166"/>
                    <a:pt x="182" y="166"/>
                    <a:pt x="182" y="166"/>
                  </a:cubicBezTo>
                  <a:cubicBezTo>
                    <a:pt x="182" y="158"/>
                    <a:pt x="182" y="158"/>
                    <a:pt x="182" y="158"/>
                  </a:cubicBezTo>
                  <a:cubicBezTo>
                    <a:pt x="176" y="155"/>
                    <a:pt x="176" y="155"/>
                    <a:pt x="176" y="155"/>
                  </a:cubicBezTo>
                  <a:cubicBezTo>
                    <a:pt x="169" y="158"/>
                    <a:pt x="169" y="158"/>
                    <a:pt x="169" y="158"/>
                  </a:cubicBezTo>
                  <a:cubicBezTo>
                    <a:pt x="169" y="158"/>
                    <a:pt x="169" y="158"/>
                    <a:pt x="169" y="158"/>
                  </a:cubicBezTo>
                  <a:cubicBezTo>
                    <a:pt x="169" y="158"/>
                    <a:pt x="168" y="158"/>
                    <a:pt x="168" y="158"/>
                  </a:cubicBezTo>
                  <a:cubicBezTo>
                    <a:pt x="164" y="152"/>
                    <a:pt x="164" y="152"/>
                    <a:pt x="164" y="152"/>
                  </a:cubicBezTo>
                  <a:cubicBezTo>
                    <a:pt x="156" y="152"/>
                    <a:pt x="156" y="152"/>
                    <a:pt x="156" y="152"/>
                  </a:cubicBezTo>
                  <a:cubicBezTo>
                    <a:pt x="153" y="158"/>
                    <a:pt x="153" y="158"/>
                    <a:pt x="153" y="158"/>
                  </a:cubicBezTo>
                  <a:cubicBezTo>
                    <a:pt x="152" y="158"/>
                    <a:pt x="152" y="158"/>
                    <a:pt x="151" y="158"/>
                  </a:cubicBezTo>
                  <a:cubicBezTo>
                    <a:pt x="151" y="158"/>
                    <a:pt x="151" y="158"/>
                    <a:pt x="151" y="158"/>
                  </a:cubicBezTo>
                  <a:cubicBezTo>
                    <a:pt x="145" y="155"/>
                    <a:pt x="145" y="155"/>
                    <a:pt x="145" y="155"/>
                  </a:cubicBezTo>
                  <a:cubicBezTo>
                    <a:pt x="138" y="158"/>
                    <a:pt x="138" y="158"/>
                    <a:pt x="138" y="158"/>
                  </a:cubicBezTo>
                  <a:cubicBezTo>
                    <a:pt x="138" y="166"/>
                    <a:pt x="138" y="166"/>
                    <a:pt x="138" y="166"/>
                  </a:cubicBezTo>
                  <a:cubicBezTo>
                    <a:pt x="138" y="166"/>
                    <a:pt x="138" y="166"/>
                    <a:pt x="138" y="166"/>
                  </a:cubicBezTo>
                  <a:cubicBezTo>
                    <a:pt x="138" y="166"/>
                    <a:pt x="137" y="167"/>
                    <a:pt x="137" y="167"/>
                  </a:cubicBezTo>
                  <a:cubicBezTo>
                    <a:pt x="137" y="167"/>
                    <a:pt x="137" y="167"/>
                    <a:pt x="137" y="167"/>
                  </a:cubicBezTo>
                  <a:cubicBezTo>
                    <a:pt x="129" y="167"/>
                    <a:pt x="129" y="167"/>
                    <a:pt x="129" y="167"/>
                  </a:cubicBezTo>
                  <a:cubicBezTo>
                    <a:pt x="126" y="174"/>
                    <a:pt x="126" y="174"/>
                    <a:pt x="126" y="174"/>
                  </a:cubicBezTo>
                  <a:cubicBezTo>
                    <a:pt x="129" y="180"/>
                    <a:pt x="129" y="180"/>
                    <a:pt x="129" y="180"/>
                  </a:cubicBezTo>
                  <a:cubicBezTo>
                    <a:pt x="129" y="180"/>
                    <a:pt x="129" y="180"/>
                    <a:pt x="129" y="180"/>
                  </a:cubicBezTo>
                  <a:cubicBezTo>
                    <a:pt x="129" y="181"/>
                    <a:pt x="129" y="181"/>
                    <a:pt x="129" y="182"/>
                  </a:cubicBezTo>
                  <a:cubicBezTo>
                    <a:pt x="129" y="181"/>
                    <a:pt x="129" y="181"/>
                    <a:pt x="129" y="181"/>
                  </a:cubicBezTo>
                  <a:cubicBezTo>
                    <a:pt x="122" y="185"/>
                    <a:pt x="122" y="185"/>
                    <a:pt x="122" y="185"/>
                  </a:cubicBezTo>
                  <a:cubicBezTo>
                    <a:pt x="122" y="193"/>
                    <a:pt x="122" y="193"/>
                    <a:pt x="122" y="193"/>
                  </a:cubicBezTo>
                  <a:cubicBezTo>
                    <a:pt x="129" y="197"/>
                    <a:pt x="129" y="197"/>
                    <a:pt x="129" y="197"/>
                  </a:cubicBezTo>
                  <a:cubicBezTo>
                    <a:pt x="129" y="197"/>
                    <a:pt x="129" y="197"/>
                    <a:pt x="129" y="197"/>
                  </a:cubicBezTo>
                  <a:cubicBezTo>
                    <a:pt x="129" y="197"/>
                    <a:pt x="129" y="198"/>
                    <a:pt x="129" y="198"/>
                  </a:cubicBezTo>
                  <a:cubicBezTo>
                    <a:pt x="129" y="198"/>
                    <a:pt x="129" y="198"/>
                    <a:pt x="129" y="198"/>
                  </a:cubicBezTo>
                  <a:cubicBezTo>
                    <a:pt x="126" y="205"/>
                    <a:pt x="126" y="205"/>
                    <a:pt x="126" y="205"/>
                  </a:cubicBezTo>
                  <a:cubicBezTo>
                    <a:pt x="129" y="211"/>
                    <a:pt x="129" y="211"/>
                    <a:pt x="129" y="211"/>
                  </a:cubicBezTo>
                  <a:cubicBezTo>
                    <a:pt x="137" y="211"/>
                    <a:pt x="137" y="211"/>
                    <a:pt x="137" y="211"/>
                  </a:cubicBezTo>
                  <a:cubicBezTo>
                    <a:pt x="137" y="211"/>
                    <a:pt x="137" y="211"/>
                    <a:pt x="137" y="211"/>
                  </a:cubicBezTo>
                  <a:cubicBezTo>
                    <a:pt x="137" y="212"/>
                    <a:pt x="138" y="212"/>
                    <a:pt x="138" y="212"/>
                  </a:cubicBezTo>
                  <a:cubicBezTo>
                    <a:pt x="138" y="212"/>
                    <a:pt x="138" y="212"/>
                    <a:pt x="138" y="212"/>
                  </a:cubicBezTo>
                  <a:cubicBezTo>
                    <a:pt x="138" y="220"/>
                    <a:pt x="138" y="220"/>
                    <a:pt x="138" y="220"/>
                  </a:cubicBezTo>
                  <a:cubicBezTo>
                    <a:pt x="145" y="224"/>
                    <a:pt x="145" y="224"/>
                    <a:pt x="145" y="224"/>
                  </a:cubicBezTo>
                  <a:cubicBezTo>
                    <a:pt x="151" y="220"/>
                    <a:pt x="151" y="220"/>
                    <a:pt x="151" y="220"/>
                  </a:cubicBezTo>
                  <a:cubicBezTo>
                    <a:pt x="151" y="220"/>
                    <a:pt x="151" y="220"/>
                    <a:pt x="151" y="220"/>
                  </a:cubicBezTo>
                  <a:cubicBezTo>
                    <a:pt x="152" y="220"/>
                    <a:pt x="152" y="220"/>
                    <a:pt x="153" y="220"/>
                  </a:cubicBezTo>
                  <a:cubicBezTo>
                    <a:pt x="153" y="220"/>
                    <a:pt x="153" y="220"/>
                    <a:pt x="153" y="220"/>
                  </a:cubicBezTo>
                  <a:cubicBezTo>
                    <a:pt x="156" y="227"/>
                    <a:pt x="156" y="227"/>
                    <a:pt x="156" y="227"/>
                  </a:cubicBezTo>
                  <a:cubicBezTo>
                    <a:pt x="164" y="227"/>
                    <a:pt x="164" y="227"/>
                    <a:pt x="164" y="227"/>
                  </a:cubicBezTo>
                  <a:cubicBezTo>
                    <a:pt x="168" y="220"/>
                    <a:pt x="168" y="220"/>
                    <a:pt x="168" y="220"/>
                  </a:cubicBezTo>
                  <a:cubicBezTo>
                    <a:pt x="168" y="220"/>
                    <a:pt x="168" y="220"/>
                    <a:pt x="168" y="220"/>
                  </a:cubicBezTo>
                  <a:cubicBezTo>
                    <a:pt x="168" y="220"/>
                    <a:pt x="169" y="220"/>
                    <a:pt x="169" y="220"/>
                  </a:cubicBezTo>
                  <a:cubicBezTo>
                    <a:pt x="169" y="220"/>
                    <a:pt x="169" y="220"/>
                    <a:pt x="169" y="220"/>
                  </a:cubicBezTo>
                  <a:cubicBezTo>
                    <a:pt x="176" y="224"/>
                    <a:pt x="176" y="224"/>
                    <a:pt x="176" y="224"/>
                  </a:cubicBezTo>
                  <a:cubicBezTo>
                    <a:pt x="182" y="220"/>
                    <a:pt x="182" y="220"/>
                    <a:pt x="182" y="220"/>
                  </a:cubicBezTo>
                  <a:cubicBezTo>
                    <a:pt x="182" y="212"/>
                    <a:pt x="182" y="212"/>
                    <a:pt x="182" y="212"/>
                  </a:cubicBezTo>
                  <a:cubicBezTo>
                    <a:pt x="182" y="212"/>
                    <a:pt x="182" y="212"/>
                    <a:pt x="182" y="212"/>
                  </a:cubicBezTo>
                  <a:cubicBezTo>
                    <a:pt x="183" y="212"/>
                    <a:pt x="183" y="212"/>
                    <a:pt x="183" y="211"/>
                  </a:cubicBezTo>
                  <a:cubicBezTo>
                    <a:pt x="183" y="211"/>
                    <a:pt x="183" y="211"/>
                    <a:pt x="183" y="211"/>
                  </a:cubicBezTo>
                  <a:cubicBezTo>
                    <a:pt x="191" y="211"/>
                    <a:pt x="191" y="211"/>
                    <a:pt x="191" y="211"/>
                  </a:cubicBezTo>
                  <a:cubicBezTo>
                    <a:pt x="195" y="205"/>
                    <a:pt x="195" y="205"/>
                    <a:pt x="195" y="205"/>
                  </a:cubicBezTo>
                  <a:cubicBezTo>
                    <a:pt x="191" y="198"/>
                    <a:pt x="191" y="198"/>
                    <a:pt x="191" y="198"/>
                  </a:cubicBezTo>
                  <a:cubicBezTo>
                    <a:pt x="191" y="198"/>
                    <a:pt x="191" y="198"/>
                    <a:pt x="191" y="198"/>
                  </a:cubicBezTo>
                  <a:cubicBezTo>
                    <a:pt x="191" y="198"/>
                    <a:pt x="191" y="197"/>
                    <a:pt x="191" y="197"/>
                  </a:cubicBezTo>
                  <a:close/>
                  <a:moveTo>
                    <a:pt x="160" y="207"/>
                  </a:moveTo>
                  <a:cubicBezTo>
                    <a:pt x="151" y="207"/>
                    <a:pt x="143" y="199"/>
                    <a:pt x="143" y="189"/>
                  </a:cubicBezTo>
                  <a:cubicBezTo>
                    <a:pt x="143" y="180"/>
                    <a:pt x="151" y="172"/>
                    <a:pt x="160" y="172"/>
                  </a:cubicBezTo>
                  <a:cubicBezTo>
                    <a:pt x="170" y="172"/>
                    <a:pt x="178" y="180"/>
                    <a:pt x="178" y="189"/>
                  </a:cubicBezTo>
                  <a:cubicBezTo>
                    <a:pt x="178" y="199"/>
                    <a:pt x="170" y="207"/>
                    <a:pt x="160" y="207"/>
                  </a:cubicBezTo>
                  <a:close/>
                  <a:moveTo>
                    <a:pt x="97" y="128"/>
                  </a:moveTo>
                  <a:cubicBezTo>
                    <a:pt x="96" y="126"/>
                    <a:pt x="99" y="121"/>
                    <a:pt x="100" y="118"/>
                  </a:cubicBezTo>
                  <a:cubicBezTo>
                    <a:pt x="101" y="116"/>
                    <a:pt x="105" y="109"/>
                    <a:pt x="105" y="105"/>
                  </a:cubicBezTo>
                  <a:cubicBezTo>
                    <a:pt x="105" y="101"/>
                    <a:pt x="107" y="96"/>
                    <a:pt x="103" y="88"/>
                  </a:cubicBezTo>
                  <a:cubicBezTo>
                    <a:pt x="99" y="81"/>
                    <a:pt x="95" y="78"/>
                    <a:pt x="89" y="75"/>
                  </a:cubicBezTo>
                  <a:cubicBezTo>
                    <a:pt x="82" y="72"/>
                    <a:pt x="71" y="73"/>
                    <a:pt x="68" y="74"/>
                  </a:cubicBezTo>
                  <a:cubicBezTo>
                    <a:pt x="64" y="75"/>
                    <a:pt x="58" y="78"/>
                    <a:pt x="56" y="79"/>
                  </a:cubicBezTo>
                  <a:cubicBezTo>
                    <a:pt x="54" y="80"/>
                    <a:pt x="47" y="84"/>
                    <a:pt x="46" y="84"/>
                  </a:cubicBezTo>
                  <a:cubicBezTo>
                    <a:pt x="44" y="84"/>
                    <a:pt x="44" y="84"/>
                    <a:pt x="43" y="85"/>
                  </a:cubicBezTo>
                  <a:cubicBezTo>
                    <a:pt x="43" y="85"/>
                    <a:pt x="44" y="87"/>
                    <a:pt x="45" y="88"/>
                  </a:cubicBezTo>
                  <a:cubicBezTo>
                    <a:pt x="46" y="89"/>
                    <a:pt x="48" y="90"/>
                    <a:pt x="48" y="90"/>
                  </a:cubicBezTo>
                  <a:cubicBezTo>
                    <a:pt x="48" y="90"/>
                    <a:pt x="47" y="91"/>
                    <a:pt x="46" y="93"/>
                  </a:cubicBezTo>
                  <a:cubicBezTo>
                    <a:pt x="46" y="94"/>
                    <a:pt x="45" y="101"/>
                    <a:pt x="45" y="103"/>
                  </a:cubicBezTo>
                  <a:cubicBezTo>
                    <a:pt x="45" y="104"/>
                    <a:pt x="46" y="106"/>
                    <a:pt x="46" y="106"/>
                  </a:cubicBezTo>
                  <a:cubicBezTo>
                    <a:pt x="46" y="107"/>
                    <a:pt x="45" y="108"/>
                    <a:pt x="44" y="109"/>
                  </a:cubicBezTo>
                  <a:cubicBezTo>
                    <a:pt x="43" y="111"/>
                    <a:pt x="40" y="117"/>
                    <a:pt x="39" y="119"/>
                  </a:cubicBezTo>
                  <a:cubicBezTo>
                    <a:pt x="38" y="120"/>
                    <a:pt x="40" y="122"/>
                    <a:pt x="40" y="122"/>
                  </a:cubicBezTo>
                  <a:cubicBezTo>
                    <a:pt x="41" y="122"/>
                    <a:pt x="43" y="122"/>
                    <a:pt x="44" y="122"/>
                  </a:cubicBezTo>
                  <a:cubicBezTo>
                    <a:pt x="45" y="123"/>
                    <a:pt x="45" y="124"/>
                    <a:pt x="45" y="125"/>
                  </a:cubicBezTo>
                  <a:cubicBezTo>
                    <a:pt x="45" y="126"/>
                    <a:pt x="45" y="127"/>
                    <a:pt x="45" y="127"/>
                  </a:cubicBezTo>
                  <a:cubicBezTo>
                    <a:pt x="46" y="127"/>
                    <a:pt x="47" y="127"/>
                    <a:pt x="48" y="127"/>
                  </a:cubicBezTo>
                  <a:cubicBezTo>
                    <a:pt x="48" y="127"/>
                    <a:pt x="46" y="129"/>
                    <a:pt x="47" y="130"/>
                  </a:cubicBezTo>
                  <a:cubicBezTo>
                    <a:pt x="47" y="131"/>
                    <a:pt x="49" y="132"/>
                    <a:pt x="49" y="133"/>
                  </a:cubicBezTo>
                  <a:cubicBezTo>
                    <a:pt x="50" y="134"/>
                    <a:pt x="50" y="137"/>
                    <a:pt x="50" y="137"/>
                  </a:cubicBezTo>
                  <a:cubicBezTo>
                    <a:pt x="50" y="138"/>
                    <a:pt x="51" y="140"/>
                    <a:pt x="53" y="140"/>
                  </a:cubicBezTo>
                  <a:cubicBezTo>
                    <a:pt x="55" y="141"/>
                    <a:pt x="59" y="140"/>
                    <a:pt x="62" y="139"/>
                  </a:cubicBezTo>
                  <a:cubicBezTo>
                    <a:pt x="65" y="139"/>
                    <a:pt x="67" y="140"/>
                    <a:pt x="68" y="141"/>
                  </a:cubicBezTo>
                  <a:cubicBezTo>
                    <a:pt x="68" y="142"/>
                    <a:pt x="69" y="144"/>
                    <a:pt x="70" y="145"/>
                  </a:cubicBezTo>
                  <a:cubicBezTo>
                    <a:pt x="70" y="145"/>
                    <a:pt x="71" y="147"/>
                    <a:pt x="71" y="148"/>
                  </a:cubicBezTo>
                  <a:cubicBezTo>
                    <a:pt x="71" y="149"/>
                    <a:pt x="70" y="151"/>
                    <a:pt x="69" y="152"/>
                  </a:cubicBezTo>
                  <a:cubicBezTo>
                    <a:pt x="68" y="153"/>
                    <a:pt x="63" y="155"/>
                    <a:pt x="61" y="156"/>
                  </a:cubicBezTo>
                  <a:cubicBezTo>
                    <a:pt x="59" y="157"/>
                    <a:pt x="68" y="158"/>
                    <a:pt x="71" y="159"/>
                  </a:cubicBezTo>
                  <a:cubicBezTo>
                    <a:pt x="74" y="159"/>
                    <a:pt x="82" y="159"/>
                    <a:pt x="89" y="156"/>
                  </a:cubicBezTo>
                  <a:cubicBezTo>
                    <a:pt x="99" y="153"/>
                    <a:pt x="105" y="147"/>
                    <a:pt x="109" y="142"/>
                  </a:cubicBezTo>
                  <a:cubicBezTo>
                    <a:pt x="112" y="137"/>
                    <a:pt x="113" y="135"/>
                    <a:pt x="113" y="135"/>
                  </a:cubicBezTo>
                  <a:cubicBezTo>
                    <a:pt x="113" y="135"/>
                    <a:pt x="103" y="132"/>
                    <a:pt x="101" y="132"/>
                  </a:cubicBezTo>
                  <a:cubicBezTo>
                    <a:pt x="100" y="132"/>
                    <a:pt x="98" y="130"/>
                    <a:pt x="97" y="12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3000">
                <a:solidFill>
                  <a:schemeClr val="accent2"/>
                </a:solidFill>
              </a:endParaRPr>
            </a:p>
          </p:txBody>
        </p:sp>
        <p:sp>
          <p:nvSpPr>
            <p:cNvPr id="303" name="Freeform 7">
              <a:extLst>
                <a:ext uri="{FF2B5EF4-FFF2-40B4-BE49-F238E27FC236}">
                  <a16:creationId xmlns:a16="http://schemas.microsoft.com/office/drawing/2014/main" id="{B39F72FC-A000-C688-9E55-981686489FB8}"/>
                </a:ext>
              </a:extLst>
            </p:cNvPr>
            <p:cNvSpPr>
              <a:spLocks noChangeAspect="1" noEditPoints="1"/>
            </p:cNvSpPr>
            <p:nvPr/>
          </p:nvSpPr>
          <p:spPr bwMode="auto">
            <a:xfrm>
              <a:off x="5170522" y="2219206"/>
              <a:ext cx="309674" cy="321942"/>
            </a:xfrm>
            <a:custGeom>
              <a:avLst/>
              <a:gdLst>
                <a:gd name="T0" fmla="*/ 125 w 198"/>
                <a:gd name="T1" fmla="*/ 47 h 227"/>
                <a:gd name="T2" fmla="*/ 131 w 198"/>
                <a:gd name="T3" fmla="*/ 57 h 227"/>
                <a:gd name="T4" fmla="*/ 143 w 198"/>
                <a:gd name="T5" fmla="*/ 60 h 227"/>
                <a:gd name="T6" fmla="*/ 158 w 198"/>
                <a:gd name="T7" fmla="*/ 63 h 227"/>
                <a:gd name="T8" fmla="*/ 171 w 198"/>
                <a:gd name="T9" fmla="*/ 59 h 227"/>
                <a:gd name="T10" fmla="*/ 182 w 198"/>
                <a:gd name="T11" fmla="*/ 48 h 227"/>
                <a:gd name="T12" fmla="*/ 190 w 198"/>
                <a:gd name="T13" fmla="*/ 39 h 227"/>
                <a:gd name="T14" fmla="*/ 190 w 198"/>
                <a:gd name="T15" fmla="*/ 28 h 227"/>
                <a:gd name="T16" fmla="*/ 181 w 198"/>
                <a:gd name="T17" fmla="*/ 19 h 227"/>
                <a:gd name="T18" fmla="*/ 170 w 198"/>
                <a:gd name="T19" fmla="*/ 9 h 227"/>
                <a:gd name="T20" fmla="*/ 156 w 198"/>
                <a:gd name="T21" fmla="*/ 5 h 227"/>
                <a:gd name="T22" fmla="*/ 141 w 198"/>
                <a:gd name="T23" fmla="*/ 10 h 227"/>
                <a:gd name="T24" fmla="*/ 131 w 198"/>
                <a:gd name="T25" fmla="*/ 20 h 227"/>
                <a:gd name="T26" fmla="*/ 127 w 198"/>
                <a:gd name="T27" fmla="*/ 35 h 227"/>
                <a:gd name="T28" fmla="*/ 148 w 198"/>
                <a:gd name="T29" fmla="*/ 37 h 227"/>
                <a:gd name="T30" fmla="*/ 135 w 198"/>
                <a:gd name="T31" fmla="*/ 130 h 227"/>
                <a:gd name="T32" fmla="*/ 135 w 198"/>
                <a:gd name="T33" fmla="*/ 100 h 227"/>
                <a:gd name="T34" fmla="*/ 120 w 198"/>
                <a:gd name="T35" fmla="*/ 71 h 227"/>
                <a:gd name="T36" fmla="*/ 105 w 198"/>
                <a:gd name="T37" fmla="*/ 47 h 227"/>
                <a:gd name="T38" fmla="*/ 67 w 198"/>
                <a:gd name="T39" fmla="*/ 41 h 227"/>
                <a:gd name="T40" fmla="*/ 31 w 198"/>
                <a:gd name="T41" fmla="*/ 54 h 227"/>
                <a:gd name="T42" fmla="*/ 14 w 198"/>
                <a:gd name="T43" fmla="*/ 71 h 227"/>
                <a:gd name="T44" fmla="*/ 13 w 198"/>
                <a:gd name="T45" fmla="*/ 100 h 227"/>
                <a:gd name="T46" fmla="*/ 14 w 198"/>
                <a:gd name="T47" fmla="*/ 132 h 227"/>
                <a:gd name="T48" fmla="*/ 29 w 198"/>
                <a:gd name="T49" fmla="*/ 158 h 227"/>
                <a:gd name="T50" fmla="*/ 57 w 198"/>
                <a:gd name="T51" fmla="*/ 175 h 227"/>
                <a:gd name="T52" fmla="*/ 82 w 198"/>
                <a:gd name="T53" fmla="*/ 189 h 227"/>
                <a:gd name="T54" fmla="*/ 105 w 198"/>
                <a:gd name="T55" fmla="*/ 183 h 227"/>
                <a:gd name="T56" fmla="*/ 120 w 198"/>
                <a:gd name="T57" fmla="*/ 158 h 227"/>
                <a:gd name="T58" fmla="*/ 74 w 198"/>
                <a:gd name="T59" fmla="*/ 64 h 227"/>
                <a:gd name="T60" fmla="*/ 198 w 198"/>
                <a:gd name="T61" fmla="*/ 185 h 227"/>
                <a:gd name="T62" fmla="*/ 195 w 198"/>
                <a:gd name="T63" fmla="*/ 174 h 227"/>
                <a:gd name="T64" fmla="*/ 182 w 198"/>
                <a:gd name="T65" fmla="*/ 166 h 227"/>
                <a:gd name="T66" fmla="*/ 168 w 198"/>
                <a:gd name="T67" fmla="*/ 158 h 227"/>
                <a:gd name="T68" fmla="*/ 151 w 198"/>
                <a:gd name="T69" fmla="*/ 158 h 227"/>
                <a:gd name="T70" fmla="*/ 137 w 198"/>
                <a:gd name="T71" fmla="*/ 167 h 227"/>
                <a:gd name="T72" fmla="*/ 129 w 198"/>
                <a:gd name="T73" fmla="*/ 180 h 227"/>
                <a:gd name="T74" fmla="*/ 129 w 198"/>
                <a:gd name="T75" fmla="*/ 197 h 227"/>
                <a:gd name="T76" fmla="*/ 129 w 198"/>
                <a:gd name="T77" fmla="*/ 211 h 227"/>
                <a:gd name="T78" fmla="*/ 138 w 198"/>
                <a:gd name="T79" fmla="*/ 220 h 227"/>
                <a:gd name="T80" fmla="*/ 153 w 198"/>
                <a:gd name="T81" fmla="*/ 220 h 227"/>
                <a:gd name="T82" fmla="*/ 169 w 198"/>
                <a:gd name="T83" fmla="*/ 220 h 227"/>
                <a:gd name="T84" fmla="*/ 182 w 198"/>
                <a:gd name="T85" fmla="*/ 212 h 227"/>
                <a:gd name="T86" fmla="*/ 191 w 198"/>
                <a:gd name="T87" fmla="*/ 198 h 227"/>
                <a:gd name="T88" fmla="*/ 160 w 198"/>
                <a:gd name="T89" fmla="*/ 172 h 227"/>
                <a:gd name="T90" fmla="*/ 105 w 198"/>
                <a:gd name="T91" fmla="*/ 105 h 227"/>
                <a:gd name="T92" fmla="*/ 46 w 198"/>
                <a:gd name="T93" fmla="*/ 84 h 227"/>
                <a:gd name="T94" fmla="*/ 45 w 198"/>
                <a:gd name="T95" fmla="*/ 103 h 227"/>
                <a:gd name="T96" fmla="*/ 44 w 198"/>
                <a:gd name="T97" fmla="*/ 122 h 227"/>
                <a:gd name="T98" fmla="*/ 49 w 198"/>
                <a:gd name="T99" fmla="*/ 133 h 227"/>
                <a:gd name="T100" fmla="*/ 70 w 198"/>
                <a:gd name="T101" fmla="*/ 145 h 227"/>
                <a:gd name="T102" fmla="*/ 89 w 198"/>
                <a:gd name="T103" fmla="*/ 15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8" h="227">
                  <a:moveTo>
                    <a:pt x="128" y="35"/>
                  </a:moveTo>
                  <a:cubicBezTo>
                    <a:pt x="128" y="35"/>
                    <a:pt x="128" y="35"/>
                    <a:pt x="128" y="36"/>
                  </a:cubicBezTo>
                  <a:cubicBezTo>
                    <a:pt x="128" y="36"/>
                    <a:pt x="128" y="36"/>
                    <a:pt x="128" y="36"/>
                  </a:cubicBezTo>
                  <a:cubicBezTo>
                    <a:pt x="123" y="41"/>
                    <a:pt x="123" y="41"/>
                    <a:pt x="123" y="41"/>
                  </a:cubicBezTo>
                  <a:cubicBezTo>
                    <a:pt x="125" y="47"/>
                    <a:pt x="125" y="47"/>
                    <a:pt x="125" y="47"/>
                  </a:cubicBezTo>
                  <a:cubicBezTo>
                    <a:pt x="132" y="49"/>
                    <a:pt x="132" y="49"/>
                    <a:pt x="132" y="49"/>
                  </a:cubicBezTo>
                  <a:cubicBezTo>
                    <a:pt x="132" y="49"/>
                    <a:pt x="132" y="49"/>
                    <a:pt x="132" y="49"/>
                  </a:cubicBezTo>
                  <a:cubicBezTo>
                    <a:pt x="132" y="49"/>
                    <a:pt x="132" y="50"/>
                    <a:pt x="132" y="50"/>
                  </a:cubicBezTo>
                  <a:cubicBezTo>
                    <a:pt x="132" y="50"/>
                    <a:pt x="132" y="50"/>
                    <a:pt x="132" y="50"/>
                  </a:cubicBezTo>
                  <a:cubicBezTo>
                    <a:pt x="131" y="57"/>
                    <a:pt x="131" y="57"/>
                    <a:pt x="131" y="57"/>
                  </a:cubicBezTo>
                  <a:cubicBezTo>
                    <a:pt x="136" y="62"/>
                    <a:pt x="136" y="62"/>
                    <a:pt x="136" y="62"/>
                  </a:cubicBezTo>
                  <a:cubicBezTo>
                    <a:pt x="142" y="60"/>
                    <a:pt x="142" y="60"/>
                    <a:pt x="142" y="60"/>
                  </a:cubicBezTo>
                  <a:cubicBezTo>
                    <a:pt x="142" y="59"/>
                    <a:pt x="142" y="59"/>
                    <a:pt x="142" y="59"/>
                  </a:cubicBezTo>
                  <a:cubicBezTo>
                    <a:pt x="143" y="60"/>
                    <a:pt x="143" y="60"/>
                    <a:pt x="143" y="60"/>
                  </a:cubicBezTo>
                  <a:cubicBezTo>
                    <a:pt x="143" y="60"/>
                    <a:pt x="143" y="60"/>
                    <a:pt x="143" y="60"/>
                  </a:cubicBezTo>
                  <a:cubicBezTo>
                    <a:pt x="145" y="67"/>
                    <a:pt x="145" y="67"/>
                    <a:pt x="145" y="67"/>
                  </a:cubicBezTo>
                  <a:cubicBezTo>
                    <a:pt x="152" y="68"/>
                    <a:pt x="152" y="68"/>
                    <a:pt x="152" y="68"/>
                  </a:cubicBezTo>
                  <a:cubicBezTo>
                    <a:pt x="157" y="63"/>
                    <a:pt x="157" y="63"/>
                    <a:pt x="157" y="63"/>
                  </a:cubicBezTo>
                  <a:cubicBezTo>
                    <a:pt x="157" y="63"/>
                    <a:pt x="157" y="63"/>
                    <a:pt x="157" y="63"/>
                  </a:cubicBezTo>
                  <a:cubicBezTo>
                    <a:pt x="157" y="63"/>
                    <a:pt x="158" y="63"/>
                    <a:pt x="158" y="63"/>
                  </a:cubicBezTo>
                  <a:cubicBezTo>
                    <a:pt x="158" y="63"/>
                    <a:pt x="158" y="63"/>
                    <a:pt x="158" y="63"/>
                  </a:cubicBezTo>
                  <a:cubicBezTo>
                    <a:pt x="163" y="68"/>
                    <a:pt x="163" y="68"/>
                    <a:pt x="163" y="68"/>
                  </a:cubicBezTo>
                  <a:cubicBezTo>
                    <a:pt x="170" y="66"/>
                    <a:pt x="170" y="66"/>
                    <a:pt x="170" y="66"/>
                  </a:cubicBezTo>
                  <a:cubicBezTo>
                    <a:pt x="171" y="59"/>
                    <a:pt x="171" y="59"/>
                    <a:pt x="171" y="59"/>
                  </a:cubicBezTo>
                  <a:cubicBezTo>
                    <a:pt x="171" y="59"/>
                    <a:pt x="171" y="59"/>
                    <a:pt x="171" y="59"/>
                  </a:cubicBezTo>
                  <a:cubicBezTo>
                    <a:pt x="171" y="59"/>
                    <a:pt x="172" y="59"/>
                    <a:pt x="172" y="59"/>
                  </a:cubicBezTo>
                  <a:cubicBezTo>
                    <a:pt x="172" y="59"/>
                    <a:pt x="172" y="59"/>
                    <a:pt x="172" y="59"/>
                  </a:cubicBezTo>
                  <a:cubicBezTo>
                    <a:pt x="179" y="60"/>
                    <a:pt x="179" y="60"/>
                    <a:pt x="179" y="60"/>
                  </a:cubicBezTo>
                  <a:cubicBezTo>
                    <a:pt x="184" y="55"/>
                    <a:pt x="184" y="55"/>
                    <a:pt x="184" y="55"/>
                  </a:cubicBezTo>
                  <a:cubicBezTo>
                    <a:pt x="182" y="48"/>
                    <a:pt x="182" y="48"/>
                    <a:pt x="182" y="48"/>
                  </a:cubicBezTo>
                  <a:cubicBezTo>
                    <a:pt x="182" y="48"/>
                    <a:pt x="182" y="48"/>
                    <a:pt x="182" y="48"/>
                  </a:cubicBezTo>
                  <a:cubicBezTo>
                    <a:pt x="182" y="48"/>
                    <a:pt x="182" y="48"/>
                    <a:pt x="182" y="47"/>
                  </a:cubicBezTo>
                  <a:cubicBezTo>
                    <a:pt x="182" y="47"/>
                    <a:pt x="182" y="47"/>
                    <a:pt x="182" y="47"/>
                  </a:cubicBezTo>
                  <a:cubicBezTo>
                    <a:pt x="189" y="45"/>
                    <a:pt x="189" y="45"/>
                    <a:pt x="189" y="45"/>
                  </a:cubicBezTo>
                  <a:cubicBezTo>
                    <a:pt x="190" y="39"/>
                    <a:pt x="190" y="39"/>
                    <a:pt x="190" y="39"/>
                  </a:cubicBezTo>
                  <a:cubicBezTo>
                    <a:pt x="185" y="34"/>
                    <a:pt x="185" y="34"/>
                    <a:pt x="185" y="34"/>
                  </a:cubicBezTo>
                  <a:cubicBezTo>
                    <a:pt x="185" y="34"/>
                    <a:pt x="185" y="34"/>
                    <a:pt x="185" y="34"/>
                  </a:cubicBezTo>
                  <a:cubicBezTo>
                    <a:pt x="185" y="34"/>
                    <a:pt x="185" y="33"/>
                    <a:pt x="185" y="33"/>
                  </a:cubicBezTo>
                  <a:cubicBezTo>
                    <a:pt x="185" y="33"/>
                    <a:pt x="185" y="33"/>
                    <a:pt x="185" y="33"/>
                  </a:cubicBezTo>
                  <a:cubicBezTo>
                    <a:pt x="190" y="28"/>
                    <a:pt x="190" y="28"/>
                    <a:pt x="190" y="28"/>
                  </a:cubicBezTo>
                  <a:cubicBezTo>
                    <a:pt x="188" y="21"/>
                    <a:pt x="188" y="21"/>
                    <a:pt x="188" y="21"/>
                  </a:cubicBezTo>
                  <a:cubicBezTo>
                    <a:pt x="181" y="20"/>
                    <a:pt x="181" y="20"/>
                    <a:pt x="181" y="20"/>
                  </a:cubicBezTo>
                  <a:cubicBezTo>
                    <a:pt x="181" y="20"/>
                    <a:pt x="181" y="20"/>
                    <a:pt x="181" y="20"/>
                  </a:cubicBezTo>
                  <a:cubicBezTo>
                    <a:pt x="181" y="19"/>
                    <a:pt x="181" y="19"/>
                    <a:pt x="181" y="19"/>
                  </a:cubicBezTo>
                  <a:cubicBezTo>
                    <a:pt x="181" y="19"/>
                    <a:pt x="181" y="19"/>
                    <a:pt x="181" y="19"/>
                  </a:cubicBezTo>
                  <a:cubicBezTo>
                    <a:pt x="182" y="12"/>
                    <a:pt x="182" y="12"/>
                    <a:pt x="182" y="12"/>
                  </a:cubicBezTo>
                  <a:cubicBezTo>
                    <a:pt x="177" y="7"/>
                    <a:pt x="177" y="7"/>
                    <a:pt x="177" y="7"/>
                  </a:cubicBezTo>
                  <a:cubicBezTo>
                    <a:pt x="171" y="9"/>
                    <a:pt x="171" y="9"/>
                    <a:pt x="171" y="9"/>
                  </a:cubicBezTo>
                  <a:cubicBezTo>
                    <a:pt x="171" y="9"/>
                    <a:pt x="171" y="9"/>
                    <a:pt x="171" y="9"/>
                  </a:cubicBezTo>
                  <a:cubicBezTo>
                    <a:pt x="170" y="9"/>
                    <a:pt x="170" y="9"/>
                    <a:pt x="170" y="9"/>
                  </a:cubicBezTo>
                  <a:cubicBezTo>
                    <a:pt x="170" y="9"/>
                    <a:pt x="170" y="9"/>
                    <a:pt x="170" y="9"/>
                  </a:cubicBezTo>
                  <a:cubicBezTo>
                    <a:pt x="168" y="2"/>
                    <a:pt x="168" y="2"/>
                    <a:pt x="168" y="2"/>
                  </a:cubicBezTo>
                  <a:cubicBezTo>
                    <a:pt x="161" y="0"/>
                    <a:pt x="161" y="0"/>
                    <a:pt x="161" y="0"/>
                  </a:cubicBezTo>
                  <a:cubicBezTo>
                    <a:pt x="156" y="5"/>
                    <a:pt x="156" y="5"/>
                    <a:pt x="156" y="5"/>
                  </a:cubicBezTo>
                  <a:cubicBezTo>
                    <a:pt x="156" y="5"/>
                    <a:pt x="156" y="5"/>
                    <a:pt x="156" y="5"/>
                  </a:cubicBezTo>
                  <a:cubicBezTo>
                    <a:pt x="156" y="5"/>
                    <a:pt x="155" y="5"/>
                    <a:pt x="155" y="5"/>
                  </a:cubicBezTo>
                  <a:cubicBezTo>
                    <a:pt x="150" y="1"/>
                    <a:pt x="150" y="1"/>
                    <a:pt x="150" y="1"/>
                  </a:cubicBezTo>
                  <a:cubicBezTo>
                    <a:pt x="143" y="3"/>
                    <a:pt x="143" y="3"/>
                    <a:pt x="143" y="3"/>
                  </a:cubicBezTo>
                  <a:cubicBezTo>
                    <a:pt x="142" y="9"/>
                    <a:pt x="142" y="9"/>
                    <a:pt x="142" y="9"/>
                  </a:cubicBezTo>
                  <a:cubicBezTo>
                    <a:pt x="141" y="10"/>
                    <a:pt x="141" y="10"/>
                    <a:pt x="141" y="10"/>
                  </a:cubicBezTo>
                  <a:cubicBezTo>
                    <a:pt x="141" y="10"/>
                    <a:pt x="141" y="10"/>
                    <a:pt x="141" y="10"/>
                  </a:cubicBezTo>
                  <a:cubicBezTo>
                    <a:pt x="134" y="8"/>
                    <a:pt x="134" y="8"/>
                    <a:pt x="134" y="8"/>
                  </a:cubicBezTo>
                  <a:cubicBezTo>
                    <a:pt x="129" y="13"/>
                    <a:pt x="129" y="13"/>
                    <a:pt x="129" y="13"/>
                  </a:cubicBezTo>
                  <a:cubicBezTo>
                    <a:pt x="131" y="20"/>
                    <a:pt x="131" y="20"/>
                    <a:pt x="131" y="20"/>
                  </a:cubicBezTo>
                  <a:cubicBezTo>
                    <a:pt x="131" y="20"/>
                    <a:pt x="131" y="20"/>
                    <a:pt x="131" y="20"/>
                  </a:cubicBezTo>
                  <a:cubicBezTo>
                    <a:pt x="131" y="20"/>
                    <a:pt x="131" y="21"/>
                    <a:pt x="131" y="21"/>
                  </a:cubicBezTo>
                  <a:cubicBezTo>
                    <a:pt x="131" y="21"/>
                    <a:pt x="131" y="21"/>
                    <a:pt x="131" y="21"/>
                  </a:cubicBezTo>
                  <a:cubicBezTo>
                    <a:pt x="124" y="23"/>
                    <a:pt x="124" y="23"/>
                    <a:pt x="124" y="23"/>
                  </a:cubicBezTo>
                  <a:cubicBezTo>
                    <a:pt x="122" y="30"/>
                    <a:pt x="122" y="30"/>
                    <a:pt x="122" y="30"/>
                  </a:cubicBezTo>
                  <a:cubicBezTo>
                    <a:pt x="127" y="35"/>
                    <a:pt x="127" y="35"/>
                    <a:pt x="127" y="35"/>
                  </a:cubicBezTo>
                  <a:lnTo>
                    <a:pt x="128" y="35"/>
                  </a:lnTo>
                  <a:close/>
                  <a:moveTo>
                    <a:pt x="154" y="26"/>
                  </a:moveTo>
                  <a:cubicBezTo>
                    <a:pt x="159" y="25"/>
                    <a:pt x="163" y="27"/>
                    <a:pt x="165" y="32"/>
                  </a:cubicBezTo>
                  <a:cubicBezTo>
                    <a:pt x="166" y="36"/>
                    <a:pt x="164" y="41"/>
                    <a:pt x="159" y="43"/>
                  </a:cubicBezTo>
                  <a:cubicBezTo>
                    <a:pt x="154" y="44"/>
                    <a:pt x="149" y="42"/>
                    <a:pt x="148" y="37"/>
                  </a:cubicBezTo>
                  <a:cubicBezTo>
                    <a:pt x="147" y="32"/>
                    <a:pt x="149" y="27"/>
                    <a:pt x="154" y="26"/>
                  </a:cubicBezTo>
                  <a:close/>
                  <a:moveTo>
                    <a:pt x="142" y="145"/>
                  </a:moveTo>
                  <a:cubicBezTo>
                    <a:pt x="135" y="132"/>
                    <a:pt x="135" y="132"/>
                    <a:pt x="135" y="132"/>
                  </a:cubicBezTo>
                  <a:cubicBezTo>
                    <a:pt x="135" y="132"/>
                    <a:pt x="135" y="132"/>
                    <a:pt x="135" y="132"/>
                  </a:cubicBezTo>
                  <a:cubicBezTo>
                    <a:pt x="135" y="132"/>
                    <a:pt x="135" y="131"/>
                    <a:pt x="135" y="130"/>
                  </a:cubicBezTo>
                  <a:cubicBezTo>
                    <a:pt x="135" y="130"/>
                    <a:pt x="135" y="130"/>
                    <a:pt x="135" y="130"/>
                  </a:cubicBezTo>
                  <a:cubicBezTo>
                    <a:pt x="149" y="122"/>
                    <a:pt x="149" y="122"/>
                    <a:pt x="149" y="122"/>
                  </a:cubicBezTo>
                  <a:cubicBezTo>
                    <a:pt x="149" y="107"/>
                    <a:pt x="149" y="107"/>
                    <a:pt x="149" y="107"/>
                  </a:cubicBezTo>
                  <a:cubicBezTo>
                    <a:pt x="135" y="100"/>
                    <a:pt x="135" y="100"/>
                    <a:pt x="135" y="100"/>
                  </a:cubicBezTo>
                  <a:cubicBezTo>
                    <a:pt x="135" y="100"/>
                    <a:pt x="135" y="100"/>
                    <a:pt x="135" y="100"/>
                  </a:cubicBezTo>
                  <a:cubicBezTo>
                    <a:pt x="135" y="99"/>
                    <a:pt x="135" y="98"/>
                    <a:pt x="135" y="97"/>
                  </a:cubicBezTo>
                  <a:cubicBezTo>
                    <a:pt x="135" y="97"/>
                    <a:pt x="135" y="97"/>
                    <a:pt x="135" y="97"/>
                  </a:cubicBezTo>
                  <a:cubicBezTo>
                    <a:pt x="142" y="84"/>
                    <a:pt x="142" y="84"/>
                    <a:pt x="142" y="84"/>
                  </a:cubicBezTo>
                  <a:cubicBezTo>
                    <a:pt x="135" y="71"/>
                    <a:pt x="135" y="71"/>
                    <a:pt x="135" y="71"/>
                  </a:cubicBezTo>
                  <a:cubicBezTo>
                    <a:pt x="120" y="71"/>
                    <a:pt x="120" y="71"/>
                    <a:pt x="120" y="71"/>
                  </a:cubicBezTo>
                  <a:cubicBezTo>
                    <a:pt x="120" y="71"/>
                    <a:pt x="120" y="71"/>
                    <a:pt x="120" y="71"/>
                  </a:cubicBezTo>
                  <a:cubicBezTo>
                    <a:pt x="119" y="71"/>
                    <a:pt x="119" y="70"/>
                    <a:pt x="118" y="69"/>
                  </a:cubicBezTo>
                  <a:cubicBezTo>
                    <a:pt x="118" y="69"/>
                    <a:pt x="118" y="69"/>
                    <a:pt x="118" y="69"/>
                  </a:cubicBezTo>
                  <a:cubicBezTo>
                    <a:pt x="118" y="54"/>
                    <a:pt x="118" y="54"/>
                    <a:pt x="118" y="54"/>
                  </a:cubicBezTo>
                  <a:cubicBezTo>
                    <a:pt x="105" y="47"/>
                    <a:pt x="105" y="47"/>
                    <a:pt x="105" y="47"/>
                  </a:cubicBezTo>
                  <a:cubicBezTo>
                    <a:pt x="92" y="54"/>
                    <a:pt x="92" y="54"/>
                    <a:pt x="92" y="54"/>
                  </a:cubicBezTo>
                  <a:cubicBezTo>
                    <a:pt x="92" y="54"/>
                    <a:pt x="92" y="54"/>
                    <a:pt x="92" y="54"/>
                  </a:cubicBezTo>
                  <a:cubicBezTo>
                    <a:pt x="91" y="54"/>
                    <a:pt x="90" y="54"/>
                    <a:pt x="89" y="54"/>
                  </a:cubicBezTo>
                  <a:cubicBezTo>
                    <a:pt x="82" y="41"/>
                    <a:pt x="82" y="41"/>
                    <a:pt x="82" y="41"/>
                  </a:cubicBezTo>
                  <a:cubicBezTo>
                    <a:pt x="67" y="41"/>
                    <a:pt x="67" y="41"/>
                    <a:pt x="67" y="41"/>
                  </a:cubicBezTo>
                  <a:cubicBezTo>
                    <a:pt x="59" y="54"/>
                    <a:pt x="59" y="54"/>
                    <a:pt x="59" y="54"/>
                  </a:cubicBezTo>
                  <a:cubicBezTo>
                    <a:pt x="58" y="54"/>
                    <a:pt x="58" y="54"/>
                    <a:pt x="57" y="54"/>
                  </a:cubicBezTo>
                  <a:cubicBezTo>
                    <a:pt x="57" y="54"/>
                    <a:pt x="57" y="54"/>
                    <a:pt x="57" y="54"/>
                  </a:cubicBezTo>
                  <a:cubicBezTo>
                    <a:pt x="44" y="47"/>
                    <a:pt x="44" y="47"/>
                    <a:pt x="44" y="47"/>
                  </a:cubicBezTo>
                  <a:cubicBezTo>
                    <a:pt x="31" y="54"/>
                    <a:pt x="31" y="54"/>
                    <a:pt x="31" y="54"/>
                  </a:cubicBezTo>
                  <a:cubicBezTo>
                    <a:pt x="31" y="69"/>
                    <a:pt x="31" y="69"/>
                    <a:pt x="31" y="69"/>
                  </a:cubicBezTo>
                  <a:cubicBezTo>
                    <a:pt x="31" y="69"/>
                    <a:pt x="31" y="69"/>
                    <a:pt x="31" y="69"/>
                  </a:cubicBezTo>
                  <a:cubicBezTo>
                    <a:pt x="30" y="70"/>
                    <a:pt x="30" y="71"/>
                    <a:pt x="29" y="71"/>
                  </a:cubicBezTo>
                  <a:cubicBezTo>
                    <a:pt x="29" y="71"/>
                    <a:pt x="29" y="71"/>
                    <a:pt x="29" y="71"/>
                  </a:cubicBezTo>
                  <a:cubicBezTo>
                    <a:pt x="14" y="71"/>
                    <a:pt x="14" y="71"/>
                    <a:pt x="14" y="71"/>
                  </a:cubicBezTo>
                  <a:cubicBezTo>
                    <a:pt x="6" y="84"/>
                    <a:pt x="6" y="84"/>
                    <a:pt x="6" y="84"/>
                  </a:cubicBezTo>
                  <a:cubicBezTo>
                    <a:pt x="14" y="97"/>
                    <a:pt x="14" y="97"/>
                    <a:pt x="14" y="97"/>
                  </a:cubicBezTo>
                  <a:cubicBezTo>
                    <a:pt x="14" y="97"/>
                    <a:pt x="14" y="97"/>
                    <a:pt x="14" y="97"/>
                  </a:cubicBezTo>
                  <a:cubicBezTo>
                    <a:pt x="14" y="98"/>
                    <a:pt x="13" y="99"/>
                    <a:pt x="13" y="100"/>
                  </a:cubicBezTo>
                  <a:cubicBezTo>
                    <a:pt x="13" y="100"/>
                    <a:pt x="13" y="100"/>
                    <a:pt x="13" y="100"/>
                  </a:cubicBezTo>
                  <a:cubicBezTo>
                    <a:pt x="0" y="107"/>
                    <a:pt x="0" y="107"/>
                    <a:pt x="0" y="107"/>
                  </a:cubicBezTo>
                  <a:cubicBezTo>
                    <a:pt x="0" y="122"/>
                    <a:pt x="0" y="122"/>
                    <a:pt x="0" y="122"/>
                  </a:cubicBezTo>
                  <a:cubicBezTo>
                    <a:pt x="13" y="130"/>
                    <a:pt x="13" y="130"/>
                    <a:pt x="13" y="130"/>
                  </a:cubicBezTo>
                  <a:cubicBezTo>
                    <a:pt x="13" y="130"/>
                    <a:pt x="13" y="130"/>
                    <a:pt x="13" y="130"/>
                  </a:cubicBezTo>
                  <a:cubicBezTo>
                    <a:pt x="13" y="131"/>
                    <a:pt x="14" y="132"/>
                    <a:pt x="14" y="132"/>
                  </a:cubicBezTo>
                  <a:cubicBezTo>
                    <a:pt x="14" y="132"/>
                    <a:pt x="14" y="132"/>
                    <a:pt x="14" y="132"/>
                  </a:cubicBezTo>
                  <a:cubicBezTo>
                    <a:pt x="6" y="145"/>
                    <a:pt x="6" y="145"/>
                    <a:pt x="6" y="145"/>
                  </a:cubicBezTo>
                  <a:cubicBezTo>
                    <a:pt x="14" y="158"/>
                    <a:pt x="14" y="158"/>
                    <a:pt x="14" y="158"/>
                  </a:cubicBezTo>
                  <a:cubicBezTo>
                    <a:pt x="29" y="158"/>
                    <a:pt x="29" y="158"/>
                    <a:pt x="29" y="158"/>
                  </a:cubicBezTo>
                  <a:cubicBezTo>
                    <a:pt x="29" y="158"/>
                    <a:pt x="29" y="158"/>
                    <a:pt x="29" y="158"/>
                  </a:cubicBezTo>
                  <a:cubicBezTo>
                    <a:pt x="30" y="159"/>
                    <a:pt x="30" y="160"/>
                    <a:pt x="31" y="160"/>
                  </a:cubicBezTo>
                  <a:cubicBezTo>
                    <a:pt x="31" y="160"/>
                    <a:pt x="31" y="160"/>
                    <a:pt x="31" y="160"/>
                  </a:cubicBezTo>
                  <a:cubicBezTo>
                    <a:pt x="31" y="175"/>
                    <a:pt x="31" y="175"/>
                    <a:pt x="31" y="175"/>
                  </a:cubicBezTo>
                  <a:cubicBezTo>
                    <a:pt x="44" y="183"/>
                    <a:pt x="44" y="183"/>
                    <a:pt x="44" y="183"/>
                  </a:cubicBezTo>
                  <a:cubicBezTo>
                    <a:pt x="57" y="175"/>
                    <a:pt x="57" y="175"/>
                    <a:pt x="57" y="175"/>
                  </a:cubicBezTo>
                  <a:cubicBezTo>
                    <a:pt x="57" y="175"/>
                    <a:pt x="57" y="175"/>
                    <a:pt x="57" y="175"/>
                  </a:cubicBezTo>
                  <a:cubicBezTo>
                    <a:pt x="58" y="176"/>
                    <a:pt x="58" y="176"/>
                    <a:pt x="59" y="176"/>
                  </a:cubicBezTo>
                  <a:cubicBezTo>
                    <a:pt x="59" y="176"/>
                    <a:pt x="59" y="176"/>
                    <a:pt x="59" y="176"/>
                  </a:cubicBezTo>
                  <a:cubicBezTo>
                    <a:pt x="67" y="189"/>
                    <a:pt x="67" y="189"/>
                    <a:pt x="67" y="189"/>
                  </a:cubicBezTo>
                  <a:cubicBezTo>
                    <a:pt x="82" y="189"/>
                    <a:pt x="82" y="189"/>
                    <a:pt x="82" y="189"/>
                  </a:cubicBezTo>
                  <a:cubicBezTo>
                    <a:pt x="89" y="176"/>
                    <a:pt x="89" y="176"/>
                    <a:pt x="89" y="176"/>
                  </a:cubicBezTo>
                  <a:cubicBezTo>
                    <a:pt x="89" y="176"/>
                    <a:pt x="89" y="176"/>
                    <a:pt x="89" y="176"/>
                  </a:cubicBezTo>
                  <a:cubicBezTo>
                    <a:pt x="90" y="176"/>
                    <a:pt x="91" y="176"/>
                    <a:pt x="92" y="175"/>
                  </a:cubicBezTo>
                  <a:cubicBezTo>
                    <a:pt x="92" y="175"/>
                    <a:pt x="92" y="175"/>
                    <a:pt x="92" y="175"/>
                  </a:cubicBezTo>
                  <a:cubicBezTo>
                    <a:pt x="105" y="183"/>
                    <a:pt x="105" y="183"/>
                    <a:pt x="105" y="183"/>
                  </a:cubicBezTo>
                  <a:cubicBezTo>
                    <a:pt x="118" y="175"/>
                    <a:pt x="118" y="175"/>
                    <a:pt x="118" y="175"/>
                  </a:cubicBezTo>
                  <a:cubicBezTo>
                    <a:pt x="118" y="160"/>
                    <a:pt x="118" y="160"/>
                    <a:pt x="118" y="160"/>
                  </a:cubicBezTo>
                  <a:cubicBezTo>
                    <a:pt x="118" y="160"/>
                    <a:pt x="118" y="160"/>
                    <a:pt x="118" y="160"/>
                  </a:cubicBezTo>
                  <a:cubicBezTo>
                    <a:pt x="119" y="160"/>
                    <a:pt x="119" y="159"/>
                    <a:pt x="120" y="158"/>
                  </a:cubicBezTo>
                  <a:cubicBezTo>
                    <a:pt x="120" y="158"/>
                    <a:pt x="120" y="158"/>
                    <a:pt x="120" y="158"/>
                  </a:cubicBezTo>
                  <a:cubicBezTo>
                    <a:pt x="135" y="158"/>
                    <a:pt x="135" y="158"/>
                    <a:pt x="135" y="158"/>
                  </a:cubicBezTo>
                  <a:lnTo>
                    <a:pt x="142" y="145"/>
                  </a:lnTo>
                  <a:close/>
                  <a:moveTo>
                    <a:pt x="74" y="166"/>
                  </a:moveTo>
                  <a:cubicBezTo>
                    <a:pt x="46" y="166"/>
                    <a:pt x="23" y="143"/>
                    <a:pt x="23" y="115"/>
                  </a:cubicBezTo>
                  <a:cubicBezTo>
                    <a:pt x="23" y="87"/>
                    <a:pt x="46" y="64"/>
                    <a:pt x="74" y="64"/>
                  </a:cubicBezTo>
                  <a:cubicBezTo>
                    <a:pt x="103" y="64"/>
                    <a:pt x="126" y="87"/>
                    <a:pt x="126" y="115"/>
                  </a:cubicBezTo>
                  <a:cubicBezTo>
                    <a:pt x="126" y="143"/>
                    <a:pt x="103" y="166"/>
                    <a:pt x="74" y="166"/>
                  </a:cubicBezTo>
                  <a:close/>
                  <a:moveTo>
                    <a:pt x="191" y="197"/>
                  </a:moveTo>
                  <a:cubicBezTo>
                    <a:pt x="198" y="193"/>
                    <a:pt x="198" y="193"/>
                    <a:pt x="198" y="193"/>
                  </a:cubicBezTo>
                  <a:cubicBezTo>
                    <a:pt x="198" y="185"/>
                    <a:pt x="198" y="185"/>
                    <a:pt x="198" y="185"/>
                  </a:cubicBezTo>
                  <a:cubicBezTo>
                    <a:pt x="191" y="181"/>
                    <a:pt x="191" y="181"/>
                    <a:pt x="191" y="181"/>
                  </a:cubicBezTo>
                  <a:cubicBezTo>
                    <a:pt x="191" y="182"/>
                    <a:pt x="191" y="182"/>
                    <a:pt x="191" y="182"/>
                  </a:cubicBezTo>
                  <a:cubicBezTo>
                    <a:pt x="191" y="181"/>
                    <a:pt x="191" y="181"/>
                    <a:pt x="191" y="180"/>
                  </a:cubicBezTo>
                  <a:cubicBezTo>
                    <a:pt x="191" y="180"/>
                    <a:pt x="191" y="180"/>
                    <a:pt x="191" y="180"/>
                  </a:cubicBezTo>
                  <a:cubicBezTo>
                    <a:pt x="195" y="174"/>
                    <a:pt x="195" y="174"/>
                    <a:pt x="195" y="174"/>
                  </a:cubicBezTo>
                  <a:cubicBezTo>
                    <a:pt x="191" y="167"/>
                    <a:pt x="191" y="167"/>
                    <a:pt x="191" y="167"/>
                  </a:cubicBezTo>
                  <a:cubicBezTo>
                    <a:pt x="183" y="167"/>
                    <a:pt x="183" y="167"/>
                    <a:pt x="183" y="167"/>
                  </a:cubicBezTo>
                  <a:cubicBezTo>
                    <a:pt x="183" y="167"/>
                    <a:pt x="183" y="167"/>
                    <a:pt x="183" y="167"/>
                  </a:cubicBezTo>
                  <a:cubicBezTo>
                    <a:pt x="183" y="167"/>
                    <a:pt x="183" y="166"/>
                    <a:pt x="182" y="166"/>
                  </a:cubicBezTo>
                  <a:cubicBezTo>
                    <a:pt x="182" y="166"/>
                    <a:pt x="182" y="166"/>
                    <a:pt x="182" y="166"/>
                  </a:cubicBezTo>
                  <a:cubicBezTo>
                    <a:pt x="182" y="158"/>
                    <a:pt x="182" y="158"/>
                    <a:pt x="182" y="158"/>
                  </a:cubicBezTo>
                  <a:cubicBezTo>
                    <a:pt x="176" y="155"/>
                    <a:pt x="176" y="155"/>
                    <a:pt x="176" y="155"/>
                  </a:cubicBezTo>
                  <a:cubicBezTo>
                    <a:pt x="169" y="158"/>
                    <a:pt x="169" y="158"/>
                    <a:pt x="169" y="158"/>
                  </a:cubicBezTo>
                  <a:cubicBezTo>
                    <a:pt x="169" y="158"/>
                    <a:pt x="169" y="158"/>
                    <a:pt x="169" y="158"/>
                  </a:cubicBezTo>
                  <a:cubicBezTo>
                    <a:pt x="169" y="158"/>
                    <a:pt x="168" y="158"/>
                    <a:pt x="168" y="158"/>
                  </a:cubicBezTo>
                  <a:cubicBezTo>
                    <a:pt x="164" y="152"/>
                    <a:pt x="164" y="152"/>
                    <a:pt x="164" y="152"/>
                  </a:cubicBezTo>
                  <a:cubicBezTo>
                    <a:pt x="156" y="152"/>
                    <a:pt x="156" y="152"/>
                    <a:pt x="156" y="152"/>
                  </a:cubicBezTo>
                  <a:cubicBezTo>
                    <a:pt x="153" y="158"/>
                    <a:pt x="153" y="158"/>
                    <a:pt x="153" y="158"/>
                  </a:cubicBezTo>
                  <a:cubicBezTo>
                    <a:pt x="152" y="158"/>
                    <a:pt x="152" y="158"/>
                    <a:pt x="151" y="158"/>
                  </a:cubicBezTo>
                  <a:cubicBezTo>
                    <a:pt x="151" y="158"/>
                    <a:pt x="151" y="158"/>
                    <a:pt x="151" y="158"/>
                  </a:cubicBezTo>
                  <a:cubicBezTo>
                    <a:pt x="145" y="155"/>
                    <a:pt x="145" y="155"/>
                    <a:pt x="145" y="155"/>
                  </a:cubicBezTo>
                  <a:cubicBezTo>
                    <a:pt x="138" y="158"/>
                    <a:pt x="138" y="158"/>
                    <a:pt x="138" y="158"/>
                  </a:cubicBezTo>
                  <a:cubicBezTo>
                    <a:pt x="138" y="166"/>
                    <a:pt x="138" y="166"/>
                    <a:pt x="138" y="166"/>
                  </a:cubicBezTo>
                  <a:cubicBezTo>
                    <a:pt x="138" y="166"/>
                    <a:pt x="138" y="166"/>
                    <a:pt x="138" y="166"/>
                  </a:cubicBezTo>
                  <a:cubicBezTo>
                    <a:pt x="138" y="166"/>
                    <a:pt x="137" y="167"/>
                    <a:pt x="137" y="167"/>
                  </a:cubicBezTo>
                  <a:cubicBezTo>
                    <a:pt x="137" y="167"/>
                    <a:pt x="137" y="167"/>
                    <a:pt x="137" y="167"/>
                  </a:cubicBezTo>
                  <a:cubicBezTo>
                    <a:pt x="129" y="167"/>
                    <a:pt x="129" y="167"/>
                    <a:pt x="129" y="167"/>
                  </a:cubicBezTo>
                  <a:cubicBezTo>
                    <a:pt x="126" y="174"/>
                    <a:pt x="126" y="174"/>
                    <a:pt x="126" y="174"/>
                  </a:cubicBezTo>
                  <a:cubicBezTo>
                    <a:pt x="129" y="180"/>
                    <a:pt x="129" y="180"/>
                    <a:pt x="129" y="180"/>
                  </a:cubicBezTo>
                  <a:cubicBezTo>
                    <a:pt x="129" y="180"/>
                    <a:pt x="129" y="180"/>
                    <a:pt x="129" y="180"/>
                  </a:cubicBezTo>
                  <a:cubicBezTo>
                    <a:pt x="129" y="181"/>
                    <a:pt x="129" y="181"/>
                    <a:pt x="129" y="182"/>
                  </a:cubicBezTo>
                  <a:cubicBezTo>
                    <a:pt x="129" y="181"/>
                    <a:pt x="129" y="181"/>
                    <a:pt x="129" y="181"/>
                  </a:cubicBezTo>
                  <a:cubicBezTo>
                    <a:pt x="122" y="185"/>
                    <a:pt x="122" y="185"/>
                    <a:pt x="122" y="185"/>
                  </a:cubicBezTo>
                  <a:cubicBezTo>
                    <a:pt x="122" y="193"/>
                    <a:pt x="122" y="193"/>
                    <a:pt x="122" y="193"/>
                  </a:cubicBezTo>
                  <a:cubicBezTo>
                    <a:pt x="129" y="197"/>
                    <a:pt x="129" y="197"/>
                    <a:pt x="129" y="197"/>
                  </a:cubicBezTo>
                  <a:cubicBezTo>
                    <a:pt x="129" y="197"/>
                    <a:pt x="129" y="197"/>
                    <a:pt x="129" y="197"/>
                  </a:cubicBezTo>
                  <a:cubicBezTo>
                    <a:pt x="129" y="197"/>
                    <a:pt x="129" y="198"/>
                    <a:pt x="129" y="198"/>
                  </a:cubicBezTo>
                  <a:cubicBezTo>
                    <a:pt x="129" y="198"/>
                    <a:pt x="129" y="198"/>
                    <a:pt x="129" y="198"/>
                  </a:cubicBezTo>
                  <a:cubicBezTo>
                    <a:pt x="126" y="205"/>
                    <a:pt x="126" y="205"/>
                    <a:pt x="126" y="205"/>
                  </a:cubicBezTo>
                  <a:cubicBezTo>
                    <a:pt x="129" y="211"/>
                    <a:pt x="129" y="211"/>
                    <a:pt x="129" y="211"/>
                  </a:cubicBezTo>
                  <a:cubicBezTo>
                    <a:pt x="137" y="211"/>
                    <a:pt x="137" y="211"/>
                    <a:pt x="137" y="211"/>
                  </a:cubicBezTo>
                  <a:cubicBezTo>
                    <a:pt x="137" y="211"/>
                    <a:pt x="137" y="211"/>
                    <a:pt x="137" y="211"/>
                  </a:cubicBezTo>
                  <a:cubicBezTo>
                    <a:pt x="137" y="212"/>
                    <a:pt x="138" y="212"/>
                    <a:pt x="138" y="212"/>
                  </a:cubicBezTo>
                  <a:cubicBezTo>
                    <a:pt x="138" y="212"/>
                    <a:pt x="138" y="212"/>
                    <a:pt x="138" y="212"/>
                  </a:cubicBezTo>
                  <a:cubicBezTo>
                    <a:pt x="138" y="220"/>
                    <a:pt x="138" y="220"/>
                    <a:pt x="138" y="220"/>
                  </a:cubicBezTo>
                  <a:cubicBezTo>
                    <a:pt x="145" y="224"/>
                    <a:pt x="145" y="224"/>
                    <a:pt x="145" y="224"/>
                  </a:cubicBezTo>
                  <a:cubicBezTo>
                    <a:pt x="151" y="220"/>
                    <a:pt x="151" y="220"/>
                    <a:pt x="151" y="220"/>
                  </a:cubicBezTo>
                  <a:cubicBezTo>
                    <a:pt x="151" y="220"/>
                    <a:pt x="151" y="220"/>
                    <a:pt x="151" y="220"/>
                  </a:cubicBezTo>
                  <a:cubicBezTo>
                    <a:pt x="152" y="220"/>
                    <a:pt x="152" y="220"/>
                    <a:pt x="153" y="220"/>
                  </a:cubicBezTo>
                  <a:cubicBezTo>
                    <a:pt x="153" y="220"/>
                    <a:pt x="153" y="220"/>
                    <a:pt x="153" y="220"/>
                  </a:cubicBezTo>
                  <a:cubicBezTo>
                    <a:pt x="156" y="227"/>
                    <a:pt x="156" y="227"/>
                    <a:pt x="156" y="227"/>
                  </a:cubicBezTo>
                  <a:cubicBezTo>
                    <a:pt x="164" y="227"/>
                    <a:pt x="164" y="227"/>
                    <a:pt x="164" y="227"/>
                  </a:cubicBezTo>
                  <a:cubicBezTo>
                    <a:pt x="168" y="220"/>
                    <a:pt x="168" y="220"/>
                    <a:pt x="168" y="220"/>
                  </a:cubicBezTo>
                  <a:cubicBezTo>
                    <a:pt x="168" y="220"/>
                    <a:pt x="168" y="220"/>
                    <a:pt x="168" y="220"/>
                  </a:cubicBezTo>
                  <a:cubicBezTo>
                    <a:pt x="168" y="220"/>
                    <a:pt x="169" y="220"/>
                    <a:pt x="169" y="220"/>
                  </a:cubicBezTo>
                  <a:cubicBezTo>
                    <a:pt x="169" y="220"/>
                    <a:pt x="169" y="220"/>
                    <a:pt x="169" y="220"/>
                  </a:cubicBezTo>
                  <a:cubicBezTo>
                    <a:pt x="176" y="224"/>
                    <a:pt x="176" y="224"/>
                    <a:pt x="176" y="224"/>
                  </a:cubicBezTo>
                  <a:cubicBezTo>
                    <a:pt x="182" y="220"/>
                    <a:pt x="182" y="220"/>
                    <a:pt x="182" y="220"/>
                  </a:cubicBezTo>
                  <a:cubicBezTo>
                    <a:pt x="182" y="212"/>
                    <a:pt x="182" y="212"/>
                    <a:pt x="182" y="212"/>
                  </a:cubicBezTo>
                  <a:cubicBezTo>
                    <a:pt x="182" y="212"/>
                    <a:pt x="182" y="212"/>
                    <a:pt x="182" y="212"/>
                  </a:cubicBezTo>
                  <a:cubicBezTo>
                    <a:pt x="183" y="212"/>
                    <a:pt x="183" y="212"/>
                    <a:pt x="183" y="211"/>
                  </a:cubicBezTo>
                  <a:cubicBezTo>
                    <a:pt x="183" y="211"/>
                    <a:pt x="183" y="211"/>
                    <a:pt x="183" y="211"/>
                  </a:cubicBezTo>
                  <a:cubicBezTo>
                    <a:pt x="191" y="211"/>
                    <a:pt x="191" y="211"/>
                    <a:pt x="191" y="211"/>
                  </a:cubicBezTo>
                  <a:cubicBezTo>
                    <a:pt x="195" y="205"/>
                    <a:pt x="195" y="205"/>
                    <a:pt x="195" y="205"/>
                  </a:cubicBezTo>
                  <a:cubicBezTo>
                    <a:pt x="191" y="198"/>
                    <a:pt x="191" y="198"/>
                    <a:pt x="191" y="198"/>
                  </a:cubicBezTo>
                  <a:cubicBezTo>
                    <a:pt x="191" y="198"/>
                    <a:pt x="191" y="198"/>
                    <a:pt x="191" y="198"/>
                  </a:cubicBezTo>
                  <a:cubicBezTo>
                    <a:pt x="191" y="198"/>
                    <a:pt x="191" y="197"/>
                    <a:pt x="191" y="197"/>
                  </a:cubicBezTo>
                  <a:close/>
                  <a:moveTo>
                    <a:pt x="160" y="207"/>
                  </a:moveTo>
                  <a:cubicBezTo>
                    <a:pt x="151" y="207"/>
                    <a:pt x="143" y="199"/>
                    <a:pt x="143" y="189"/>
                  </a:cubicBezTo>
                  <a:cubicBezTo>
                    <a:pt x="143" y="180"/>
                    <a:pt x="151" y="172"/>
                    <a:pt x="160" y="172"/>
                  </a:cubicBezTo>
                  <a:cubicBezTo>
                    <a:pt x="170" y="172"/>
                    <a:pt x="178" y="180"/>
                    <a:pt x="178" y="189"/>
                  </a:cubicBezTo>
                  <a:cubicBezTo>
                    <a:pt x="178" y="199"/>
                    <a:pt x="170" y="207"/>
                    <a:pt x="160" y="207"/>
                  </a:cubicBezTo>
                  <a:close/>
                  <a:moveTo>
                    <a:pt x="97" y="128"/>
                  </a:moveTo>
                  <a:cubicBezTo>
                    <a:pt x="96" y="126"/>
                    <a:pt x="99" y="121"/>
                    <a:pt x="100" y="118"/>
                  </a:cubicBezTo>
                  <a:cubicBezTo>
                    <a:pt x="101" y="116"/>
                    <a:pt x="105" y="109"/>
                    <a:pt x="105" y="105"/>
                  </a:cubicBezTo>
                  <a:cubicBezTo>
                    <a:pt x="105" y="101"/>
                    <a:pt x="107" y="96"/>
                    <a:pt x="103" y="88"/>
                  </a:cubicBezTo>
                  <a:cubicBezTo>
                    <a:pt x="99" y="81"/>
                    <a:pt x="95" y="78"/>
                    <a:pt x="89" y="75"/>
                  </a:cubicBezTo>
                  <a:cubicBezTo>
                    <a:pt x="82" y="72"/>
                    <a:pt x="71" y="73"/>
                    <a:pt x="68" y="74"/>
                  </a:cubicBezTo>
                  <a:cubicBezTo>
                    <a:pt x="64" y="75"/>
                    <a:pt x="58" y="78"/>
                    <a:pt x="56" y="79"/>
                  </a:cubicBezTo>
                  <a:cubicBezTo>
                    <a:pt x="54" y="80"/>
                    <a:pt x="47" y="84"/>
                    <a:pt x="46" y="84"/>
                  </a:cubicBezTo>
                  <a:cubicBezTo>
                    <a:pt x="44" y="84"/>
                    <a:pt x="44" y="84"/>
                    <a:pt x="43" y="85"/>
                  </a:cubicBezTo>
                  <a:cubicBezTo>
                    <a:pt x="43" y="85"/>
                    <a:pt x="44" y="87"/>
                    <a:pt x="45" y="88"/>
                  </a:cubicBezTo>
                  <a:cubicBezTo>
                    <a:pt x="46" y="89"/>
                    <a:pt x="48" y="90"/>
                    <a:pt x="48" y="90"/>
                  </a:cubicBezTo>
                  <a:cubicBezTo>
                    <a:pt x="48" y="90"/>
                    <a:pt x="47" y="91"/>
                    <a:pt x="46" y="93"/>
                  </a:cubicBezTo>
                  <a:cubicBezTo>
                    <a:pt x="46" y="94"/>
                    <a:pt x="45" y="101"/>
                    <a:pt x="45" y="103"/>
                  </a:cubicBezTo>
                  <a:cubicBezTo>
                    <a:pt x="45" y="104"/>
                    <a:pt x="46" y="106"/>
                    <a:pt x="46" y="106"/>
                  </a:cubicBezTo>
                  <a:cubicBezTo>
                    <a:pt x="46" y="107"/>
                    <a:pt x="45" y="108"/>
                    <a:pt x="44" y="109"/>
                  </a:cubicBezTo>
                  <a:cubicBezTo>
                    <a:pt x="43" y="111"/>
                    <a:pt x="40" y="117"/>
                    <a:pt x="39" y="119"/>
                  </a:cubicBezTo>
                  <a:cubicBezTo>
                    <a:pt x="38" y="120"/>
                    <a:pt x="40" y="122"/>
                    <a:pt x="40" y="122"/>
                  </a:cubicBezTo>
                  <a:cubicBezTo>
                    <a:pt x="41" y="122"/>
                    <a:pt x="43" y="122"/>
                    <a:pt x="44" y="122"/>
                  </a:cubicBezTo>
                  <a:cubicBezTo>
                    <a:pt x="45" y="123"/>
                    <a:pt x="45" y="124"/>
                    <a:pt x="45" y="125"/>
                  </a:cubicBezTo>
                  <a:cubicBezTo>
                    <a:pt x="45" y="126"/>
                    <a:pt x="45" y="127"/>
                    <a:pt x="45" y="127"/>
                  </a:cubicBezTo>
                  <a:cubicBezTo>
                    <a:pt x="46" y="127"/>
                    <a:pt x="47" y="127"/>
                    <a:pt x="48" y="127"/>
                  </a:cubicBezTo>
                  <a:cubicBezTo>
                    <a:pt x="48" y="127"/>
                    <a:pt x="46" y="129"/>
                    <a:pt x="47" y="130"/>
                  </a:cubicBezTo>
                  <a:cubicBezTo>
                    <a:pt x="47" y="131"/>
                    <a:pt x="49" y="132"/>
                    <a:pt x="49" y="133"/>
                  </a:cubicBezTo>
                  <a:cubicBezTo>
                    <a:pt x="50" y="134"/>
                    <a:pt x="50" y="137"/>
                    <a:pt x="50" y="137"/>
                  </a:cubicBezTo>
                  <a:cubicBezTo>
                    <a:pt x="50" y="138"/>
                    <a:pt x="51" y="140"/>
                    <a:pt x="53" y="140"/>
                  </a:cubicBezTo>
                  <a:cubicBezTo>
                    <a:pt x="55" y="141"/>
                    <a:pt x="59" y="140"/>
                    <a:pt x="62" y="139"/>
                  </a:cubicBezTo>
                  <a:cubicBezTo>
                    <a:pt x="65" y="139"/>
                    <a:pt x="67" y="140"/>
                    <a:pt x="68" y="141"/>
                  </a:cubicBezTo>
                  <a:cubicBezTo>
                    <a:pt x="68" y="142"/>
                    <a:pt x="69" y="144"/>
                    <a:pt x="70" y="145"/>
                  </a:cubicBezTo>
                  <a:cubicBezTo>
                    <a:pt x="70" y="145"/>
                    <a:pt x="71" y="147"/>
                    <a:pt x="71" y="148"/>
                  </a:cubicBezTo>
                  <a:cubicBezTo>
                    <a:pt x="71" y="149"/>
                    <a:pt x="70" y="151"/>
                    <a:pt x="69" y="152"/>
                  </a:cubicBezTo>
                  <a:cubicBezTo>
                    <a:pt x="68" y="153"/>
                    <a:pt x="63" y="155"/>
                    <a:pt x="61" y="156"/>
                  </a:cubicBezTo>
                  <a:cubicBezTo>
                    <a:pt x="59" y="157"/>
                    <a:pt x="68" y="158"/>
                    <a:pt x="71" y="159"/>
                  </a:cubicBezTo>
                  <a:cubicBezTo>
                    <a:pt x="74" y="159"/>
                    <a:pt x="82" y="159"/>
                    <a:pt x="89" y="156"/>
                  </a:cubicBezTo>
                  <a:cubicBezTo>
                    <a:pt x="99" y="153"/>
                    <a:pt x="105" y="147"/>
                    <a:pt x="109" y="142"/>
                  </a:cubicBezTo>
                  <a:cubicBezTo>
                    <a:pt x="112" y="137"/>
                    <a:pt x="113" y="135"/>
                    <a:pt x="113" y="135"/>
                  </a:cubicBezTo>
                  <a:cubicBezTo>
                    <a:pt x="113" y="135"/>
                    <a:pt x="103" y="132"/>
                    <a:pt x="101" y="132"/>
                  </a:cubicBezTo>
                  <a:cubicBezTo>
                    <a:pt x="100" y="132"/>
                    <a:pt x="98" y="130"/>
                    <a:pt x="97" y="12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3000">
                <a:solidFill>
                  <a:schemeClr val="accent2"/>
                </a:solidFill>
              </a:endParaRPr>
            </a:p>
          </p:txBody>
        </p:sp>
        <p:sp>
          <p:nvSpPr>
            <p:cNvPr id="304" name="Freeform 7">
              <a:extLst>
                <a:ext uri="{FF2B5EF4-FFF2-40B4-BE49-F238E27FC236}">
                  <a16:creationId xmlns:a16="http://schemas.microsoft.com/office/drawing/2014/main" id="{D6E4CF18-FE44-6441-15BC-627D1A4F9D40}"/>
                </a:ext>
              </a:extLst>
            </p:cNvPr>
            <p:cNvSpPr>
              <a:spLocks noChangeAspect="1" noEditPoints="1"/>
            </p:cNvSpPr>
            <p:nvPr/>
          </p:nvSpPr>
          <p:spPr bwMode="auto">
            <a:xfrm>
              <a:off x="4043546" y="2219206"/>
              <a:ext cx="309674" cy="321942"/>
            </a:xfrm>
            <a:custGeom>
              <a:avLst/>
              <a:gdLst>
                <a:gd name="T0" fmla="*/ 125 w 198"/>
                <a:gd name="T1" fmla="*/ 47 h 227"/>
                <a:gd name="T2" fmla="*/ 131 w 198"/>
                <a:gd name="T3" fmla="*/ 57 h 227"/>
                <a:gd name="T4" fmla="*/ 143 w 198"/>
                <a:gd name="T5" fmla="*/ 60 h 227"/>
                <a:gd name="T6" fmla="*/ 158 w 198"/>
                <a:gd name="T7" fmla="*/ 63 h 227"/>
                <a:gd name="T8" fmla="*/ 171 w 198"/>
                <a:gd name="T9" fmla="*/ 59 h 227"/>
                <a:gd name="T10" fmla="*/ 182 w 198"/>
                <a:gd name="T11" fmla="*/ 48 h 227"/>
                <a:gd name="T12" fmla="*/ 190 w 198"/>
                <a:gd name="T13" fmla="*/ 39 h 227"/>
                <a:gd name="T14" fmla="*/ 190 w 198"/>
                <a:gd name="T15" fmla="*/ 28 h 227"/>
                <a:gd name="T16" fmla="*/ 181 w 198"/>
                <a:gd name="T17" fmla="*/ 19 h 227"/>
                <a:gd name="T18" fmla="*/ 170 w 198"/>
                <a:gd name="T19" fmla="*/ 9 h 227"/>
                <a:gd name="T20" fmla="*/ 156 w 198"/>
                <a:gd name="T21" fmla="*/ 5 h 227"/>
                <a:gd name="T22" fmla="*/ 141 w 198"/>
                <a:gd name="T23" fmla="*/ 10 h 227"/>
                <a:gd name="T24" fmla="*/ 131 w 198"/>
                <a:gd name="T25" fmla="*/ 20 h 227"/>
                <a:gd name="T26" fmla="*/ 127 w 198"/>
                <a:gd name="T27" fmla="*/ 35 h 227"/>
                <a:gd name="T28" fmla="*/ 148 w 198"/>
                <a:gd name="T29" fmla="*/ 37 h 227"/>
                <a:gd name="T30" fmla="*/ 135 w 198"/>
                <a:gd name="T31" fmla="*/ 130 h 227"/>
                <a:gd name="T32" fmla="*/ 135 w 198"/>
                <a:gd name="T33" fmla="*/ 100 h 227"/>
                <a:gd name="T34" fmla="*/ 120 w 198"/>
                <a:gd name="T35" fmla="*/ 71 h 227"/>
                <a:gd name="T36" fmla="*/ 105 w 198"/>
                <a:gd name="T37" fmla="*/ 47 h 227"/>
                <a:gd name="T38" fmla="*/ 67 w 198"/>
                <a:gd name="T39" fmla="*/ 41 h 227"/>
                <a:gd name="T40" fmla="*/ 31 w 198"/>
                <a:gd name="T41" fmla="*/ 54 h 227"/>
                <a:gd name="T42" fmla="*/ 14 w 198"/>
                <a:gd name="T43" fmla="*/ 71 h 227"/>
                <a:gd name="T44" fmla="*/ 13 w 198"/>
                <a:gd name="T45" fmla="*/ 100 h 227"/>
                <a:gd name="T46" fmla="*/ 14 w 198"/>
                <a:gd name="T47" fmla="*/ 132 h 227"/>
                <a:gd name="T48" fmla="*/ 29 w 198"/>
                <a:gd name="T49" fmla="*/ 158 h 227"/>
                <a:gd name="T50" fmla="*/ 57 w 198"/>
                <a:gd name="T51" fmla="*/ 175 h 227"/>
                <a:gd name="T52" fmla="*/ 82 w 198"/>
                <a:gd name="T53" fmla="*/ 189 h 227"/>
                <a:gd name="T54" fmla="*/ 105 w 198"/>
                <a:gd name="T55" fmla="*/ 183 h 227"/>
                <a:gd name="T56" fmla="*/ 120 w 198"/>
                <a:gd name="T57" fmla="*/ 158 h 227"/>
                <a:gd name="T58" fmla="*/ 74 w 198"/>
                <a:gd name="T59" fmla="*/ 64 h 227"/>
                <a:gd name="T60" fmla="*/ 198 w 198"/>
                <a:gd name="T61" fmla="*/ 185 h 227"/>
                <a:gd name="T62" fmla="*/ 195 w 198"/>
                <a:gd name="T63" fmla="*/ 174 h 227"/>
                <a:gd name="T64" fmla="*/ 182 w 198"/>
                <a:gd name="T65" fmla="*/ 166 h 227"/>
                <a:gd name="T66" fmla="*/ 168 w 198"/>
                <a:gd name="T67" fmla="*/ 158 h 227"/>
                <a:gd name="T68" fmla="*/ 151 w 198"/>
                <a:gd name="T69" fmla="*/ 158 h 227"/>
                <a:gd name="T70" fmla="*/ 137 w 198"/>
                <a:gd name="T71" fmla="*/ 167 h 227"/>
                <a:gd name="T72" fmla="*/ 129 w 198"/>
                <a:gd name="T73" fmla="*/ 180 h 227"/>
                <a:gd name="T74" fmla="*/ 129 w 198"/>
                <a:gd name="T75" fmla="*/ 197 h 227"/>
                <a:gd name="T76" fmla="*/ 129 w 198"/>
                <a:gd name="T77" fmla="*/ 211 h 227"/>
                <a:gd name="T78" fmla="*/ 138 w 198"/>
                <a:gd name="T79" fmla="*/ 220 h 227"/>
                <a:gd name="T80" fmla="*/ 153 w 198"/>
                <a:gd name="T81" fmla="*/ 220 h 227"/>
                <a:gd name="T82" fmla="*/ 169 w 198"/>
                <a:gd name="T83" fmla="*/ 220 h 227"/>
                <a:gd name="T84" fmla="*/ 182 w 198"/>
                <a:gd name="T85" fmla="*/ 212 h 227"/>
                <a:gd name="T86" fmla="*/ 191 w 198"/>
                <a:gd name="T87" fmla="*/ 198 h 227"/>
                <a:gd name="T88" fmla="*/ 160 w 198"/>
                <a:gd name="T89" fmla="*/ 172 h 227"/>
                <a:gd name="T90" fmla="*/ 105 w 198"/>
                <a:gd name="T91" fmla="*/ 105 h 227"/>
                <a:gd name="T92" fmla="*/ 46 w 198"/>
                <a:gd name="T93" fmla="*/ 84 h 227"/>
                <a:gd name="T94" fmla="*/ 45 w 198"/>
                <a:gd name="T95" fmla="*/ 103 h 227"/>
                <a:gd name="T96" fmla="*/ 44 w 198"/>
                <a:gd name="T97" fmla="*/ 122 h 227"/>
                <a:gd name="T98" fmla="*/ 49 w 198"/>
                <a:gd name="T99" fmla="*/ 133 h 227"/>
                <a:gd name="T100" fmla="*/ 70 w 198"/>
                <a:gd name="T101" fmla="*/ 145 h 227"/>
                <a:gd name="T102" fmla="*/ 89 w 198"/>
                <a:gd name="T103" fmla="*/ 15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8" h="227">
                  <a:moveTo>
                    <a:pt x="128" y="35"/>
                  </a:moveTo>
                  <a:cubicBezTo>
                    <a:pt x="128" y="35"/>
                    <a:pt x="128" y="35"/>
                    <a:pt x="128" y="36"/>
                  </a:cubicBezTo>
                  <a:cubicBezTo>
                    <a:pt x="128" y="36"/>
                    <a:pt x="128" y="36"/>
                    <a:pt x="128" y="36"/>
                  </a:cubicBezTo>
                  <a:cubicBezTo>
                    <a:pt x="123" y="41"/>
                    <a:pt x="123" y="41"/>
                    <a:pt x="123" y="41"/>
                  </a:cubicBezTo>
                  <a:cubicBezTo>
                    <a:pt x="125" y="47"/>
                    <a:pt x="125" y="47"/>
                    <a:pt x="125" y="47"/>
                  </a:cubicBezTo>
                  <a:cubicBezTo>
                    <a:pt x="132" y="49"/>
                    <a:pt x="132" y="49"/>
                    <a:pt x="132" y="49"/>
                  </a:cubicBezTo>
                  <a:cubicBezTo>
                    <a:pt x="132" y="49"/>
                    <a:pt x="132" y="49"/>
                    <a:pt x="132" y="49"/>
                  </a:cubicBezTo>
                  <a:cubicBezTo>
                    <a:pt x="132" y="49"/>
                    <a:pt x="132" y="50"/>
                    <a:pt x="132" y="50"/>
                  </a:cubicBezTo>
                  <a:cubicBezTo>
                    <a:pt x="132" y="50"/>
                    <a:pt x="132" y="50"/>
                    <a:pt x="132" y="50"/>
                  </a:cubicBezTo>
                  <a:cubicBezTo>
                    <a:pt x="131" y="57"/>
                    <a:pt x="131" y="57"/>
                    <a:pt x="131" y="57"/>
                  </a:cubicBezTo>
                  <a:cubicBezTo>
                    <a:pt x="136" y="62"/>
                    <a:pt x="136" y="62"/>
                    <a:pt x="136" y="62"/>
                  </a:cubicBezTo>
                  <a:cubicBezTo>
                    <a:pt x="142" y="60"/>
                    <a:pt x="142" y="60"/>
                    <a:pt x="142" y="60"/>
                  </a:cubicBezTo>
                  <a:cubicBezTo>
                    <a:pt x="142" y="59"/>
                    <a:pt x="142" y="59"/>
                    <a:pt x="142" y="59"/>
                  </a:cubicBezTo>
                  <a:cubicBezTo>
                    <a:pt x="143" y="60"/>
                    <a:pt x="143" y="60"/>
                    <a:pt x="143" y="60"/>
                  </a:cubicBezTo>
                  <a:cubicBezTo>
                    <a:pt x="143" y="60"/>
                    <a:pt x="143" y="60"/>
                    <a:pt x="143" y="60"/>
                  </a:cubicBezTo>
                  <a:cubicBezTo>
                    <a:pt x="145" y="67"/>
                    <a:pt x="145" y="67"/>
                    <a:pt x="145" y="67"/>
                  </a:cubicBezTo>
                  <a:cubicBezTo>
                    <a:pt x="152" y="68"/>
                    <a:pt x="152" y="68"/>
                    <a:pt x="152" y="68"/>
                  </a:cubicBezTo>
                  <a:cubicBezTo>
                    <a:pt x="157" y="63"/>
                    <a:pt x="157" y="63"/>
                    <a:pt x="157" y="63"/>
                  </a:cubicBezTo>
                  <a:cubicBezTo>
                    <a:pt x="157" y="63"/>
                    <a:pt x="157" y="63"/>
                    <a:pt x="157" y="63"/>
                  </a:cubicBezTo>
                  <a:cubicBezTo>
                    <a:pt x="157" y="63"/>
                    <a:pt x="158" y="63"/>
                    <a:pt x="158" y="63"/>
                  </a:cubicBezTo>
                  <a:cubicBezTo>
                    <a:pt x="158" y="63"/>
                    <a:pt x="158" y="63"/>
                    <a:pt x="158" y="63"/>
                  </a:cubicBezTo>
                  <a:cubicBezTo>
                    <a:pt x="163" y="68"/>
                    <a:pt x="163" y="68"/>
                    <a:pt x="163" y="68"/>
                  </a:cubicBezTo>
                  <a:cubicBezTo>
                    <a:pt x="170" y="66"/>
                    <a:pt x="170" y="66"/>
                    <a:pt x="170" y="66"/>
                  </a:cubicBezTo>
                  <a:cubicBezTo>
                    <a:pt x="171" y="59"/>
                    <a:pt x="171" y="59"/>
                    <a:pt x="171" y="59"/>
                  </a:cubicBezTo>
                  <a:cubicBezTo>
                    <a:pt x="171" y="59"/>
                    <a:pt x="171" y="59"/>
                    <a:pt x="171" y="59"/>
                  </a:cubicBezTo>
                  <a:cubicBezTo>
                    <a:pt x="171" y="59"/>
                    <a:pt x="172" y="59"/>
                    <a:pt x="172" y="59"/>
                  </a:cubicBezTo>
                  <a:cubicBezTo>
                    <a:pt x="172" y="59"/>
                    <a:pt x="172" y="59"/>
                    <a:pt x="172" y="59"/>
                  </a:cubicBezTo>
                  <a:cubicBezTo>
                    <a:pt x="179" y="60"/>
                    <a:pt x="179" y="60"/>
                    <a:pt x="179" y="60"/>
                  </a:cubicBezTo>
                  <a:cubicBezTo>
                    <a:pt x="184" y="55"/>
                    <a:pt x="184" y="55"/>
                    <a:pt x="184" y="55"/>
                  </a:cubicBezTo>
                  <a:cubicBezTo>
                    <a:pt x="182" y="48"/>
                    <a:pt x="182" y="48"/>
                    <a:pt x="182" y="48"/>
                  </a:cubicBezTo>
                  <a:cubicBezTo>
                    <a:pt x="182" y="48"/>
                    <a:pt x="182" y="48"/>
                    <a:pt x="182" y="48"/>
                  </a:cubicBezTo>
                  <a:cubicBezTo>
                    <a:pt x="182" y="48"/>
                    <a:pt x="182" y="48"/>
                    <a:pt x="182" y="47"/>
                  </a:cubicBezTo>
                  <a:cubicBezTo>
                    <a:pt x="182" y="47"/>
                    <a:pt x="182" y="47"/>
                    <a:pt x="182" y="47"/>
                  </a:cubicBezTo>
                  <a:cubicBezTo>
                    <a:pt x="189" y="45"/>
                    <a:pt x="189" y="45"/>
                    <a:pt x="189" y="45"/>
                  </a:cubicBezTo>
                  <a:cubicBezTo>
                    <a:pt x="190" y="39"/>
                    <a:pt x="190" y="39"/>
                    <a:pt x="190" y="39"/>
                  </a:cubicBezTo>
                  <a:cubicBezTo>
                    <a:pt x="185" y="34"/>
                    <a:pt x="185" y="34"/>
                    <a:pt x="185" y="34"/>
                  </a:cubicBezTo>
                  <a:cubicBezTo>
                    <a:pt x="185" y="34"/>
                    <a:pt x="185" y="34"/>
                    <a:pt x="185" y="34"/>
                  </a:cubicBezTo>
                  <a:cubicBezTo>
                    <a:pt x="185" y="34"/>
                    <a:pt x="185" y="33"/>
                    <a:pt x="185" y="33"/>
                  </a:cubicBezTo>
                  <a:cubicBezTo>
                    <a:pt x="185" y="33"/>
                    <a:pt x="185" y="33"/>
                    <a:pt x="185" y="33"/>
                  </a:cubicBezTo>
                  <a:cubicBezTo>
                    <a:pt x="190" y="28"/>
                    <a:pt x="190" y="28"/>
                    <a:pt x="190" y="28"/>
                  </a:cubicBezTo>
                  <a:cubicBezTo>
                    <a:pt x="188" y="21"/>
                    <a:pt x="188" y="21"/>
                    <a:pt x="188" y="21"/>
                  </a:cubicBezTo>
                  <a:cubicBezTo>
                    <a:pt x="181" y="20"/>
                    <a:pt x="181" y="20"/>
                    <a:pt x="181" y="20"/>
                  </a:cubicBezTo>
                  <a:cubicBezTo>
                    <a:pt x="181" y="20"/>
                    <a:pt x="181" y="20"/>
                    <a:pt x="181" y="20"/>
                  </a:cubicBezTo>
                  <a:cubicBezTo>
                    <a:pt x="181" y="19"/>
                    <a:pt x="181" y="19"/>
                    <a:pt x="181" y="19"/>
                  </a:cubicBezTo>
                  <a:cubicBezTo>
                    <a:pt x="181" y="19"/>
                    <a:pt x="181" y="19"/>
                    <a:pt x="181" y="19"/>
                  </a:cubicBezTo>
                  <a:cubicBezTo>
                    <a:pt x="182" y="12"/>
                    <a:pt x="182" y="12"/>
                    <a:pt x="182" y="12"/>
                  </a:cubicBezTo>
                  <a:cubicBezTo>
                    <a:pt x="177" y="7"/>
                    <a:pt x="177" y="7"/>
                    <a:pt x="177" y="7"/>
                  </a:cubicBezTo>
                  <a:cubicBezTo>
                    <a:pt x="171" y="9"/>
                    <a:pt x="171" y="9"/>
                    <a:pt x="171" y="9"/>
                  </a:cubicBezTo>
                  <a:cubicBezTo>
                    <a:pt x="171" y="9"/>
                    <a:pt x="171" y="9"/>
                    <a:pt x="171" y="9"/>
                  </a:cubicBezTo>
                  <a:cubicBezTo>
                    <a:pt x="170" y="9"/>
                    <a:pt x="170" y="9"/>
                    <a:pt x="170" y="9"/>
                  </a:cubicBezTo>
                  <a:cubicBezTo>
                    <a:pt x="170" y="9"/>
                    <a:pt x="170" y="9"/>
                    <a:pt x="170" y="9"/>
                  </a:cubicBezTo>
                  <a:cubicBezTo>
                    <a:pt x="168" y="2"/>
                    <a:pt x="168" y="2"/>
                    <a:pt x="168" y="2"/>
                  </a:cubicBezTo>
                  <a:cubicBezTo>
                    <a:pt x="161" y="0"/>
                    <a:pt x="161" y="0"/>
                    <a:pt x="161" y="0"/>
                  </a:cubicBezTo>
                  <a:cubicBezTo>
                    <a:pt x="156" y="5"/>
                    <a:pt x="156" y="5"/>
                    <a:pt x="156" y="5"/>
                  </a:cubicBezTo>
                  <a:cubicBezTo>
                    <a:pt x="156" y="5"/>
                    <a:pt x="156" y="5"/>
                    <a:pt x="156" y="5"/>
                  </a:cubicBezTo>
                  <a:cubicBezTo>
                    <a:pt x="156" y="5"/>
                    <a:pt x="155" y="5"/>
                    <a:pt x="155" y="5"/>
                  </a:cubicBezTo>
                  <a:cubicBezTo>
                    <a:pt x="150" y="1"/>
                    <a:pt x="150" y="1"/>
                    <a:pt x="150" y="1"/>
                  </a:cubicBezTo>
                  <a:cubicBezTo>
                    <a:pt x="143" y="3"/>
                    <a:pt x="143" y="3"/>
                    <a:pt x="143" y="3"/>
                  </a:cubicBezTo>
                  <a:cubicBezTo>
                    <a:pt x="142" y="9"/>
                    <a:pt x="142" y="9"/>
                    <a:pt x="142" y="9"/>
                  </a:cubicBezTo>
                  <a:cubicBezTo>
                    <a:pt x="141" y="10"/>
                    <a:pt x="141" y="10"/>
                    <a:pt x="141" y="10"/>
                  </a:cubicBezTo>
                  <a:cubicBezTo>
                    <a:pt x="141" y="10"/>
                    <a:pt x="141" y="10"/>
                    <a:pt x="141" y="10"/>
                  </a:cubicBezTo>
                  <a:cubicBezTo>
                    <a:pt x="134" y="8"/>
                    <a:pt x="134" y="8"/>
                    <a:pt x="134" y="8"/>
                  </a:cubicBezTo>
                  <a:cubicBezTo>
                    <a:pt x="129" y="13"/>
                    <a:pt x="129" y="13"/>
                    <a:pt x="129" y="13"/>
                  </a:cubicBezTo>
                  <a:cubicBezTo>
                    <a:pt x="131" y="20"/>
                    <a:pt x="131" y="20"/>
                    <a:pt x="131" y="20"/>
                  </a:cubicBezTo>
                  <a:cubicBezTo>
                    <a:pt x="131" y="20"/>
                    <a:pt x="131" y="20"/>
                    <a:pt x="131" y="20"/>
                  </a:cubicBezTo>
                  <a:cubicBezTo>
                    <a:pt x="131" y="20"/>
                    <a:pt x="131" y="21"/>
                    <a:pt x="131" y="21"/>
                  </a:cubicBezTo>
                  <a:cubicBezTo>
                    <a:pt x="131" y="21"/>
                    <a:pt x="131" y="21"/>
                    <a:pt x="131" y="21"/>
                  </a:cubicBezTo>
                  <a:cubicBezTo>
                    <a:pt x="124" y="23"/>
                    <a:pt x="124" y="23"/>
                    <a:pt x="124" y="23"/>
                  </a:cubicBezTo>
                  <a:cubicBezTo>
                    <a:pt x="122" y="30"/>
                    <a:pt x="122" y="30"/>
                    <a:pt x="122" y="30"/>
                  </a:cubicBezTo>
                  <a:cubicBezTo>
                    <a:pt x="127" y="35"/>
                    <a:pt x="127" y="35"/>
                    <a:pt x="127" y="35"/>
                  </a:cubicBezTo>
                  <a:lnTo>
                    <a:pt x="128" y="35"/>
                  </a:lnTo>
                  <a:close/>
                  <a:moveTo>
                    <a:pt x="154" y="26"/>
                  </a:moveTo>
                  <a:cubicBezTo>
                    <a:pt x="159" y="25"/>
                    <a:pt x="163" y="27"/>
                    <a:pt x="165" y="32"/>
                  </a:cubicBezTo>
                  <a:cubicBezTo>
                    <a:pt x="166" y="36"/>
                    <a:pt x="164" y="41"/>
                    <a:pt x="159" y="43"/>
                  </a:cubicBezTo>
                  <a:cubicBezTo>
                    <a:pt x="154" y="44"/>
                    <a:pt x="149" y="42"/>
                    <a:pt x="148" y="37"/>
                  </a:cubicBezTo>
                  <a:cubicBezTo>
                    <a:pt x="147" y="32"/>
                    <a:pt x="149" y="27"/>
                    <a:pt x="154" y="26"/>
                  </a:cubicBezTo>
                  <a:close/>
                  <a:moveTo>
                    <a:pt x="142" y="145"/>
                  </a:moveTo>
                  <a:cubicBezTo>
                    <a:pt x="135" y="132"/>
                    <a:pt x="135" y="132"/>
                    <a:pt x="135" y="132"/>
                  </a:cubicBezTo>
                  <a:cubicBezTo>
                    <a:pt x="135" y="132"/>
                    <a:pt x="135" y="132"/>
                    <a:pt x="135" y="132"/>
                  </a:cubicBezTo>
                  <a:cubicBezTo>
                    <a:pt x="135" y="132"/>
                    <a:pt x="135" y="131"/>
                    <a:pt x="135" y="130"/>
                  </a:cubicBezTo>
                  <a:cubicBezTo>
                    <a:pt x="135" y="130"/>
                    <a:pt x="135" y="130"/>
                    <a:pt x="135" y="130"/>
                  </a:cubicBezTo>
                  <a:cubicBezTo>
                    <a:pt x="149" y="122"/>
                    <a:pt x="149" y="122"/>
                    <a:pt x="149" y="122"/>
                  </a:cubicBezTo>
                  <a:cubicBezTo>
                    <a:pt x="149" y="107"/>
                    <a:pt x="149" y="107"/>
                    <a:pt x="149" y="107"/>
                  </a:cubicBezTo>
                  <a:cubicBezTo>
                    <a:pt x="135" y="100"/>
                    <a:pt x="135" y="100"/>
                    <a:pt x="135" y="100"/>
                  </a:cubicBezTo>
                  <a:cubicBezTo>
                    <a:pt x="135" y="100"/>
                    <a:pt x="135" y="100"/>
                    <a:pt x="135" y="100"/>
                  </a:cubicBezTo>
                  <a:cubicBezTo>
                    <a:pt x="135" y="99"/>
                    <a:pt x="135" y="98"/>
                    <a:pt x="135" y="97"/>
                  </a:cubicBezTo>
                  <a:cubicBezTo>
                    <a:pt x="135" y="97"/>
                    <a:pt x="135" y="97"/>
                    <a:pt x="135" y="97"/>
                  </a:cubicBezTo>
                  <a:cubicBezTo>
                    <a:pt x="142" y="84"/>
                    <a:pt x="142" y="84"/>
                    <a:pt x="142" y="84"/>
                  </a:cubicBezTo>
                  <a:cubicBezTo>
                    <a:pt x="135" y="71"/>
                    <a:pt x="135" y="71"/>
                    <a:pt x="135" y="71"/>
                  </a:cubicBezTo>
                  <a:cubicBezTo>
                    <a:pt x="120" y="71"/>
                    <a:pt x="120" y="71"/>
                    <a:pt x="120" y="71"/>
                  </a:cubicBezTo>
                  <a:cubicBezTo>
                    <a:pt x="120" y="71"/>
                    <a:pt x="120" y="71"/>
                    <a:pt x="120" y="71"/>
                  </a:cubicBezTo>
                  <a:cubicBezTo>
                    <a:pt x="119" y="71"/>
                    <a:pt x="119" y="70"/>
                    <a:pt x="118" y="69"/>
                  </a:cubicBezTo>
                  <a:cubicBezTo>
                    <a:pt x="118" y="69"/>
                    <a:pt x="118" y="69"/>
                    <a:pt x="118" y="69"/>
                  </a:cubicBezTo>
                  <a:cubicBezTo>
                    <a:pt x="118" y="54"/>
                    <a:pt x="118" y="54"/>
                    <a:pt x="118" y="54"/>
                  </a:cubicBezTo>
                  <a:cubicBezTo>
                    <a:pt x="105" y="47"/>
                    <a:pt x="105" y="47"/>
                    <a:pt x="105" y="47"/>
                  </a:cubicBezTo>
                  <a:cubicBezTo>
                    <a:pt x="92" y="54"/>
                    <a:pt x="92" y="54"/>
                    <a:pt x="92" y="54"/>
                  </a:cubicBezTo>
                  <a:cubicBezTo>
                    <a:pt x="92" y="54"/>
                    <a:pt x="92" y="54"/>
                    <a:pt x="92" y="54"/>
                  </a:cubicBezTo>
                  <a:cubicBezTo>
                    <a:pt x="91" y="54"/>
                    <a:pt x="90" y="54"/>
                    <a:pt x="89" y="54"/>
                  </a:cubicBezTo>
                  <a:cubicBezTo>
                    <a:pt x="82" y="41"/>
                    <a:pt x="82" y="41"/>
                    <a:pt x="82" y="41"/>
                  </a:cubicBezTo>
                  <a:cubicBezTo>
                    <a:pt x="67" y="41"/>
                    <a:pt x="67" y="41"/>
                    <a:pt x="67" y="41"/>
                  </a:cubicBezTo>
                  <a:cubicBezTo>
                    <a:pt x="59" y="54"/>
                    <a:pt x="59" y="54"/>
                    <a:pt x="59" y="54"/>
                  </a:cubicBezTo>
                  <a:cubicBezTo>
                    <a:pt x="58" y="54"/>
                    <a:pt x="58" y="54"/>
                    <a:pt x="57" y="54"/>
                  </a:cubicBezTo>
                  <a:cubicBezTo>
                    <a:pt x="57" y="54"/>
                    <a:pt x="57" y="54"/>
                    <a:pt x="57" y="54"/>
                  </a:cubicBezTo>
                  <a:cubicBezTo>
                    <a:pt x="44" y="47"/>
                    <a:pt x="44" y="47"/>
                    <a:pt x="44" y="47"/>
                  </a:cubicBezTo>
                  <a:cubicBezTo>
                    <a:pt x="31" y="54"/>
                    <a:pt x="31" y="54"/>
                    <a:pt x="31" y="54"/>
                  </a:cubicBezTo>
                  <a:cubicBezTo>
                    <a:pt x="31" y="69"/>
                    <a:pt x="31" y="69"/>
                    <a:pt x="31" y="69"/>
                  </a:cubicBezTo>
                  <a:cubicBezTo>
                    <a:pt x="31" y="69"/>
                    <a:pt x="31" y="69"/>
                    <a:pt x="31" y="69"/>
                  </a:cubicBezTo>
                  <a:cubicBezTo>
                    <a:pt x="30" y="70"/>
                    <a:pt x="30" y="71"/>
                    <a:pt x="29" y="71"/>
                  </a:cubicBezTo>
                  <a:cubicBezTo>
                    <a:pt x="29" y="71"/>
                    <a:pt x="29" y="71"/>
                    <a:pt x="29" y="71"/>
                  </a:cubicBezTo>
                  <a:cubicBezTo>
                    <a:pt x="14" y="71"/>
                    <a:pt x="14" y="71"/>
                    <a:pt x="14" y="71"/>
                  </a:cubicBezTo>
                  <a:cubicBezTo>
                    <a:pt x="6" y="84"/>
                    <a:pt x="6" y="84"/>
                    <a:pt x="6" y="84"/>
                  </a:cubicBezTo>
                  <a:cubicBezTo>
                    <a:pt x="14" y="97"/>
                    <a:pt x="14" y="97"/>
                    <a:pt x="14" y="97"/>
                  </a:cubicBezTo>
                  <a:cubicBezTo>
                    <a:pt x="14" y="97"/>
                    <a:pt x="14" y="97"/>
                    <a:pt x="14" y="97"/>
                  </a:cubicBezTo>
                  <a:cubicBezTo>
                    <a:pt x="14" y="98"/>
                    <a:pt x="13" y="99"/>
                    <a:pt x="13" y="100"/>
                  </a:cubicBezTo>
                  <a:cubicBezTo>
                    <a:pt x="13" y="100"/>
                    <a:pt x="13" y="100"/>
                    <a:pt x="13" y="100"/>
                  </a:cubicBezTo>
                  <a:cubicBezTo>
                    <a:pt x="0" y="107"/>
                    <a:pt x="0" y="107"/>
                    <a:pt x="0" y="107"/>
                  </a:cubicBezTo>
                  <a:cubicBezTo>
                    <a:pt x="0" y="122"/>
                    <a:pt x="0" y="122"/>
                    <a:pt x="0" y="122"/>
                  </a:cubicBezTo>
                  <a:cubicBezTo>
                    <a:pt x="13" y="130"/>
                    <a:pt x="13" y="130"/>
                    <a:pt x="13" y="130"/>
                  </a:cubicBezTo>
                  <a:cubicBezTo>
                    <a:pt x="13" y="130"/>
                    <a:pt x="13" y="130"/>
                    <a:pt x="13" y="130"/>
                  </a:cubicBezTo>
                  <a:cubicBezTo>
                    <a:pt x="13" y="131"/>
                    <a:pt x="14" y="132"/>
                    <a:pt x="14" y="132"/>
                  </a:cubicBezTo>
                  <a:cubicBezTo>
                    <a:pt x="14" y="132"/>
                    <a:pt x="14" y="132"/>
                    <a:pt x="14" y="132"/>
                  </a:cubicBezTo>
                  <a:cubicBezTo>
                    <a:pt x="6" y="145"/>
                    <a:pt x="6" y="145"/>
                    <a:pt x="6" y="145"/>
                  </a:cubicBezTo>
                  <a:cubicBezTo>
                    <a:pt x="14" y="158"/>
                    <a:pt x="14" y="158"/>
                    <a:pt x="14" y="158"/>
                  </a:cubicBezTo>
                  <a:cubicBezTo>
                    <a:pt x="29" y="158"/>
                    <a:pt x="29" y="158"/>
                    <a:pt x="29" y="158"/>
                  </a:cubicBezTo>
                  <a:cubicBezTo>
                    <a:pt x="29" y="158"/>
                    <a:pt x="29" y="158"/>
                    <a:pt x="29" y="158"/>
                  </a:cubicBezTo>
                  <a:cubicBezTo>
                    <a:pt x="30" y="159"/>
                    <a:pt x="30" y="160"/>
                    <a:pt x="31" y="160"/>
                  </a:cubicBezTo>
                  <a:cubicBezTo>
                    <a:pt x="31" y="160"/>
                    <a:pt x="31" y="160"/>
                    <a:pt x="31" y="160"/>
                  </a:cubicBezTo>
                  <a:cubicBezTo>
                    <a:pt x="31" y="175"/>
                    <a:pt x="31" y="175"/>
                    <a:pt x="31" y="175"/>
                  </a:cubicBezTo>
                  <a:cubicBezTo>
                    <a:pt x="44" y="183"/>
                    <a:pt x="44" y="183"/>
                    <a:pt x="44" y="183"/>
                  </a:cubicBezTo>
                  <a:cubicBezTo>
                    <a:pt x="57" y="175"/>
                    <a:pt x="57" y="175"/>
                    <a:pt x="57" y="175"/>
                  </a:cubicBezTo>
                  <a:cubicBezTo>
                    <a:pt x="57" y="175"/>
                    <a:pt x="57" y="175"/>
                    <a:pt x="57" y="175"/>
                  </a:cubicBezTo>
                  <a:cubicBezTo>
                    <a:pt x="58" y="176"/>
                    <a:pt x="58" y="176"/>
                    <a:pt x="59" y="176"/>
                  </a:cubicBezTo>
                  <a:cubicBezTo>
                    <a:pt x="59" y="176"/>
                    <a:pt x="59" y="176"/>
                    <a:pt x="59" y="176"/>
                  </a:cubicBezTo>
                  <a:cubicBezTo>
                    <a:pt x="67" y="189"/>
                    <a:pt x="67" y="189"/>
                    <a:pt x="67" y="189"/>
                  </a:cubicBezTo>
                  <a:cubicBezTo>
                    <a:pt x="82" y="189"/>
                    <a:pt x="82" y="189"/>
                    <a:pt x="82" y="189"/>
                  </a:cubicBezTo>
                  <a:cubicBezTo>
                    <a:pt x="89" y="176"/>
                    <a:pt x="89" y="176"/>
                    <a:pt x="89" y="176"/>
                  </a:cubicBezTo>
                  <a:cubicBezTo>
                    <a:pt x="89" y="176"/>
                    <a:pt x="89" y="176"/>
                    <a:pt x="89" y="176"/>
                  </a:cubicBezTo>
                  <a:cubicBezTo>
                    <a:pt x="90" y="176"/>
                    <a:pt x="91" y="176"/>
                    <a:pt x="92" y="175"/>
                  </a:cubicBezTo>
                  <a:cubicBezTo>
                    <a:pt x="92" y="175"/>
                    <a:pt x="92" y="175"/>
                    <a:pt x="92" y="175"/>
                  </a:cubicBezTo>
                  <a:cubicBezTo>
                    <a:pt x="105" y="183"/>
                    <a:pt x="105" y="183"/>
                    <a:pt x="105" y="183"/>
                  </a:cubicBezTo>
                  <a:cubicBezTo>
                    <a:pt x="118" y="175"/>
                    <a:pt x="118" y="175"/>
                    <a:pt x="118" y="175"/>
                  </a:cubicBezTo>
                  <a:cubicBezTo>
                    <a:pt x="118" y="160"/>
                    <a:pt x="118" y="160"/>
                    <a:pt x="118" y="160"/>
                  </a:cubicBezTo>
                  <a:cubicBezTo>
                    <a:pt x="118" y="160"/>
                    <a:pt x="118" y="160"/>
                    <a:pt x="118" y="160"/>
                  </a:cubicBezTo>
                  <a:cubicBezTo>
                    <a:pt x="119" y="160"/>
                    <a:pt x="119" y="159"/>
                    <a:pt x="120" y="158"/>
                  </a:cubicBezTo>
                  <a:cubicBezTo>
                    <a:pt x="120" y="158"/>
                    <a:pt x="120" y="158"/>
                    <a:pt x="120" y="158"/>
                  </a:cubicBezTo>
                  <a:cubicBezTo>
                    <a:pt x="135" y="158"/>
                    <a:pt x="135" y="158"/>
                    <a:pt x="135" y="158"/>
                  </a:cubicBezTo>
                  <a:lnTo>
                    <a:pt x="142" y="145"/>
                  </a:lnTo>
                  <a:close/>
                  <a:moveTo>
                    <a:pt x="74" y="166"/>
                  </a:moveTo>
                  <a:cubicBezTo>
                    <a:pt x="46" y="166"/>
                    <a:pt x="23" y="143"/>
                    <a:pt x="23" y="115"/>
                  </a:cubicBezTo>
                  <a:cubicBezTo>
                    <a:pt x="23" y="87"/>
                    <a:pt x="46" y="64"/>
                    <a:pt x="74" y="64"/>
                  </a:cubicBezTo>
                  <a:cubicBezTo>
                    <a:pt x="103" y="64"/>
                    <a:pt x="126" y="87"/>
                    <a:pt x="126" y="115"/>
                  </a:cubicBezTo>
                  <a:cubicBezTo>
                    <a:pt x="126" y="143"/>
                    <a:pt x="103" y="166"/>
                    <a:pt x="74" y="166"/>
                  </a:cubicBezTo>
                  <a:close/>
                  <a:moveTo>
                    <a:pt x="191" y="197"/>
                  </a:moveTo>
                  <a:cubicBezTo>
                    <a:pt x="198" y="193"/>
                    <a:pt x="198" y="193"/>
                    <a:pt x="198" y="193"/>
                  </a:cubicBezTo>
                  <a:cubicBezTo>
                    <a:pt x="198" y="185"/>
                    <a:pt x="198" y="185"/>
                    <a:pt x="198" y="185"/>
                  </a:cubicBezTo>
                  <a:cubicBezTo>
                    <a:pt x="191" y="181"/>
                    <a:pt x="191" y="181"/>
                    <a:pt x="191" y="181"/>
                  </a:cubicBezTo>
                  <a:cubicBezTo>
                    <a:pt x="191" y="182"/>
                    <a:pt x="191" y="182"/>
                    <a:pt x="191" y="182"/>
                  </a:cubicBezTo>
                  <a:cubicBezTo>
                    <a:pt x="191" y="181"/>
                    <a:pt x="191" y="181"/>
                    <a:pt x="191" y="180"/>
                  </a:cubicBezTo>
                  <a:cubicBezTo>
                    <a:pt x="191" y="180"/>
                    <a:pt x="191" y="180"/>
                    <a:pt x="191" y="180"/>
                  </a:cubicBezTo>
                  <a:cubicBezTo>
                    <a:pt x="195" y="174"/>
                    <a:pt x="195" y="174"/>
                    <a:pt x="195" y="174"/>
                  </a:cubicBezTo>
                  <a:cubicBezTo>
                    <a:pt x="191" y="167"/>
                    <a:pt x="191" y="167"/>
                    <a:pt x="191" y="167"/>
                  </a:cubicBezTo>
                  <a:cubicBezTo>
                    <a:pt x="183" y="167"/>
                    <a:pt x="183" y="167"/>
                    <a:pt x="183" y="167"/>
                  </a:cubicBezTo>
                  <a:cubicBezTo>
                    <a:pt x="183" y="167"/>
                    <a:pt x="183" y="167"/>
                    <a:pt x="183" y="167"/>
                  </a:cubicBezTo>
                  <a:cubicBezTo>
                    <a:pt x="183" y="167"/>
                    <a:pt x="183" y="166"/>
                    <a:pt x="182" y="166"/>
                  </a:cubicBezTo>
                  <a:cubicBezTo>
                    <a:pt x="182" y="166"/>
                    <a:pt x="182" y="166"/>
                    <a:pt x="182" y="166"/>
                  </a:cubicBezTo>
                  <a:cubicBezTo>
                    <a:pt x="182" y="158"/>
                    <a:pt x="182" y="158"/>
                    <a:pt x="182" y="158"/>
                  </a:cubicBezTo>
                  <a:cubicBezTo>
                    <a:pt x="176" y="155"/>
                    <a:pt x="176" y="155"/>
                    <a:pt x="176" y="155"/>
                  </a:cubicBezTo>
                  <a:cubicBezTo>
                    <a:pt x="169" y="158"/>
                    <a:pt x="169" y="158"/>
                    <a:pt x="169" y="158"/>
                  </a:cubicBezTo>
                  <a:cubicBezTo>
                    <a:pt x="169" y="158"/>
                    <a:pt x="169" y="158"/>
                    <a:pt x="169" y="158"/>
                  </a:cubicBezTo>
                  <a:cubicBezTo>
                    <a:pt x="169" y="158"/>
                    <a:pt x="168" y="158"/>
                    <a:pt x="168" y="158"/>
                  </a:cubicBezTo>
                  <a:cubicBezTo>
                    <a:pt x="164" y="152"/>
                    <a:pt x="164" y="152"/>
                    <a:pt x="164" y="152"/>
                  </a:cubicBezTo>
                  <a:cubicBezTo>
                    <a:pt x="156" y="152"/>
                    <a:pt x="156" y="152"/>
                    <a:pt x="156" y="152"/>
                  </a:cubicBezTo>
                  <a:cubicBezTo>
                    <a:pt x="153" y="158"/>
                    <a:pt x="153" y="158"/>
                    <a:pt x="153" y="158"/>
                  </a:cubicBezTo>
                  <a:cubicBezTo>
                    <a:pt x="152" y="158"/>
                    <a:pt x="152" y="158"/>
                    <a:pt x="151" y="158"/>
                  </a:cubicBezTo>
                  <a:cubicBezTo>
                    <a:pt x="151" y="158"/>
                    <a:pt x="151" y="158"/>
                    <a:pt x="151" y="158"/>
                  </a:cubicBezTo>
                  <a:cubicBezTo>
                    <a:pt x="145" y="155"/>
                    <a:pt x="145" y="155"/>
                    <a:pt x="145" y="155"/>
                  </a:cubicBezTo>
                  <a:cubicBezTo>
                    <a:pt x="138" y="158"/>
                    <a:pt x="138" y="158"/>
                    <a:pt x="138" y="158"/>
                  </a:cubicBezTo>
                  <a:cubicBezTo>
                    <a:pt x="138" y="166"/>
                    <a:pt x="138" y="166"/>
                    <a:pt x="138" y="166"/>
                  </a:cubicBezTo>
                  <a:cubicBezTo>
                    <a:pt x="138" y="166"/>
                    <a:pt x="138" y="166"/>
                    <a:pt x="138" y="166"/>
                  </a:cubicBezTo>
                  <a:cubicBezTo>
                    <a:pt x="138" y="166"/>
                    <a:pt x="137" y="167"/>
                    <a:pt x="137" y="167"/>
                  </a:cubicBezTo>
                  <a:cubicBezTo>
                    <a:pt x="137" y="167"/>
                    <a:pt x="137" y="167"/>
                    <a:pt x="137" y="167"/>
                  </a:cubicBezTo>
                  <a:cubicBezTo>
                    <a:pt x="129" y="167"/>
                    <a:pt x="129" y="167"/>
                    <a:pt x="129" y="167"/>
                  </a:cubicBezTo>
                  <a:cubicBezTo>
                    <a:pt x="126" y="174"/>
                    <a:pt x="126" y="174"/>
                    <a:pt x="126" y="174"/>
                  </a:cubicBezTo>
                  <a:cubicBezTo>
                    <a:pt x="129" y="180"/>
                    <a:pt x="129" y="180"/>
                    <a:pt x="129" y="180"/>
                  </a:cubicBezTo>
                  <a:cubicBezTo>
                    <a:pt x="129" y="180"/>
                    <a:pt x="129" y="180"/>
                    <a:pt x="129" y="180"/>
                  </a:cubicBezTo>
                  <a:cubicBezTo>
                    <a:pt x="129" y="181"/>
                    <a:pt x="129" y="181"/>
                    <a:pt x="129" y="182"/>
                  </a:cubicBezTo>
                  <a:cubicBezTo>
                    <a:pt x="129" y="181"/>
                    <a:pt x="129" y="181"/>
                    <a:pt x="129" y="181"/>
                  </a:cubicBezTo>
                  <a:cubicBezTo>
                    <a:pt x="122" y="185"/>
                    <a:pt x="122" y="185"/>
                    <a:pt x="122" y="185"/>
                  </a:cubicBezTo>
                  <a:cubicBezTo>
                    <a:pt x="122" y="193"/>
                    <a:pt x="122" y="193"/>
                    <a:pt x="122" y="193"/>
                  </a:cubicBezTo>
                  <a:cubicBezTo>
                    <a:pt x="129" y="197"/>
                    <a:pt x="129" y="197"/>
                    <a:pt x="129" y="197"/>
                  </a:cubicBezTo>
                  <a:cubicBezTo>
                    <a:pt x="129" y="197"/>
                    <a:pt x="129" y="197"/>
                    <a:pt x="129" y="197"/>
                  </a:cubicBezTo>
                  <a:cubicBezTo>
                    <a:pt x="129" y="197"/>
                    <a:pt x="129" y="198"/>
                    <a:pt x="129" y="198"/>
                  </a:cubicBezTo>
                  <a:cubicBezTo>
                    <a:pt x="129" y="198"/>
                    <a:pt x="129" y="198"/>
                    <a:pt x="129" y="198"/>
                  </a:cubicBezTo>
                  <a:cubicBezTo>
                    <a:pt x="126" y="205"/>
                    <a:pt x="126" y="205"/>
                    <a:pt x="126" y="205"/>
                  </a:cubicBezTo>
                  <a:cubicBezTo>
                    <a:pt x="129" y="211"/>
                    <a:pt x="129" y="211"/>
                    <a:pt x="129" y="211"/>
                  </a:cubicBezTo>
                  <a:cubicBezTo>
                    <a:pt x="137" y="211"/>
                    <a:pt x="137" y="211"/>
                    <a:pt x="137" y="211"/>
                  </a:cubicBezTo>
                  <a:cubicBezTo>
                    <a:pt x="137" y="211"/>
                    <a:pt x="137" y="211"/>
                    <a:pt x="137" y="211"/>
                  </a:cubicBezTo>
                  <a:cubicBezTo>
                    <a:pt x="137" y="212"/>
                    <a:pt x="138" y="212"/>
                    <a:pt x="138" y="212"/>
                  </a:cubicBezTo>
                  <a:cubicBezTo>
                    <a:pt x="138" y="212"/>
                    <a:pt x="138" y="212"/>
                    <a:pt x="138" y="212"/>
                  </a:cubicBezTo>
                  <a:cubicBezTo>
                    <a:pt x="138" y="220"/>
                    <a:pt x="138" y="220"/>
                    <a:pt x="138" y="220"/>
                  </a:cubicBezTo>
                  <a:cubicBezTo>
                    <a:pt x="145" y="224"/>
                    <a:pt x="145" y="224"/>
                    <a:pt x="145" y="224"/>
                  </a:cubicBezTo>
                  <a:cubicBezTo>
                    <a:pt x="151" y="220"/>
                    <a:pt x="151" y="220"/>
                    <a:pt x="151" y="220"/>
                  </a:cubicBezTo>
                  <a:cubicBezTo>
                    <a:pt x="151" y="220"/>
                    <a:pt x="151" y="220"/>
                    <a:pt x="151" y="220"/>
                  </a:cubicBezTo>
                  <a:cubicBezTo>
                    <a:pt x="152" y="220"/>
                    <a:pt x="152" y="220"/>
                    <a:pt x="153" y="220"/>
                  </a:cubicBezTo>
                  <a:cubicBezTo>
                    <a:pt x="153" y="220"/>
                    <a:pt x="153" y="220"/>
                    <a:pt x="153" y="220"/>
                  </a:cubicBezTo>
                  <a:cubicBezTo>
                    <a:pt x="156" y="227"/>
                    <a:pt x="156" y="227"/>
                    <a:pt x="156" y="227"/>
                  </a:cubicBezTo>
                  <a:cubicBezTo>
                    <a:pt x="164" y="227"/>
                    <a:pt x="164" y="227"/>
                    <a:pt x="164" y="227"/>
                  </a:cubicBezTo>
                  <a:cubicBezTo>
                    <a:pt x="168" y="220"/>
                    <a:pt x="168" y="220"/>
                    <a:pt x="168" y="220"/>
                  </a:cubicBezTo>
                  <a:cubicBezTo>
                    <a:pt x="168" y="220"/>
                    <a:pt x="168" y="220"/>
                    <a:pt x="168" y="220"/>
                  </a:cubicBezTo>
                  <a:cubicBezTo>
                    <a:pt x="168" y="220"/>
                    <a:pt x="169" y="220"/>
                    <a:pt x="169" y="220"/>
                  </a:cubicBezTo>
                  <a:cubicBezTo>
                    <a:pt x="169" y="220"/>
                    <a:pt x="169" y="220"/>
                    <a:pt x="169" y="220"/>
                  </a:cubicBezTo>
                  <a:cubicBezTo>
                    <a:pt x="176" y="224"/>
                    <a:pt x="176" y="224"/>
                    <a:pt x="176" y="224"/>
                  </a:cubicBezTo>
                  <a:cubicBezTo>
                    <a:pt x="182" y="220"/>
                    <a:pt x="182" y="220"/>
                    <a:pt x="182" y="220"/>
                  </a:cubicBezTo>
                  <a:cubicBezTo>
                    <a:pt x="182" y="212"/>
                    <a:pt x="182" y="212"/>
                    <a:pt x="182" y="212"/>
                  </a:cubicBezTo>
                  <a:cubicBezTo>
                    <a:pt x="182" y="212"/>
                    <a:pt x="182" y="212"/>
                    <a:pt x="182" y="212"/>
                  </a:cubicBezTo>
                  <a:cubicBezTo>
                    <a:pt x="183" y="212"/>
                    <a:pt x="183" y="212"/>
                    <a:pt x="183" y="211"/>
                  </a:cubicBezTo>
                  <a:cubicBezTo>
                    <a:pt x="183" y="211"/>
                    <a:pt x="183" y="211"/>
                    <a:pt x="183" y="211"/>
                  </a:cubicBezTo>
                  <a:cubicBezTo>
                    <a:pt x="191" y="211"/>
                    <a:pt x="191" y="211"/>
                    <a:pt x="191" y="211"/>
                  </a:cubicBezTo>
                  <a:cubicBezTo>
                    <a:pt x="195" y="205"/>
                    <a:pt x="195" y="205"/>
                    <a:pt x="195" y="205"/>
                  </a:cubicBezTo>
                  <a:cubicBezTo>
                    <a:pt x="191" y="198"/>
                    <a:pt x="191" y="198"/>
                    <a:pt x="191" y="198"/>
                  </a:cubicBezTo>
                  <a:cubicBezTo>
                    <a:pt x="191" y="198"/>
                    <a:pt x="191" y="198"/>
                    <a:pt x="191" y="198"/>
                  </a:cubicBezTo>
                  <a:cubicBezTo>
                    <a:pt x="191" y="198"/>
                    <a:pt x="191" y="197"/>
                    <a:pt x="191" y="197"/>
                  </a:cubicBezTo>
                  <a:close/>
                  <a:moveTo>
                    <a:pt x="160" y="207"/>
                  </a:moveTo>
                  <a:cubicBezTo>
                    <a:pt x="151" y="207"/>
                    <a:pt x="143" y="199"/>
                    <a:pt x="143" y="189"/>
                  </a:cubicBezTo>
                  <a:cubicBezTo>
                    <a:pt x="143" y="180"/>
                    <a:pt x="151" y="172"/>
                    <a:pt x="160" y="172"/>
                  </a:cubicBezTo>
                  <a:cubicBezTo>
                    <a:pt x="170" y="172"/>
                    <a:pt x="178" y="180"/>
                    <a:pt x="178" y="189"/>
                  </a:cubicBezTo>
                  <a:cubicBezTo>
                    <a:pt x="178" y="199"/>
                    <a:pt x="170" y="207"/>
                    <a:pt x="160" y="207"/>
                  </a:cubicBezTo>
                  <a:close/>
                  <a:moveTo>
                    <a:pt x="97" y="128"/>
                  </a:moveTo>
                  <a:cubicBezTo>
                    <a:pt x="96" y="126"/>
                    <a:pt x="99" y="121"/>
                    <a:pt x="100" y="118"/>
                  </a:cubicBezTo>
                  <a:cubicBezTo>
                    <a:pt x="101" y="116"/>
                    <a:pt x="105" y="109"/>
                    <a:pt x="105" y="105"/>
                  </a:cubicBezTo>
                  <a:cubicBezTo>
                    <a:pt x="105" y="101"/>
                    <a:pt x="107" y="96"/>
                    <a:pt x="103" y="88"/>
                  </a:cubicBezTo>
                  <a:cubicBezTo>
                    <a:pt x="99" y="81"/>
                    <a:pt x="95" y="78"/>
                    <a:pt x="89" y="75"/>
                  </a:cubicBezTo>
                  <a:cubicBezTo>
                    <a:pt x="82" y="72"/>
                    <a:pt x="71" y="73"/>
                    <a:pt x="68" y="74"/>
                  </a:cubicBezTo>
                  <a:cubicBezTo>
                    <a:pt x="64" y="75"/>
                    <a:pt x="58" y="78"/>
                    <a:pt x="56" y="79"/>
                  </a:cubicBezTo>
                  <a:cubicBezTo>
                    <a:pt x="54" y="80"/>
                    <a:pt x="47" y="84"/>
                    <a:pt x="46" y="84"/>
                  </a:cubicBezTo>
                  <a:cubicBezTo>
                    <a:pt x="44" y="84"/>
                    <a:pt x="44" y="84"/>
                    <a:pt x="43" y="85"/>
                  </a:cubicBezTo>
                  <a:cubicBezTo>
                    <a:pt x="43" y="85"/>
                    <a:pt x="44" y="87"/>
                    <a:pt x="45" y="88"/>
                  </a:cubicBezTo>
                  <a:cubicBezTo>
                    <a:pt x="46" y="89"/>
                    <a:pt x="48" y="90"/>
                    <a:pt x="48" y="90"/>
                  </a:cubicBezTo>
                  <a:cubicBezTo>
                    <a:pt x="48" y="90"/>
                    <a:pt x="47" y="91"/>
                    <a:pt x="46" y="93"/>
                  </a:cubicBezTo>
                  <a:cubicBezTo>
                    <a:pt x="46" y="94"/>
                    <a:pt x="45" y="101"/>
                    <a:pt x="45" y="103"/>
                  </a:cubicBezTo>
                  <a:cubicBezTo>
                    <a:pt x="45" y="104"/>
                    <a:pt x="46" y="106"/>
                    <a:pt x="46" y="106"/>
                  </a:cubicBezTo>
                  <a:cubicBezTo>
                    <a:pt x="46" y="107"/>
                    <a:pt x="45" y="108"/>
                    <a:pt x="44" y="109"/>
                  </a:cubicBezTo>
                  <a:cubicBezTo>
                    <a:pt x="43" y="111"/>
                    <a:pt x="40" y="117"/>
                    <a:pt x="39" y="119"/>
                  </a:cubicBezTo>
                  <a:cubicBezTo>
                    <a:pt x="38" y="120"/>
                    <a:pt x="40" y="122"/>
                    <a:pt x="40" y="122"/>
                  </a:cubicBezTo>
                  <a:cubicBezTo>
                    <a:pt x="41" y="122"/>
                    <a:pt x="43" y="122"/>
                    <a:pt x="44" y="122"/>
                  </a:cubicBezTo>
                  <a:cubicBezTo>
                    <a:pt x="45" y="123"/>
                    <a:pt x="45" y="124"/>
                    <a:pt x="45" y="125"/>
                  </a:cubicBezTo>
                  <a:cubicBezTo>
                    <a:pt x="45" y="126"/>
                    <a:pt x="45" y="127"/>
                    <a:pt x="45" y="127"/>
                  </a:cubicBezTo>
                  <a:cubicBezTo>
                    <a:pt x="46" y="127"/>
                    <a:pt x="47" y="127"/>
                    <a:pt x="48" y="127"/>
                  </a:cubicBezTo>
                  <a:cubicBezTo>
                    <a:pt x="48" y="127"/>
                    <a:pt x="46" y="129"/>
                    <a:pt x="47" y="130"/>
                  </a:cubicBezTo>
                  <a:cubicBezTo>
                    <a:pt x="47" y="131"/>
                    <a:pt x="49" y="132"/>
                    <a:pt x="49" y="133"/>
                  </a:cubicBezTo>
                  <a:cubicBezTo>
                    <a:pt x="50" y="134"/>
                    <a:pt x="50" y="137"/>
                    <a:pt x="50" y="137"/>
                  </a:cubicBezTo>
                  <a:cubicBezTo>
                    <a:pt x="50" y="138"/>
                    <a:pt x="51" y="140"/>
                    <a:pt x="53" y="140"/>
                  </a:cubicBezTo>
                  <a:cubicBezTo>
                    <a:pt x="55" y="141"/>
                    <a:pt x="59" y="140"/>
                    <a:pt x="62" y="139"/>
                  </a:cubicBezTo>
                  <a:cubicBezTo>
                    <a:pt x="65" y="139"/>
                    <a:pt x="67" y="140"/>
                    <a:pt x="68" y="141"/>
                  </a:cubicBezTo>
                  <a:cubicBezTo>
                    <a:pt x="68" y="142"/>
                    <a:pt x="69" y="144"/>
                    <a:pt x="70" y="145"/>
                  </a:cubicBezTo>
                  <a:cubicBezTo>
                    <a:pt x="70" y="145"/>
                    <a:pt x="71" y="147"/>
                    <a:pt x="71" y="148"/>
                  </a:cubicBezTo>
                  <a:cubicBezTo>
                    <a:pt x="71" y="149"/>
                    <a:pt x="70" y="151"/>
                    <a:pt x="69" y="152"/>
                  </a:cubicBezTo>
                  <a:cubicBezTo>
                    <a:pt x="68" y="153"/>
                    <a:pt x="63" y="155"/>
                    <a:pt x="61" y="156"/>
                  </a:cubicBezTo>
                  <a:cubicBezTo>
                    <a:pt x="59" y="157"/>
                    <a:pt x="68" y="158"/>
                    <a:pt x="71" y="159"/>
                  </a:cubicBezTo>
                  <a:cubicBezTo>
                    <a:pt x="74" y="159"/>
                    <a:pt x="82" y="159"/>
                    <a:pt x="89" y="156"/>
                  </a:cubicBezTo>
                  <a:cubicBezTo>
                    <a:pt x="99" y="153"/>
                    <a:pt x="105" y="147"/>
                    <a:pt x="109" y="142"/>
                  </a:cubicBezTo>
                  <a:cubicBezTo>
                    <a:pt x="112" y="137"/>
                    <a:pt x="113" y="135"/>
                    <a:pt x="113" y="135"/>
                  </a:cubicBezTo>
                  <a:cubicBezTo>
                    <a:pt x="113" y="135"/>
                    <a:pt x="103" y="132"/>
                    <a:pt x="101" y="132"/>
                  </a:cubicBezTo>
                  <a:cubicBezTo>
                    <a:pt x="100" y="132"/>
                    <a:pt x="98" y="130"/>
                    <a:pt x="97" y="12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3000">
                <a:solidFill>
                  <a:schemeClr val="accent2"/>
                </a:solidFill>
              </a:endParaRPr>
            </a:p>
          </p:txBody>
        </p:sp>
        <p:sp>
          <p:nvSpPr>
            <p:cNvPr id="305" name="Freeform 7">
              <a:extLst>
                <a:ext uri="{FF2B5EF4-FFF2-40B4-BE49-F238E27FC236}">
                  <a16:creationId xmlns:a16="http://schemas.microsoft.com/office/drawing/2014/main" id="{2257BE6C-EB9B-2F72-7DB4-214AF6F45463}"/>
                </a:ext>
              </a:extLst>
            </p:cNvPr>
            <p:cNvSpPr>
              <a:spLocks noChangeAspect="1" noEditPoints="1"/>
            </p:cNvSpPr>
            <p:nvPr/>
          </p:nvSpPr>
          <p:spPr bwMode="auto">
            <a:xfrm>
              <a:off x="4241218" y="2754544"/>
              <a:ext cx="309674" cy="321942"/>
            </a:xfrm>
            <a:custGeom>
              <a:avLst/>
              <a:gdLst>
                <a:gd name="T0" fmla="*/ 125 w 198"/>
                <a:gd name="T1" fmla="*/ 47 h 227"/>
                <a:gd name="T2" fmla="*/ 131 w 198"/>
                <a:gd name="T3" fmla="*/ 57 h 227"/>
                <a:gd name="T4" fmla="*/ 143 w 198"/>
                <a:gd name="T5" fmla="*/ 60 h 227"/>
                <a:gd name="T6" fmla="*/ 158 w 198"/>
                <a:gd name="T7" fmla="*/ 63 h 227"/>
                <a:gd name="T8" fmla="*/ 171 w 198"/>
                <a:gd name="T9" fmla="*/ 59 h 227"/>
                <a:gd name="T10" fmla="*/ 182 w 198"/>
                <a:gd name="T11" fmla="*/ 48 h 227"/>
                <a:gd name="T12" fmla="*/ 190 w 198"/>
                <a:gd name="T13" fmla="*/ 39 h 227"/>
                <a:gd name="T14" fmla="*/ 190 w 198"/>
                <a:gd name="T15" fmla="*/ 28 h 227"/>
                <a:gd name="T16" fmla="*/ 181 w 198"/>
                <a:gd name="T17" fmla="*/ 19 h 227"/>
                <a:gd name="T18" fmla="*/ 170 w 198"/>
                <a:gd name="T19" fmla="*/ 9 h 227"/>
                <a:gd name="T20" fmla="*/ 156 w 198"/>
                <a:gd name="T21" fmla="*/ 5 h 227"/>
                <a:gd name="T22" fmla="*/ 141 w 198"/>
                <a:gd name="T23" fmla="*/ 10 h 227"/>
                <a:gd name="T24" fmla="*/ 131 w 198"/>
                <a:gd name="T25" fmla="*/ 20 h 227"/>
                <a:gd name="T26" fmla="*/ 127 w 198"/>
                <a:gd name="T27" fmla="*/ 35 h 227"/>
                <a:gd name="T28" fmla="*/ 148 w 198"/>
                <a:gd name="T29" fmla="*/ 37 h 227"/>
                <a:gd name="T30" fmla="*/ 135 w 198"/>
                <a:gd name="T31" fmla="*/ 130 h 227"/>
                <a:gd name="T32" fmla="*/ 135 w 198"/>
                <a:gd name="T33" fmla="*/ 100 h 227"/>
                <a:gd name="T34" fmla="*/ 120 w 198"/>
                <a:gd name="T35" fmla="*/ 71 h 227"/>
                <a:gd name="T36" fmla="*/ 105 w 198"/>
                <a:gd name="T37" fmla="*/ 47 h 227"/>
                <a:gd name="T38" fmla="*/ 67 w 198"/>
                <a:gd name="T39" fmla="*/ 41 h 227"/>
                <a:gd name="T40" fmla="*/ 31 w 198"/>
                <a:gd name="T41" fmla="*/ 54 h 227"/>
                <a:gd name="T42" fmla="*/ 14 w 198"/>
                <a:gd name="T43" fmla="*/ 71 h 227"/>
                <a:gd name="T44" fmla="*/ 13 w 198"/>
                <a:gd name="T45" fmla="*/ 100 h 227"/>
                <a:gd name="T46" fmla="*/ 14 w 198"/>
                <a:gd name="T47" fmla="*/ 132 h 227"/>
                <a:gd name="T48" fmla="*/ 29 w 198"/>
                <a:gd name="T49" fmla="*/ 158 h 227"/>
                <a:gd name="T50" fmla="*/ 57 w 198"/>
                <a:gd name="T51" fmla="*/ 175 h 227"/>
                <a:gd name="T52" fmla="*/ 82 w 198"/>
                <a:gd name="T53" fmla="*/ 189 h 227"/>
                <a:gd name="T54" fmla="*/ 105 w 198"/>
                <a:gd name="T55" fmla="*/ 183 h 227"/>
                <a:gd name="T56" fmla="*/ 120 w 198"/>
                <a:gd name="T57" fmla="*/ 158 h 227"/>
                <a:gd name="T58" fmla="*/ 74 w 198"/>
                <a:gd name="T59" fmla="*/ 64 h 227"/>
                <a:gd name="T60" fmla="*/ 198 w 198"/>
                <a:gd name="T61" fmla="*/ 185 h 227"/>
                <a:gd name="T62" fmla="*/ 195 w 198"/>
                <a:gd name="T63" fmla="*/ 174 h 227"/>
                <a:gd name="T64" fmla="*/ 182 w 198"/>
                <a:gd name="T65" fmla="*/ 166 h 227"/>
                <a:gd name="T66" fmla="*/ 168 w 198"/>
                <a:gd name="T67" fmla="*/ 158 h 227"/>
                <a:gd name="T68" fmla="*/ 151 w 198"/>
                <a:gd name="T69" fmla="*/ 158 h 227"/>
                <a:gd name="T70" fmla="*/ 137 w 198"/>
                <a:gd name="T71" fmla="*/ 167 h 227"/>
                <a:gd name="T72" fmla="*/ 129 w 198"/>
                <a:gd name="T73" fmla="*/ 180 h 227"/>
                <a:gd name="T74" fmla="*/ 129 w 198"/>
                <a:gd name="T75" fmla="*/ 197 h 227"/>
                <a:gd name="T76" fmla="*/ 129 w 198"/>
                <a:gd name="T77" fmla="*/ 211 h 227"/>
                <a:gd name="T78" fmla="*/ 138 w 198"/>
                <a:gd name="T79" fmla="*/ 220 h 227"/>
                <a:gd name="T80" fmla="*/ 153 w 198"/>
                <a:gd name="T81" fmla="*/ 220 h 227"/>
                <a:gd name="T82" fmla="*/ 169 w 198"/>
                <a:gd name="T83" fmla="*/ 220 h 227"/>
                <a:gd name="T84" fmla="*/ 182 w 198"/>
                <a:gd name="T85" fmla="*/ 212 h 227"/>
                <a:gd name="T86" fmla="*/ 191 w 198"/>
                <a:gd name="T87" fmla="*/ 198 h 227"/>
                <a:gd name="T88" fmla="*/ 160 w 198"/>
                <a:gd name="T89" fmla="*/ 172 h 227"/>
                <a:gd name="T90" fmla="*/ 105 w 198"/>
                <a:gd name="T91" fmla="*/ 105 h 227"/>
                <a:gd name="T92" fmla="*/ 46 w 198"/>
                <a:gd name="T93" fmla="*/ 84 h 227"/>
                <a:gd name="T94" fmla="*/ 45 w 198"/>
                <a:gd name="T95" fmla="*/ 103 h 227"/>
                <a:gd name="T96" fmla="*/ 44 w 198"/>
                <a:gd name="T97" fmla="*/ 122 h 227"/>
                <a:gd name="T98" fmla="*/ 49 w 198"/>
                <a:gd name="T99" fmla="*/ 133 h 227"/>
                <a:gd name="T100" fmla="*/ 70 w 198"/>
                <a:gd name="T101" fmla="*/ 145 h 227"/>
                <a:gd name="T102" fmla="*/ 89 w 198"/>
                <a:gd name="T103" fmla="*/ 15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8" h="227">
                  <a:moveTo>
                    <a:pt x="128" y="35"/>
                  </a:moveTo>
                  <a:cubicBezTo>
                    <a:pt x="128" y="35"/>
                    <a:pt x="128" y="35"/>
                    <a:pt x="128" y="36"/>
                  </a:cubicBezTo>
                  <a:cubicBezTo>
                    <a:pt x="128" y="36"/>
                    <a:pt x="128" y="36"/>
                    <a:pt x="128" y="36"/>
                  </a:cubicBezTo>
                  <a:cubicBezTo>
                    <a:pt x="123" y="41"/>
                    <a:pt x="123" y="41"/>
                    <a:pt x="123" y="41"/>
                  </a:cubicBezTo>
                  <a:cubicBezTo>
                    <a:pt x="125" y="47"/>
                    <a:pt x="125" y="47"/>
                    <a:pt x="125" y="47"/>
                  </a:cubicBezTo>
                  <a:cubicBezTo>
                    <a:pt x="132" y="49"/>
                    <a:pt x="132" y="49"/>
                    <a:pt x="132" y="49"/>
                  </a:cubicBezTo>
                  <a:cubicBezTo>
                    <a:pt x="132" y="49"/>
                    <a:pt x="132" y="49"/>
                    <a:pt x="132" y="49"/>
                  </a:cubicBezTo>
                  <a:cubicBezTo>
                    <a:pt x="132" y="49"/>
                    <a:pt x="132" y="50"/>
                    <a:pt x="132" y="50"/>
                  </a:cubicBezTo>
                  <a:cubicBezTo>
                    <a:pt x="132" y="50"/>
                    <a:pt x="132" y="50"/>
                    <a:pt x="132" y="50"/>
                  </a:cubicBezTo>
                  <a:cubicBezTo>
                    <a:pt x="131" y="57"/>
                    <a:pt x="131" y="57"/>
                    <a:pt x="131" y="57"/>
                  </a:cubicBezTo>
                  <a:cubicBezTo>
                    <a:pt x="136" y="62"/>
                    <a:pt x="136" y="62"/>
                    <a:pt x="136" y="62"/>
                  </a:cubicBezTo>
                  <a:cubicBezTo>
                    <a:pt x="142" y="60"/>
                    <a:pt x="142" y="60"/>
                    <a:pt x="142" y="60"/>
                  </a:cubicBezTo>
                  <a:cubicBezTo>
                    <a:pt x="142" y="59"/>
                    <a:pt x="142" y="59"/>
                    <a:pt x="142" y="59"/>
                  </a:cubicBezTo>
                  <a:cubicBezTo>
                    <a:pt x="143" y="60"/>
                    <a:pt x="143" y="60"/>
                    <a:pt x="143" y="60"/>
                  </a:cubicBezTo>
                  <a:cubicBezTo>
                    <a:pt x="143" y="60"/>
                    <a:pt x="143" y="60"/>
                    <a:pt x="143" y="60"/>
                  </a:cubicBezTo>
                  <a:cubicBezTo>
                    <a:pt x="145" y="67"/>
                    <a:pt x="145" y="67"/>
                    <a:pt x="145" y="67"/>
                  </a:cubicBezTo>
                  <a:cubicBezTo>
                    <a:pt x="152" y="68"/>
                    <a:pt x="152" y="68"/>
                    <a:pt x="152" y="68"/>
                  </a:cubicBezTo>
                  <a:cubicBezTo>
                    <a:pt x="157" y="63"/>
                    <a:pt x="157" y="63"/>
                    <a:pt x="157" y="63"/>
                  </a:cubicBezTo>
                  <a:cubicBezTo>
                    <a:pt x="157" y="63"/>
                    <a:pt x="157" y="63"/>
                    <a:pt x="157" y="63"/>
                  </a:cubicBezTo>
                  <a:cubicBezTo>
                    <a:pt x="157" y="63"/>
                    <a:pt x="158" y="63"/>
                    <a:pt x="158" y="63"/>
                  </a:cubicBezTo>
                  <a:cubicBezTo>
                    <a:pt x="158" y="63"/>
                    <a:pt x="158" y="63"/>
                    <a:pt x="158" y="63"/>
                  </a:cubicBezTo>
                  <a:cubicBezTo>
                    <a:pt x="163" y="68"/>
                    <a:pt x="163" y="68"/>
                    <a:pt x="163" y="68"/>
                  </a:cubicBezTo>
                  <a:cubicBezTo>
                    <a:pt x="170" y="66"/>
                    <a:pt x="170" y="66"/>
                    <a:pt x="170" y="66"/>
                  </a:cubicBezTo>
                  <a:cubicBezTo>
                    <a:pt x="171" y="59"/>
                    <a:pt x="171" y="59"/>
                    <a:pt x="171" y="59"/>
                  </a:cubicBezTo>
                  <a:cubicBezTo>
                    <a:pt x="171" y="59"/>
                    <a:pt x="171" y="59"/>
                    <a:pt x="171" y="59"/>
                  </a:cubicBezTo>
                  <a:cubicBezTo>
                    <a:pt x="171" y="59"/>
                    <a:pt x="172" y="59"/>
                    <a:pt x="172" y="59"/>
                  </a:cubicBezTo>
                  <a:cubicBezTo>
                    <a:pt x="172" y="59"/>
                    <a:pt x="172" y="59"/>
                    <a:pt x="172" y="59"/>
                  </a:cubicBezTo>
                  <a:cubicBezTo>
                    <a:pt x="179" y="60"/>
                    <a:pt x="179" y="60"/>
                    <a:pt x="179" y="60"/>
                  </a:cubicBezTo>
                  <a:cubicBezTo>
                    <a:pt x="184" y="55"/>
                    <a:pt x="184" y="55"/>
                    <a:pt x="184" y="55"/>
                  </a:cubicBezTo>
                  <a:cubicBezTo>
                    <a:pt x="182" y="48"/>
                    <a:pt x="182" y="48"/>
                    <a:pt x="182" y="48"/>
                  </a:cubicBezTo>
                  <a:cubicBezTo>
                    <a:pt x="182" y="48"/>
                    <a:pt x="182" y="48"/>
                    <a:pt x="182" y="48"/>
                  </a:cubicBezTo>
                  <a:cubicBezTo>
                    <a:pt x="182" y="48"/>
                    <a:pt x="182" y="48"/>
                    <a:pt x="182" y="47"/>
                  </a:cubicBezTo>
                  <a:cubicBezTo>
                    <a:pt x="182" y="47"/>
                    <a:pt x="182" y="47"/>
                    <a:pt x="182" y="47"/>
                  </a:cubicBezTo>
                  <a:cubicBezTo>
                    <a:pt x="189" y="45"/>
                    <a:pt x="189" y="45"/>
                    <a:pt x="189" y="45"/>
                  </a:cubicBezTo>
                  <a:cubicBezTo>
                    <a:pt x="190" y="39"/>
                    <a:pt x="190" y="39"/>
                    <a:pt x="190" y="39"/>
                  </a:cubicBezTo>
                  <a:cubicBezTo>
                    <a:pt x="185" y="34"/>
                    <a:pt x="185" y="34"/>
                    <a:pt x="185" y="34"/>
                  </a:cubicBezTo>
                  <a:cubicBezTo>
                    <a:pt x="185" y="34"/>
                    <a:pt x="185" y="34"/>
                    <a:pt x="185" y="34"/>
                  </a:cubicBezTo>
                  <a:cubicBezTo>
                    <a:pt x="185" y="34"/>
                    <a:pt x="185" y="33"/>
                    <a:pt x="185" y="33"/>
                  </a:cubicBezTo>
                  <a:cubicBezTo>
                    <a:pt x="185" y="33"/>
                    <a:pt x="185" y="33"/>
                    <a:pt x="185" y="33"/>
                  </a:cubicBezTo>
                  <a:cubicBezTo>
                    <a:pt x="190" y="28"/>
                    <a:pt x="190" y="28"/>
                    <a:pt x="190" y="28"/>
                  </a:cubicBezTo>
                  <a:cubicBezTo>
                    <a:pt x="188" y="21"/>
                    <a:pt x="188" y="21"/>
                    <a:pt x="188" y="21"/>
                  </a:cubicBezTo>
                  <a:cubicBezTo>
                    <a:pt x="181" y="20"/>
                    <a:pt x="181" y="20"/>
                    <a:pt x="181" y="20"/>
                  </a:cubicBezTo>
                  <a:cubicBezTo>
                    <a:pt x="181" y="20"/>
                    <a:pt x="181" y="20"/>
                    <a:pt x="181" y="20"/>
                  </a:cubicBezTo>
                  <a:cubicBezTo>
                    <a:pt x="181" y="19"/>
                    <a:pt x="181" y="19"/>
                    <a:pt x="181" y="19"/>
                  </a:cubicBezTo>
                  <a:cubicBezTo>
                    <a:pt x="181" y="19"/>
                    <a:pt x="181" y="19"/>
                    <a:pt x="181" y="19"/>
                  </a:cubicBezTo>
                  <a:cubicBezTo>
                    <a:pt x="182" y="12"/>
                    <a:pt x="182" y="12"/>
                    <a:pt x="182" y="12"/>
                  </a:cubicBezTo>
                  <a:cubicBezTo>
                    <a:pt x="177" y="7"/>
                    <a:pt x="177" y="7"/>
                    <a:pt x="177" y="7"/>
                  </a:cubicBezTo>
                  <a:cubicBezTo>
                    <a:pt x="171" y="9"/>
                    <a:pt x="171" y="9"/>
                    <a:pt x="171" y="9"/>
                  </a:cubicBezTo>
                  <a:cubicBezTo>
                    <a:pt x="171" y="9"/>
                    <a:pt x="171" y="9"/>
                    <a:pt x="171" y="9"/>
                  </a:cubicBezTo>
                  <a:cubicBezTo>
                    <a:pt x="170" y="9"/>
                    <a:pt x="170" y="9"/>
                    <a:pt x="170" y="9"/>
                  </a:cubicBezTo>
                  <a:cubicBezTo>
                    <a:pt x="170" y="9"/>
                    <a:pt x="170" y="9"/>
                    <a:pt x="170" y="9"/>
                  </a:cubicBezTo>
                  <a:cubicBezTo>
                    <a:pt x="168" y="2"/>
                    <a:pt x="168" y="2"/>
                    <a:pt x="168" y="2"/>
                  </a:cubicBezTo>
                  <a:cubicBezTo>
                    <a:pt x="161" y="0"/>
                    <a:pt x="161" y="0"/>
                    <a:pt x="161" y="0"/>
                  </a:cubicBezTo>
                  <a:cubicBezTo>
                    <a:pt x="156" y="5"/>
                    <a:pt x="156" y="5"/>
                    <a:pt x="156" y="5"/>
                  </a:cubicBezTo>
                  <a:cubicBezTo>
                    <a:pt x="156" y="5"/>
                    <a:pt x="156" y="5"/>
                    <a:pt x="156" y="5"/>
                  </a:cubicBezTo>
                  <a:cubicBezTo>
                    <a:pt x="156" y="5"/>
                    <a:pt x="155" y="5"/>
                    <a:pt x="155" y="5"/>
                  </a:cubicBezTo>
                  <a:cubicBezTo>
                    <a:pt x="150" y="1"/>
                    <a:pt x="150" y="1"/>
                    <a:pt x="150" y="1"/>
                  </a:cubicBezTo>
                  <a:cubicBezTo>
                    <a:pt x="143" y="3"/>
                    <a:pt x="143" y="3"/>
                    <a:pt x="143" y="3"/>
                  </a:cubicBezTo>
                  <a:cubicBezTo>
                    <a:pt x="142" y="9"/>
                    <a:pt x="142" y="9"/>
                    <a:pt x="142" y="9"/>
                  </a:cubicBezTo>
                  <a:cubicBezTo>
                    <a:pt x="141" y="10"/>
                    <a:pt x="141" y="10"/>
                    <a:pt x="141" y="10"/>
                  </a:cubicBezTo>
                  <a:cubicBezTo>
                    <a:pt x="141" y="10"/>
                    <a:pt x="141" y="10"/>
                    <a:pt x="141" y="10"/>
                  </a:cubicBezTo>
                  <a:cubicBezTo>
                    <a:pt x="134" y="8"/>
                    <a:pt x="134" y="8"/>
                    <a:pt x="134" y="8"/>
                  </a:cubicBezTo>
                  <a:cubicBezTo>
                    <a:pt x="129" y="13"/>
                    <a:pt x="129" y="13"/>
                    <a:pt x="129" y="13"/>
                  </a:cubicBezTo>
                  <a:cubicBezTo>
                    <a:pt x="131" y="20"/>
                    <a:pt x="131" y="20"/>
                    <a:pt x="131" y="20"/>
                  </a:cubicBezTo>
                  <a:cubicBezTo>
                    <a:pt x="131" y="20"/>
                    <a:pt x="131" y="20"/>
                    <a:pt x="131" y="20"/>
                  </a:cubicBezTo>
                  <a:cubicBezTo>
                    <a:pt x="131" y="20"/>
                    <a:pt x="131" y="21"/>
                    <a:pt x="131" y="21"/>
                  </a:cubicBezTo>
                  <a:cubicBezTo>
                    <a:pt x="131" y="21"/>
                    <a:pt x="131" y="21"/>
                    <a:pt x="131" y="21"/>
                  </a:cubicBezTo>
                  <a:cubicBezTo>
                    <a:pt x="124" y="23"/>
                    <a:pt x="124" y="23"/>
                    <a:pt x="124" y="23"/>
                  </a:cubicBezTo>
                  <a:cubicBezTo>
                    <a:pt x="122" y="30"/>
                    <a:pt x="122" y="30"/>
                    <a:pt x="122" y="30"/>
                  </a:cubicBezTo>
                  <a:cubicBezTo>
                    <a:pt x="127" y="35"/>
                    <a:pt x="127" y="35"/>
                    <a:pt x="127" y="35"/>
                  </a:cubicBezTo>
                  <a:lnTo>
                    <a:pt x="128" y="35"/>
                  </a:lnTo>
                  <a:close/>
                  <a:moveTo>
                    <a:pt x="154" y="26"/>
                  </a:moveTo>
                  <a:cubicBezTo>
                    <a:pt x="159" y="25"/>
                    <a:pt x="163" y="27"/>
                    <a:pt x="165" y="32"/>
                  </a:cubicBezTo>
                  <a:cubicBezTo>
                    <a:pt x="166" y="36"/>
                    <a:pt x="164" y="41"/>
                    <a:pt x="159" y="43"/>
                  </a:cubicBezTo>
                  <a:cubicBezTo>
                    <a:pt x="154" y="44"/>
                    <a:pt x="149" y="42"/>
                    <a:pt x="148" y="37"/>
                  </a:cubicBezTo>
                  <a:cubicBezTo>
                    <a:pt x="147" y="32"/>
                    <a:pt x="149" y="27"/>
                    <a:pt x="154" y="26"/>
                  </a:cubicBezTo>
                  <a:close/>
                  <a:moveTo>
                    <a:pt x="142" y="145"/>
                  </a:moveTo>
                  <a:cubicBezTo>
                    <a:pt x="135" y="132"/>
                    <a:pt x="135" y="132"/>
                    <a:pt x="135" y="132"/>
                  </a:cubicBezTo>
                  <a:cubicBezTo>
                    <a:pt x="135" y="132"/>
                    <a:pt x="135" y="132"/>
                    <a:pt x="135" y="132"/>
                  </a:cubicBezTo>
                  <a:cubicBezTo>
                    <a:pt x="135" y="132"/>
                    <a:pt x="135" y="131"/>
                    <a:pt x="135" y="130"/>
                  </a:cubicBezTo>
                  <a:cubicBezTo>
                    <a:pt x="135" y="130"/>
                    <a:pt x="135" y="130"/>
                    <a:pt x="135" y="130"/>
                  </a:cubicBezTo>
                  <a:cubicBezTo>
                    <a:pt x="149" y="122"/>
                    <a:pt x="149" y="122"/>
                    <a:pt x="149" y="122"/>
                  </a:cubicBezTo>
                  <a:cubicBezTo>
                    <a:pt x="149" y="107"/>
                    <a:pt x="149" y="107"/>
                    <a:pt x="149" y="107"/>
                  </a:cubicBezTo>
                  <a:cubicBezTo>
                    <a:pt x="135" y="100"/>
                    <a:pt x="135" y="100"/>
                    <a:pt x="135" y="100"/>
                  </a:cubicBezTo>
                  <a:cubicBezTo>
                    <a:pt x="135" y="100"/>
                    <a:pt x="135" y="100"/>
                    <a:pt x="135" y="100"/>
                  </a:cubicBezTo>
                  <a:cubicBezTo>
                    <a:pt x="135" y="99"/>
                    <a:pt x="135" y="98"/>
                    <a:pt x="135" y="97"/>
                  </a:cubicBezTo>
                  <a:cubicBezTo>
                    <a:pt x="135" y="97"/>
                    <a:pt x="135" y="97"/>
                    <a:pt x="135" y="97"/>
                  </a:cubicBezTo>
                  <a:cubicBezTo>
                    <a:pt x="142" y="84"/>
                    <a:pt x="142" y="84"/>
                    <a:pt x="142" y="84"/>
                  </a:cubicBezTo>
                  <a:cubicBezTo>
                    <a:pt x="135" y="71"/>
                    <a:pt x="135" y="71"/>
                    <a:pt x="135" y="71"/>
                  </a:cubicBezTo>
                  <a:cubicBezTo>
                    <a:pt x="120" y="71"/>
                    <a:pt x="120" y="71"/>
                    <a:pt x="120" y="71"/>
                  </a:cubicBezTo>
                  <a:cubicBezTo>
                    <a:pt x="120" y="71"/>
                    <a:pt x="120" y="71"/>
                    <a:pt x="120" y="71"/>
                  </a:cubicBezTo>
                  <a:cubicBezTo>
                    <a:pt x="119" y="71"/>
                    <a:pt x="119" y="70"/>
                    <a:pt x="118" y="69"/>
                  </a:cubicBezTo>
                  <a:cubicBezTo>
                    <a:pt x="118" y="69"/>
                    <a:pt x="118" y="69"/>
                    <a:pt x="118" y="69"/>
                  </a:cubicBezTo>
                  <a:cubicBezTo>
                    <a:pt x="118" y="54"/>
                    <a:pt x="118" y="54"/>
                    <a:pt x="118" y="54"/>
                  </a:cubicBezTo>
                  <a:cubicBezTo>
                    <a:pt x="105" y="47"/>
                    <a:pt x="105" y="47"/>
                    <a:pt x="105" y="47"/>
                  </a:cubicBezTo>
                  <a:cubicBezTo>
                    <a:pt x="92" y="54"/>
                    <a:pt x="92" y="54"/>
                    <a:pt x="92" y="54"/>
                  </a:cubicBezTo>
                  <a:cubicBezTo>
                    <a:pt x="92" y="54"/>
                    <a:pt x="92" y="54"/>
                    <a:pt x="92" y="54"/>
                  </a:cubicBezTo>
                  <a:cubicBezTo>
                    <a:pt x="91" y="54"/>
                    <a:pt x="90" y="54"/>
                    <a:pt x="89" y="54"/>
                  </a:cubicBezTo>
                  <a:cubicBezTo>
                    <a:pt x="82" y="41"/>
                    <a:pt x="82" y="41"/>
                    <a:pt x="82" y="41"/>
                  </a:cubicBezTo>
                  <a:cubicBezTo>
                    <a:pt x="67" y="41"/>
                    <a:pt x="67" y="41"/>
                    <a:pt x="67" y="41"/>
                  </a:cubicBezTo>
                  <a:cubicBezTo>
                    <a:pt x="59" y="54"/>
                    <a:pt x="59" y="54"/>
                    <a:pt x="59" y="54"/>
                  </a:cubicBezTo>
                  <a:cubicBezTo>
                    <a:pt x="58" y="54"/>
                    <a:pt x="58" y="54"/>
                    <a:pt x="57" y="54"/>
                  </a:cubicBezTo>
                  <a:cubicBezTo>
                    <a:pt x="57" y="54"/>
                    <a:pt x="57" y="54"/>
                    <a:pt x="57" y="54"/>
                  </a:cubicBezTo>
                  <a:cubicBezTo>
                    <a:pt x="44" y="47"/>
                    <a:pt x="44" y="47"/>
                    <a:pt x="44" y="47"/>
                  </a:cubicBezTo>
                  <a:cubicBezTo>
                    <a:pt x="31" y="54"/>
                    <a:pt x="31" y="54"/>
                    <a:pt x="31" y="54"/>
                  </a:cubicBezTo>
                  <a:cubicBezTo>
                    <a:pt x="31" y="69"/>
                    <a:pt x="31" y="69"/>
                    <a:pt x="31" y="69"/>
                  </a:cubicBezTo>
                  <a:cubicBezTo>
                    <a:pt x="31" y="69"/>
                    <a:pt x="31" y="69"/>
                    <a:pt x="31" y="69"/>
                  </a:cubicBezTo>
                  <a:cubicBezTo>
                    <a:pt x="30" y="70"/>
                    <a:pt x="30" y="71"/>
                    <a:pt x="29" y="71"/>
                  </a:cubicBezTo>
                  <a:cubicBezTo>
                    <a:pt x="29" y="71"/>
                    <a:pt x="29" y="71"/>
                    <a:pt x="29" y="71"/>
                  </a:cubicBezTo>
                  <a:cubicBezTo>
                    <a:pt x="14" y="71"/>
                    <a:pt x="14" y="71"/>
                    <a:pt x="14" y="71"/>
                  </a:cubicBezTo>
                  <a:cubicBezTo>
                    <a:pt x="6" y="84"/>
                    <a:pt x="6" y="84"/>
                    <a:pt x="6" y="84"/>
                  </a:cubicBezTo>
                  <a:cubicBezTo>
                    <a:pt x="14" y="97"/>
                    <a:pt x="14" y="97"/>
                    <a:pt x="14" y="97"/>
                  </a:cubicBezTo>
                  <a:cubicBezTo>
                    <a:pt x="14" y="97"/>
                    <a:pt x="14" y="97"/>
                    <a:pt x="14" y="97"/>
                  </a:cubicBezTo>
                  <a:cubicBezTo>
                    <a:pt x="14" y="98"/>
                    <a:pt x="13" y="99"/>
                    <a:pt x="13" y="100"/>
                  </a:cubicBezTo>
                  <a:cubicBezTo>
                    <a:pt x="13" y="100"/>
                    <a:pt x="13" y="100"/>
                    <a:pt x="13" y="100"/>
                  </a:cubicBezTo>
                  <a:cubicBezTo>
                    <a:pt x="0" y="107"/>
                    <a:pt x="0" y="107"/>
                    <a:pt x="0" y="107"/>
                  </a:cubicBezTo>
                  <a:cubicBezTo>
                    <a:pt x="0" y="122"/>
                    <a:pt x="0" y="122"/>
                    <a:pt x="0" y="122"/>
                  </a:cubicBezTo>
                  <a:cubicBezTo>
                    <a:pt x="13" y="130"/>
                    <a:pt x="13" y="130"/>
                    <a:pt x="13" y="130"/>
                  </a:cubicBezTo>
                  <a:cubicBezTo>
                    <a:pt x="13" y="130"/>
                    <a:pt x="13" y="130"/>
                    <a:pt x="13" y="130"/>
                  </a:cubicBezTo>
                  <a:cubicBezTo>
                    <a:pt x="13" y="131"/>
                    <a:pt x="14" y="132"/>
                    <a:pt x="14" y="132"/>
                  </a:cubicBezTo>
                  <a:cubicBezTo>
                    <a:pt x="14" y="132"/>
                    <a:pt x="14" y="132"/>
                    <a:pt x="14" y="132"/>
                  </a:cubicBezTo>
                  <a:cubicBezTo>
                    <a:pt x="6" y="145"/>
                    <a:pt x="6" y="145"/>
                    <a:pt x="6" y="145"/>
                  </a:cubicBezTo>
                  <a:cubicBezTo>
                    <a:pt x="14" y="158"/>
                    <a:pt x="14" y="158"/>
                    <a:pt x="14" y="158"/>
                  </a:cubicBezTo>
                  <a:cubicBezTo>
                    <a:pt x="29" y="158"/>
                    <a:pt x="29" y="158"/>
                    <a:pt x="29" y="158"/>
                  </a:cubicBezTo>
                  <a:cubicBezTo>
                    <a:pt x="29" y="158"/>
                    <a:pt x="29" y="158"/>
                    <a:pt x="29" y="158"/>
                  </a:cubicBezTo>
                  <a:cubicBezTo>
                    <a:pt x="30" y="159"/>
                    <a:pt x="30" y="160"/>
                    <a:pt x="31" y="160"/>
                  </a:cubicBezTo>
                  <a:cubicBezTo>
                    <a:pt x="31" y="160"/>
                    <a:pt x="31" y="160"/>
                    <a:pt x="31" y="160"/>
                  </a:cubicBezTo>
                  <a:cubicBezTo>
                    <a:pt x="31" y="175"/>
                    <a:pt x="31" y="175"/>
                    <a:pt x="31" y="175"/>
                  </a:cubicBezTo>
                  <a:cubicBezTo>
                    <a:pt x="44" y="183"/>
                    <a:pt x="44" y="183"/>
                    <a:pt x="44" y="183"/>
                  </a:cubicBezTo>
                  <a:cubicBezTo>
                    <a:pt x="57" y="175"/>
                    <a:pt x="57" y="175"/>
                    <a:pt x="57" y="175"/>
                  </a:cubicBezTo>
                  <a:cubicBezTo>
                    <a:pt x="57" y="175"/>
                    <a:pt x="57" y="175"/>
                    <a:pt x="57" y="175"/>
                  </a:cubicBezTo>
                  <a:cubicBezTo>
                    <a:pt x="58" y="176"/>
                    <a:pt x="58" y="176"/>
                    <a:pt x="59" y="176"/>
                  </a:cubicBezTo>
                  <a:cubicBezTo>
                    <a:pt x="59" y="176"/>
                    <a:pt x="59" y="176"/>
                    <a:pt x="59" y="176"/>
                  </a:cubicBezTo>
                  <a:cubicBezTo>
                    <a:pt x="67" y="189"/>
                    <a:pt x="67" y="189"/>
                    <a:pt x="67" y="189"/>
                  </a:cubicBezTo>
                  <a:cubicBezTo>
                    <a:pt x="82" y="189"/>
                    <a:pt x="82" y="189"/>
                    <a:pt x="82" y="189"/>
                  </a:cubicBezTo>
                  <a:cubicBezTo>
                    <a:pt x="89" y="176"/>
                    <a:pt x="89" y="176"/>
                    <a:pt x="89" y="176"/>
                  </a:cubicBezTo>
                  <a:cubicBezTo>
                    <a:pt x="89" y="176"/>
                    <a:pt x="89" y="176"/>
                    <a:pt x="89" y="176"/>
                  </a:cubicBezTo>
                  <a:cubicBezTo>
                    <a:pt x="90" y="176"/>
                    <a:pt x="91" y="176"/>
                    <a:pt x="92" y="175"/>
                  </a:cubicBezTo>
                  <a:cubicBezTo>
                    <a:pt x="92" y="175"/>
                    <a:pt x="92" y="175"/>
                    <a:pt x="92" y="175"/>
                  </a:cubicBezTo>
                  <a:cubicBezTo>
                    <a:pt x="105" y="183"/>
                    <a:pt x="105" y="183"/>
                    <a:pt x="105" y="183"/>
                  </a:cubicBezTo>
                  <a:cubicBezTo>
                    <a:pt x="118" y="175"/>
                    <a:pt x="118" y="175"/>
                    <a:pt x="118" y="175"/>
                  </a:cubicBezTo>
                  <a:cubicBezTo>
                    <a:pt x="118" y="160"/>
                    <a:pt x="118" y="160"/>
                    <a:pt x="118" y="160"/>
                  </a:cubicBezTo>
                  <a:cubicBezTo>
                    <a:pt x="118" y="160"/>
                    <a:pt x="118" y="160"/>
                    <a:pt x="118" y="160"/>
                  </a:cubicBezTo>
                  <a:cubicBezTo>
                    <a:pt x="119" y="160"/>
                    <a:pt x="119" y="159"/>
                    <a:pt x="120" y="158"/>
                  </a:cubicBezTo>
                  <a:cubicBezTo>
                    <a:pt x="120" y="158"/>
                    <a:pt x="120" y="158"/>
                    <a:pt x="120" y="158"/>
                  </a:cubicBezTo>
                  <a:cubicBezTo>
                    <a:pt x="135" y="158"/>
                    <a:pt x="135" y="158"/>
                    <a:pt x="135" y="158"/>
                  </a:cubicBezTo>
                  <a:lnTo>
                    <a:pt x="142" y="145"/>
                  </a:lnTo>
                  <a:close/>
                  <a:moveTo>
                    <a:pt x="74" y="166"/>
                  </a:moveTo>
                  <a:cubicBezTo>
                    <a:pt x="46" y="166"/>
                    <a:pt x="23" y="143"/>
                    <a:pt x="23" y="115"/>
                  </a:cubicBezTo>
                  <a:cubicBezTo>
                    <a:pt x="23" y="87"/>
                    <a:pt x="46" y="64"/>
                    <a:pt x="74" y="64"/>
                  </a:cubicBezTo>
                  <a:cubicBezTo>
                    <a:pt x="103" y="64"/>
                    <a:pt x="126" y="87"/>
                    <a:pt x="126" y="115"/>
                  </a:cubicBezTo>
                  <a:cubicBezTo>
                    <a:pt x="126" y="143"/>
                    <a:pt x="103" y="166"/>
                    <a:pt x="74" y="166"/>
                  </a:cubicBezTo>
                  <a:close/>
                  <a:moveTo>
                    <a:pt x="191" y="197"/>
                  </a:moveTo>
                  <a:cubicBezTo>
                    <a:pt x="198" y="193"/>
                    <a:pt x="198" y="193"/>
                    <a:pt x="198" y="193"/>
                  </a:cubicBezTo>
                  <a:cubicBezTo>
                    <a:pt x="198" y="185"/>
                    <a:pt x="198" y="185"/>
                    <a:pt x="198" y="185"/>
                  </a:cubicBezTo>
                  <a:cubicBezTo>
                    <a:pt x="191" y="181"/>
                    <a:pt x="191" y="181"/>
                    <a:pt x="191" y="181"/>
                  </a:cubicBezTo>
                  <a:cubicBezTo>
                    <a:pt x="191" y="182"/>
                    <a:pt x="191" y="182"/>
                    <a:pt x="191" y="182"/>
                  </a:cubicBezTo>
                  <a:cubicBezTo>
                    <a:pt x="191" y="181"/>
                    <a:pt x="191" y="181"/>
                    <a:pt x="191" y="180"/>
                  </a:cubicBezTo>
                  <a:cubicBezTo>
                    <a:pt x="191" y="180"/>
                    <a:pt x="191" y="180"/>
                    <a:pt x="191" y="180"/>
                  </a:cubicBezTo>
                  <a:cubicBezTo>
                    <a:pt x="195" y="174"/>
                    <a:pt x="195" y="174"/>
                    <a:pt x="195" y="174"/>
                  </a:cubicBezTo>
                  <a:cubicBezTo>
                    <a:pt x="191" y="167"/>
                    <a:pt x="191" y="167"/>
                    <a:pt x="191" y="167"/>
                  </a:cubicBezTo>
                  <a:cubicBezTo>
                    <a:pt x="183" y="167"/>
                    <a:pt x="183" y="167"/>
                    <a:pt x="183" y="167"/>
                  </a:cubicBezTo>
                  <a:cubicBezTo>
                    <a:pt x="183" y="167"/>
                    <a:pt x="183" y="167"/>
                    <a:pt x="183" y="167"/>
                  </a:cubicBezTo>
                  <a:cubicBezTo>
                    <a:pt x="183" y="167"/>
                    <a:pt x="183" y="166"/>
                    <a:pt x="182" y="166"/>
                  </a:cubicBezTo>
                  <a:cubicBezTo>
                    <a:pt x="182" y="166"/>
                    <a:pt x="182" y="166"/>
                    <a:pt x="182" y="166"/>
                  </a:cubicBezTo>
                  <a:cubicBezTo>
                    <a:pt x="182" y="158"/>
                    <a:pt x="182" y="158"/>
                    <a:pt x="182" y="158"/>
                  </a:cubicBezTo>
                  <a:cubicBezTo>
                    <a:pt x="176" y="155"/>
                    <a:pt x="176" y="155"/>
                    <a:pt x="176" y="155"/>
                  </a:cubicBezTo>
                  <a:cubicBezTo>
                    <a:pt x="169" y="158"/>
                    <a:pt x="169" y="158"/>
                    <a:pt x="169" y="158"/>
                  </a:cubicBezTo>
                  <a:cubicBezTo>
                    <a:pt x="169" y="158"/>
                    <a:pt x="169" y="158"/>
                    <a:pt x="169" y="158"/>
                  </a:cubicBezTo>
                  <a:cubicBezTo>
                    <a:pt x="169" y="158"/>
                    <a:pt x="168" y="158"/>
                    <a:pt x="168" y="158"/>
                  </a:cubicBezTo>
                  <a:cubicBezTo>
                    <a:pt x="164" y="152"/>
                    <a:pt x="164" y="152"/>
                    <a:pt x="164" y="152"/>
                  </a:cubicBezTo>
                  <a:cubicBezTo>
                    <a:pt x="156" y="152"/>
                    <a:pt x="156" y="152"/>
                    <a:pt x="156" y="152"/>
                  </a:cubicBezTo>
                  <a:cubicBezTo>
                    <a:pt x="153" y="158"/>
                    <a:pt x="153" y="158"/>
                    <a:pt x="153" y="158"/>
                  </a:cubicBezTo>
                  <a:cubicBezTo>
                    <a:pt x="152" y="158"/>
                    <a:pt x="152" y="158"/>
                    <a:pt x="151" y="158"/>
                  </a:cubicBezTo>
                  <a:cubicBezTo>
                    <a:pt x="151" y="158"/>
                    <a:pt x="151" y="158"/>
                    <a:pt x="151" y="158"/>
                  </a:cubicBezTo>
                  <a:cubicBezTo>
                    <a:pt x="145" y="155"/>
                    <a:pt x="145" y="155"/>
                    <a:pt x="145" y="155"/>
                  </a:cubicBezTo>
                  <a:cubicBezTo>
                    <a:pt x="138" y="158"/>
                    <a:pt x="138" y="158"/>
                    <a:pt x="138" y="158"/>
                  </a:cubicBezTo>
                  <a:cubicBezTo>
                    <a:pt x="138" y="166"/>
                    <a:pt x="138" y="166"/>
                    <a:pt x="138" y="166"/>
                  </a:cubicBezTo>
                  <a:cubicBezTo>
                    <a:pt x="138" y="166"/>
                    <a:pt x="138" y="166"/>
                    <a:pt x="138" y="166"/>
                  </a:cubicBezTo>
                  <a:cubicBezTo>
                    <a:pt x="138" y="166"/>
                    <a:pt x="137" y="167"/>
                    <a:pt x="137" y="167"/>
                  </a:cubicBezTo>
                  <a:cubicBezTo>
                    <a:pt x="137" y="167"/>
                    <a:pt x="137" y="167"/>
                    <a:pt x="137" y="167"/>
                  </a:cubicBezTo>
                  <a:cubicBezTo>
                    <a:pt x="129" y="167"/>
                    <a:pt x="129" y="167"/>
                    <a:pt x="129" y="167"/>
                  </a:cubicBezTo>
                  <a:cubicBezTo>
                    <a:pt x="126" y="174"/>
                    <a:pt x="126" y="174"/>
                    <a:pt x="126" y="174"/>
                  </a:cubicBezTo>
                  <a:cubicBezTo>
                    <a:pt x="129" y="180"/>
                    <a:pt x="129" y="180"/>
                    <a:pt x="129" y="180"/>
                  </a:cubicBezTo>
                  <a:cubicBezTo>
                    <a:pt x="129" y="180"/>
                    <a:pt x="129" y="180"/>
                    <a:pt x="129" y="180"/>
                  </a:cubicBezTo>
                  <a:cubicBezTo>
                    <a:pt x="129" y="181"/>
                    <a:pt x="129" y="181"/>
                    <a:pt x="129" y="182"/>
                  </a:cubicBezTo>
                  <a:cubicBezTo>
                    <a:pt x="129" y="181"/>
                    <a:pt x="129" y="181"/>
                    <a:pt x="129" y="181"/>
                  </a:cubicBezTo>
                  <a:cubicBezTo>
                    <a:pt x="122" y="185"/>
                    <a:pt x="122" y="185"/>
                    <a:pt x="122" y="185"/>
                  </a:cubicBezTo>
                  <a:cubicBezTo>
                    <a:pt x="122" y="193"/>
                    <a:pt x="122" y="193"/>
                    <a:pt x="122" y="193"/>
                  </a:cubicBezTo>
                  <a:cubicBezTo>
                    <a:pt x="129" y="197"/>
                    <a:pt x="129" y="197"/>
                    <a:pt x="129" y="197"/>
                  </a:cubicBezTo>
                  <a:cubicBezTo>
                    <a:pt x="129" y="197"/>
                    <a:pt x="129" y="197"/>
                    <a:pt x="129" y="197"/>
                  </a:cubicBezTo>
                  <a:cubicBezTo>
                    <a:pt x="129" y="197"/>
                    <a:pt x="129" y="198"/>
                    <a:pt x="129" y="198"/>
                  </a:cubicBezTo>
                  <a:cubicBezTo>
                    <a:pt x="129" y="198"/>
                    <a:pt x="129" y="198"/>
                    <a:pt x="129" y="198"/>
                  </a:cubicBezTo>
                  <a:cubicBezTo>
                    <a:pt x="126" y="205"/>
                    <a:pt x="126" y="205"/>
                    <a:pt x="126" y="205"/>
                  </a:cubicBezTo>
                  <a:cubicBezTo>
                    <a:pt x="129" y="211"/>
                    <a:pt x="129" y="211"/>
                    <a:pt x="129" y="211"/>
                  </a:cubicBezTo>
                  <a:cubicBezTo>
                    <a:pt x="137" y="211"/>
                    <a:pt x="137" y="211"/>
                    <a:pt x="137" y="211"/>
                  </a:cubicBezTo>
                  <a:cubicBezTo>
                    <a:pt x="137" y="211"/>
                    <a:pt x="137" y="211"/>
                    <a:pt x="137" y="211"/>
                  </a:cubicBezTo>
                  <a:cubicBezTo>
                    <a:pt x="137" y="212"/>
                    <a:pt x="138" y="212"/>
                    <a:pt x="138" y="212"/>
                  </a:cubicBezTo>
                  <a:cubicBezTo>
                    <a:pt x="138" y="212"/>
                    <a:pt x="138" y="212"/>
                    <a:pt x="138" y="212"/>
                  </a:cubicBezTo>
                  <a:cubicBezTo>
                    <a:pt x="138" y="220"/>
                    <a:pt x="138" y="220"/>
                    <a:pt x="138" y="220"/>
                  </a:cubicBezTo>
                  <a:cubicBezTo>
                    <a:pt x="145" y="224"/>
                    <a:pt x="145" y="224"/>
                    <a:pt x="145" y="224"/>
                  </a:cubicBezTo>
                  <a:cubicBezTo>
                    <a:pt x="151" y="220"/>
                    <a:pt x="151" y="220"/>
                    <a:pt x="151" y="220"/>
                  </a:cubicBezTo>
                  <a:cubicBezTo>
                    <a:pt x="151" y="220"/>
                    <a:pt x="151" y="220"/>
                    <a:pt x="151" y="220"/>
                  </a:cubicBezTo>
                  <a:cubicBezTo>
                    <a:pt x="152" y="220"/>
                    <a:pt x="152" y="220"/>
                    <a:pt x="153" y="220"/>
                  </a:cubicBezTo>
                  <a:cubicBezTo>
                    <a:pt x="153" y="220"/>
                    <a:pt x="153" y="220"/>
                    <a:pt x="153" y="220"/>
                  </a:cubicBezTo>
                  <a:cubicBezTo>
                    <a:pt x="156" y="227"/>
                    <a:pt x="156" y="227"/>
                    <a:pt x="156" y="227"/>
                  </a:cubicBezTo>
                  <a:cubicBezTo>
                    <a:pt x="164" y="227"/>
                    <a:pt x="164" y="227"/>
                    <a:pt x="164" y="227"/>
                  </a:cubicBezTo>
                  <a:cubicBezTo>
                    <a:pt x="168" y="220"/>
                    <a:pt x="168" y="220"/>
                    <a:pt x="168" y="220"/>
                  </a:cubicBezTo>
                  <a:cubicBezTo>
                    <a:pt x="168" y="220"/>
                    <a:pt x="168" y="220"/>
                    <a:pt x="168" y="220"/>
                  </a:cubicBezTo>
                  <a:cubicBezTo>
                    <a:pt x="168" y="220"/>
                    <a:pt x="169" y="220"/>
                    <a:pt x="169" y="220"/>
                  </a:cubicBezTo>
                  <a:cubicBezTo>
                    <a:pt x="169" y="220"/>
                    <a:pt x="169" y="220"/>
                    <a:pt x="169" y="220"/>
                  </a:cubicBezTo>
                  <a:cubicBezTo>
                    <a:pt x="176" y="224"/>
                    <a:pt x="176" y="224"/>
                    <a:pt x="176" y="224"/>
                  </a:cubicBezTo>
                  <a:cubicBezTo>
                    <a:pt x="182" y="220"/>
                    <a:pt x="182" y="220"/>
                    <a:pt x="182" y="220"/>
                  </a:cubicBezTo>
                  <a:cubicBezTo>
                    <a:pt x="182" y="212"/>
                    <a:pt x="182" y="212"/>
                    <a:pt x="182" y="212"/>
                  </a:cubicBezTo>
                  <a:cubicBezTo>
                    <a:pt x="182" y="212"/>
                    <a:pt x="182" y="212"/>
                    <a:pt x="182" y="212"/>
                  </a:cubicBezTo>
                  <a:cubicBezTo>
                    <a:pt x="183" y="212"/>
                    <a:pt x="183" y="212"/>
                    <a:pt x="183" y="211"/>
                  </a:cubicBezTo>
                  <a:cubicBezTo>
                    <a:pt x="183" y="211"/>
                    <a:pt x="183" y="211"/>
                    <a:pt x="183" y="211"/>
                  </a:cubicBezTo>
                  <a:cubicBezTo>
                    <a:pt x="191" y="211"/>
                    <a:pt x="191" y="211"/>
                    <a:pt x="191" y="211"/>
                  </a:cubicBezTo>
                  <a:cubicBezTo>
                    <a:pt x="195" y="205"/>
                    <a:pt x="195" y="205"/>
                    <a:pt x="195" y="205"/>
                  </a:cubicBezTo>
                  <a:cubicBezTo>
                    <a:pt x="191" y="198"/>
                    <a:pt x="191" y="198"/>
                    <a:pt x="191" y="198"/>
                  </a:cubicBezTo>
                  <a:cubicBezTo>
                    <a:pt x="191" y="198"/>
                    <a:pt x="191" y="198"/>
                    <a:pt x="191" y="198"/>
                  </a:cubicBezTo>
                  <a:cubicBezTo>
                    <a:pt x="191" y="198"/>
                    <a:pt x="191" y="197"/>
                    <a:pt x="191" y="197"/>
                  </a:cubicBezTo>
                  <a:close/>
                  <a:moveTo>
                    <a:pt x="160" y="207"/>
                  </a:moveTo>
                  <a:cubicBezTo>
                    <a:pt x="151" y="207"/>
                    <a:pt x="143" y="199"/>
                    <a:pt x="143" y="189"/>
                  </a:cubicBezTo>
                  <a:cubicBezTo>
                    <a:pt x="143" y="180"/>
                    <a:pt x="151" y="172"/>
                    <a:pt x="160" y="172"/>
                  </a:cubicBezTo>
                  <a:cubicBezTo>
                    <a:pt x="170" y="172"/>
                    <a:pt x="178" y="180"/>
                    <a:pt x="178" y="189"/>
                  </a:cubicBezTo>
                  <a:cubicBezTo>
                    <a:pt x="178" y="199"/>
                    <a:pt x="170" y="207"/>
                    <a:pt x="160" y="207"/>
                  </a:cubicBezTo>
                  <a:close/>
                  <a:moveTo>
                    <a:pt x="97" y="128"/>
                  </a:moveTo>
                  <a:cubicBezTo>
                    <a:pt x="96" y="126"/>
                    <a:pt x="99" y="121"/>
                    <a:pt x="100" y="118"/>
                  </a:cubicBezTo>
                  <a:cubicBezTo>
                    <a:pt x="101" y="116"/>
                    <a:pt x="105" y="109"/>
                    <a:pt x="105" y="105"/>
                  </a:cubicBezTo>
                  <a:cubicBezTo>
                    <a:pt x="105" y="101"/>
                    <a:pt x="107" y="96"/>
                    <a:pt x="103" y="88"/>
                  </a:cubicBezTo>
                  <a:cubicBezTo>
                    <a:pt x="99" y="81"/>
                    <a:pt x="95" y="78"/>
                    <a:pt x="89" y="75"/>
                  </a:cubicBezTo>
                  <a:cubicBezTo>
                    <a:pt x="82" y="72"/>
                    <a:pt x="71" y="73"/>
                    <a:pt x="68" y="74"/>
                  </a:cubicBezTo>
                  <a:cubicBezTo>
                    <a:pt x="64" y="75"/>
                    <a:pt x="58" y="78"/>
                    <a:pt x="56" y="79"/>
                  </a:cubicBezTo>
                  <a:cubicBezTo>
                    <a:pt x="54" y="80"/>
                    <a:pt x="47" y="84"/>
                    <a:pt x="46" y="84"/>
                  </a:cubicBezTo>
                  <a:cubicBezTo>
                    <a:pt x="44" y="84"/>
                    <a:pt x="44" y="84"/>
                    <a:pt x="43" y="85"/>
                  </a:cubicBezTo>
                  <a:cubicBezTo>
                    <a:pt x="43" y="85"/>
                    <a:pt x="44" y="87"/>
                    <a:pt x="45" y="88"/>
                  </a:cubicBezTo>
                  <a:cubicBezTo>
                    <a:pt x="46" y="89"/>
                    <a:pt x="48" y="90"/>
                    <a:pt x="48" y="90"/>
                  </a:cubicBezTo>
                  <a:cubicBezTo>
                    <a:pt x="48" y="90"/>
                    <a:pt x="47" y="91"/>
                    <a:pt x="46" y="93"/>
                  </a:cubicBezTo>
                  <a:cubicBezTo>
                    <a:pt x="46" y="94"/>
                    <a:pt x="45" y="101"/>
                    <a:pt x="45" y="103"/>
                  </a:cubicBezTo>
                  <a:cubicBezTo>
                    <a:pt x="45" y="104"/>
                    <a:pt x="46" y="106"/>
                    <a:pt x="46" y="106"/>
                  </a:cubicBezTo>
                  <a:cubicBezTo>
                    <a:pt x="46" y="107"/>
                    <a:pt x="45" y="108"/>
                    <a:pt x="44" y="109"/>
                  </a:cubicBezTo>
                  <a:cubicBezTo>
                    <a:pt x="43" y="111"/>
                    <a:pt x="40" y="117"/>
                    <a:pt x="39" y="119"/>
                  </a:cubicBezTo>
                  <a:cubicBezTo>
                    <a:pt x="38" y="120"/>
                    <a:pt x="40" y="122"/>
                    <a:pt x="40" y="122"/>
                  </a:cubicBezTo>
                  <a:cubicBezTo>
                    <a:pt x="41" y="122"/>
                    <a:pt x="43" y="122"/>
                    <a:pt x="44" y="122"/>
                  </a:cubicBezTo>
                  <a:cubicBezTo>
                    <a:pt x="45" y="123"/>
                    <a:pt x="45" y="124"/>
                    <a:pt x="45" y="125"/>
                  </a:cubicBezTo>
                  <a:cubicBezTo>
                    <a:pt x="45" y="126"/>
                    <a:pt x="45" y="127"/>
                    <a:pt x="45" y="127"/>
                  </a:cubicBezTo>
                  <a:cubicBezTo>
                    <a:pt x="46" y="127"/>
                    <a:pt x="47" y="127"/>
                    <a:pt x="48" y="127"/>
                  </a:cubicBezTo>
                  <a:cubicBezTo>
                    <a:pt x="48" y="127"/>
                    <a:pt x="46" y="129"/>
                    <a:pt x="47" y="130"/>
                  </a:cubicBezTo>
                  <a:cubicBezTo>
                    <a:pt x="47" y="131"/>
                    <a:pt x="49" y="132"/>
                    <a:pt x="49" y="133"/>
                  </a:cubicBezTo>
                  <a:cubicBezTo>
                    <a:pt x="50" y="134"/>
                    <a:pt x="50" y="137"/>
                    <a:pt x="50" y="137"/>
                  </a:cubicBezTo>
                  <a:cubicBezTo>
                    <a:pt x="50" y="138"/>
                    <a:pt x="51" y="140"/>
                    <a:pt x="53" y="140"/>
                  </a:cubicBezTo>
                  <a:cubicBezTo>
                    <a:pt x="55" y="141"/>
                    <a:pt x="59" y="140"/>
                    <a:pt x="62" y="139"/>
                  </a:cubicBezTo>
                  <a:cubicBezTo>
                    <a:pt x="65" y="139"/>
                    <a:pt x="67" y="140"/>
                    <a:pt x="68" y="141"/>
                  </a:cubicBezTo>
                  <a:cubicBezTo>
                    <a:pt x="68" y="142"/>
                    <a:pt x="69" y="144"/>
                    <a:pt x="70" y="145"/>
                  </a:cubicBezTo>
                  <a:cubicBezTo>
                    <a:pt x="70" y="145"/>
                    <a:pt x="71" y="147"/>
                    <a:pt x="71" y="148"/>
                  </a:cubicBezTo>
                  <a:cubicBezTo>
                    <a:pt x="71" y="149"/>
                    <a:pt x="70" y="151"/>
                    <a:pt x="69" y="152"/>
                  </a:cubicBezTo>
                  <a:cubicBezTo>
                    <a:pt x="68" y="153"/>
                    <a:pt x="63" y="155"/>
                    <a:pt x="61" y="156"/>
                  </a:cubicBezTo>
                  <a:cubicBezTo>
                    <a:pt x="59" y="157"/>
                    <a:pt x="68" y="158"/>
                    <a:pt x="71" y="159"/>
                  </a:cubicBezTo>
                  <a:cubicBezTo>
                    <a:pt x="74" y="159"/>
                    <a:pt x="82" y="159"/>
                    <a:pt x="89" y="156"/>
                  </a:cubicBezTo>
                  <a:cubicBezTo>
                    <a:pt x="99" y="153"/>
                    <a:pt x="105" y="147"/>
                    <a:pt x="109" y="142"/>
                  </a:cubicBezTo>
                  <a:cubicBezTo>
                    <a:pt x="112" y="137"/>
                    <a:pt x="113" y="135"/>
                    <a:pt x="113" y="135"/>
                  </a:cubicBezTo>
                  <a:cubicBezTo>
                    <a:pt x="113" y="135"/>
                    <a:pt x="103" y="132"/>
                    <a:pt x="101" y="132"/>
                  </a:cubicBezTo>
                  <a:cubicBezTo>
                    <a:pt x="100" y="132"/>
                    <a:pt x="98" y="130"/>
                    <a:pt x="97" y="12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3000">
                <a:solidFill>
                  <a:schemeClr val="accent2"/>
                </a:solidFill>
              </a:endParaRPr>
            </a:p>
          </p:txBody>
        </p:sp>
        <p:sp>
          <p:nvSpPr>
            <p:cNvPr id="306" name="Freeform 7">
              <a:extLst>
                <a:ext uri="{FF2B5EF4-FFF2-40B4-BE49-F238E27FC236}">
                  <a16:creationId xmlns:a16="http://schemas.microsoft.com/office/drawing/2014/main" id="{20AA85E1-36E2-6903-FC97-D57B72C5FD09}"/>
                </a:ext>
              </a:extLst>
            </p:cNvPr>
            <p:cNvSpPr>
              <a:spLocks noChangeAspect="1" noEditPoints="1"/>
            </p:cNvSpPr>
            <p:nvPr/>
          </p:nvSpPr>
          <p:spPr bwMode="auto">
            <a:xfrm>
              <a:off x="4952979" y="2754544"/>
              <a:ext cx="309674" cy="321942"/>
            </a:xfrm>
            <a:custGeom>
              <a:avLst/>
              <a:gdLst>
                <a:gd name="T0" fmla="*/ 125 w 198"/>
                <a:gd name="T1" fmla="*/ 47 h 227"/>
                <a:gd name="T2" fmla="*/ 131 w 198"/>
                <a:gd name="T3" fmla="*/ 57 h 227"/>
                <a:gd name="T4" fmla="*/ 143 w 198"/>
                <a:gd name="T5" fmla="*/ 60 h 227"/>
                <a:gd name="T6" fmla="*/ 158 w 198"/>
                <a:gd name="T7" fmla="*/ 63 h 227"/>
                <a:gd name="T8" fmla="*/ 171 w 198"/>
                <a:gd name="T9" fmla="*/ 59 h 227"/>
                <a:gd name="T10" fmla="*/ 182 w 198"/>
                <a:gd name="T11" fmla="*/ 48 h 227"/>
                <a:gd name="T12" fmla="*/ 190 w 198"/>
                <a:gd name="T13" fmla="*/ 39 h 227"/>
                <a:gd name="T14" fmla="*/ 190 w 198"/>
                <a:gd name="T15" fmla="*/ 28 h 227"/>
                <a:gd name="T16" fmla="*/ 181 w 198"/>
                <a:gd name="T17" fmla="*/ 19 h 227"/>
                <a:gd name="T18" fmla="*/ 170 w 198"/>
                <a:gd name="T19" fmla="*/ 9 h 227"/>
                <a:gd name="T20" fmla="*/ 156 w 198"/>
                <a:gd name="T21" fmla="*/ 5 h 227"/>
                <a:gd name="T22" fmla="*/ 141 w 198"/>
                <a:gd name="T23" fmla="*/ 10 h 227"/>
                <a:gd name="T24" fmla="*/ 131 w 198"/>
                <a:gd name="T25" fmla="*/ 20 h 227"/>
                <a:gd name="T26" fmla="*/ 127 w 198"/>
                <a:gd name="T27" fmla="*/ 35 h 227"/>
                <a:gd name="T28" fmla="*/ 148 w 198"/>
                <a:gd name="T29" fmla="*/ 37 h 227"/>
                <a:gd name="T30" fmla="*/ 135 w 198"/>
                <a:gd name="T31" fmla="*/ 130 h 227"/>
                <a:gd name="T32" fmla="*/ 135 w 198"/>
                <a:gd name="T33" fmla="*/ 100 h 227"/>
                <a:gd name="T34" fmla="*/ 120 w 198"/>
                <a:gd name="T35" fmla="*/ 71 h 227"/>
                <a:gd name="T36" fmla="*/ 105 w 198"/>
                <a:gd name="T37" fmla="*/ 47 h 227"/>
                <a:gd name="T38" fmla="*/ 67 w 198"/>
                <a:gd name="T39" fmla="*/ 41 h 227"/>
                <a:gd name="T40" fmla="*/ 31 w 198"/>
                <a:gd name="T41" fmla="*/ 54 h 227"/>
                <a:gd name="T42" fmla="*/ 14 w 198"/>
                <a:gd name="T43" fmla="*/ 71 h 227"/>
                <a:gd name="T44" fmla="*/ 13 w 198"/>
                <a:gd name="T45" fmla="*/ 100 h 227"/>
                <a:gd name="T46" fmla="*/ 14 w 198"/>
                <a:gd name="T47" fmla="*/ 132 h 227"/>
                <a:gd name="T48" fmla="*/ 29 w 198"/>
                <a:gd name="T49" fmla="*/ 158 h 227"/>
                <a:gd name="T50" fmla="*/ 57 w 198"/>
                <a:gd name="T51" fmla="*/ 175 h 227"/>
                <a:gd name="T52" fmla="*/ 82 w 198"/>
                <a:gd name="T53" fmla="*/ 189 h 227"/>
                <a:gd name="T54" fmla="*/ 105 w 198"/>
                <a:gd name="T55" fmla="*/ 183 h 227"/>
                <a:gd name="T56" fmla="*/ 120 w 198"/>
                <a:gd name="T57" fmla="*/ 158 h 227"/>
                <a:gd name="T58" fmla="*/ 74 w 198"/>
                <a:gd name="T59" fmla="*/ 64 h 227"/>
                <a:gd name="T60" fmla="*/ 198 w 198"/>
                <a:gd name="T61" fmla="*/ 185 h 227"/>
                <a:gd name="T62" fmla="*/ 195 w 198"/>
                <a:gd name="T63" fmla="*/ 174 h 227"/>
                <a:gd name="T64" fmla="*/ 182 w 198"/>
                <a:gd name="T65" fmla="*/ 166 h 227"/>
                <a:gd name="T66" fmla="*/ 168 w 198"/>
                <a:gd name="T67" fmla="*/ 158 h 227"/>
                <a:gd name="T68" fmla="*/ 151 w 198"/>
                <a:gd name="T69" fmla="*/ 158 h 227"/>
                <a:gd name="T70" fmla="*/ 137 w 198"/>
                <a:gd name="T71" fmla="*/ 167 h 227"/>
                <a:gd name="T72" fmla="*/ 129 w 198"/>
                <a:gd name="T73" fmla="*/ 180 h 227"/>
                <a:gd name="T74" fmla="*/ 129 w 198"/>
                <a:gd name="T75" fmla="*/ 197 h 227"/>
                <a:gd name="T76" fmla="*/ 129 w 198"/>
                <a:gd name="T77" fmla="*/ 211 h 227"/>
                <a:gd name="T78" fmla="*/ 138 w 198"/>
                <a:gd name="T79" fmla="*/ 220 h 227"/>
                <a:gd name="T80" fmla="*/ 153 w 198"/>
                <a:gd name="T81" fmla="*/ 220 h 227"/>
                <a:gd name="T82" fmla="*/ 169 w 198"/>
                <a:gd name="T83" fmla="*/ 220 h 227"/>
                <a:gd name="T84" fmla="*/ 182 w 198"/>
                <a:gd name="T85" fmla="*/ 212 h 227"/>
                <a:gd name="T86" fmla="*/ 191 w 198"/>
                <a:gd name="T87" fmla="*/ 198 h 227"/>
                <a:gd name="T88" fmla="*/ 160 w 198"/>
                <a:gd name="T89" fmla="*/ 172 h 227"/>
                <a:gd name="T90" fmla="*/ 105 w 198"/>
                <a:gd name="T91" fmla="*/ 105 h 227"/>
                <a:gd name="T92" fmla="*/ 46 w 198"/>
                <a:gd name="T93" fmla="*/ 84 h 227"/>
                <a:gd name="T94" fmla="*/ 45 w 198"/>
                <a:gd name="T95" fmla="*/ 103 h 227"/>
                <a:gd name="T96" fmla="*/ 44 w 198"/>
                <a:gd name="T97" fmla="*/ 122 h 227"/>
                <a:gd name="T98" fmla="*/ 49 w 198"/>
                <a:gd name="T99" fmla="*/ 133 h 227"/>
                <a:gd name="T100" fmla="*/ 70 w 198"/>
                <a:gd name="T101" fmla="*/ 145 h 227"/>
                <a:gd name="T102" fmla="*/ 89 w 198"/>
                <a:gd name="T103" fmla="*/ 15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8" h="227">
                  <a:moveTo>
                    <a:pt x="128" y="35"/>
                  </a:moveTo>
                  <a:cubicBezTo>
                    <a:pt x="128" y="35"/>
                    <a:pt x="128" y="35"/>
                    <a:pt x="128" y="36"/>
                  </a:cubicBezTo>
                  <a:cubicBezTo>
                    <a:pt x="128" y="36"/>
                    <a:pt x="128" y="36"/>
                    <a:pt x="128" y="36"/>
                  </a:cubicBezTo>
                  <a:cubicBezTo>
                    <a:pt x="123" y="41"/>
                    <a:pt x="123" y="41"/>
                    <a:pt x="123" y="41"/>
                  </a:cubicBezTo>
                  <a:cubicBezTo>
                    <a:pt x="125" y="47"/>
                    <a:pt x="125" y="47"/>
                    <a:pt x="125" y="47"/>
                  </a:cubicBezTo>
                  <a:cubicBezTo>
                    <a:pt x="132" y="49"/>
                    <a:pt x="132" y="49"/>
                    <a:pt x="132" y="49"/>
                  </a:cubicBezTo>
                  <a:cubicBezTo>
                    <a:pt x="132" y="49"/>
                    <a:pt x="132" y="49"/>
                    <a:pt x="132" y="49"/>
                  </a:cubicBezTo>
                  <a:cubicBezTo>
                    <a:pt x="132" y="49"/>
                    <a:pt x="132" y="50"/>
                    <a:pt x="132" y="50"/>
                  </a:cubicBezTo>
                  <a:cubicBezTo>
                    <a:pt x="132" y="50"/>
                    <a:pt x="132" y="50"/>
                    <a:pt x="132" y="50"/>
                  </a:cubicBezTo>
                  <a:cubicBezTo>
                    <a:pt x="131" y="57"/>
                    <a:pt x="131" y="57"/>
                    <a:pt x="131" y="57"/>
                  </a:cubicBezTo>
                  <a:cubicBezTo>
                    <a:pt x="136" y="62"/>
                    <a:pt x="136" y="62"/>
                    <a:pt x="136" y="62"/>
                  </a:cubicBezTo>
                  <a:cubicBezTo>
                    <a:pt x="142" y="60"/>
                    <a:pt x="142" y="60"/>
                    <a:pt x="142" y="60"/>
                  </a:cubicBezTo>
                  <a:cubicBezTo>
                    <a:pt x="142" y="59"/>
                    <a:pt x="142" y="59"/>
                    <a:pt x="142" y="59"/>
                  </a:cubicBezTo>
                  <a:cubicBezTo>
                    <a:pt x="143" y="60"/>
                    <a:pt x="143" y="60"/>
                    <a:pt x="143" y="60"/>
                  </a:cubicBezTo>
                  <a:cubicBezTo>
                    <a:pt x="143" y="60"/>
                    <a:pt x="143" y="60"/>
                    <a:pt x="143" y="60"/>
                  </a:cubicBezTo>
                  <a:cubicBezTo>
                    <a:pt x="145" y="67"/>
                    <a:pt x="145" y="67"/>
                    <a:pt x="145" y="67"/>
                  </a:cubicBezTo>
                  <a:cubicBezTo>
                    <a:pt x="152" y="68"/>
                    <a:pt x="152" y="68"/>
                    <a:pt x="152" y="68"/>
                  </a:cubicBezTo>
                  <a:cubicBezTo>
                    <a:pt x="157" y="63"/>
                    <a:pt x="157" y="63"/>
                    <a:pt x="157" y="63"/>
                  </a:cubicBezTo>
                  <a:cubicBezTo>
                    <a:pt x="157" y="63"/>
                    <a:pt x="157" y="63"/>
                    <a:pt x="157" y="63"/>
                  </a:cubicBezTo>
                  <a:cubicBezTo>
                    <a:pt x="157" y="63"/>
                    <a:pt x="158" y="63"/>
                    <a:pt x="158" y="63"/>
                  </a:cubicBezTo>
                  <a:cubicBezTo>
                    <a:pt x="158" y="63"/>
                    <a:pt x="158" y="63"/>
                    <a:pt x="158" y="63"/>
                  </a:cubicBezTo>
                  <a:cubicBezTo>
                    <a:pt x="163" y="68"/>
                    <a:pt x="163" y="68"/>
                    <a:pt x="163" y="68"/>
                  </a:cubicBezTo>
                  <a:cubicBezTo>
                    <a:pt x="170" y="66"/>
                    <a:pt x="170" y="66"/>
                    <a:pt x="170" y="66"/>
                  </a:cubicBezTo>
                  <a:cubicBezTo>
                    <a:pt x="171" y="59"/>
                    <a:pt x="171" y="59"/>
                    <a:pt x="171" y="59"/>
                  </a:cubicBezTo>
                  <a:cubicBezTo>
                    <a:pt x="171" y="59"/>
                    <a:pt x="171" y="59"/>
                    <a:pt x="171" y="59"/>
                  </a:cubicBezTo>
                  <a:cubicBezTo>
                    <a:pt x="171" y="59"/>
                    <a:pt x="172" y="59"/>
                    <a:pt x="172" y="59"/>
                  </a:cubicBezTo>
                  <a:cubicBezTo>
                    <a:pt x="172" y="59"/>
                    <a:pt x="172" y="59"/>
                    <a:pt x="172" y="59"/>
                  </a:cubicBezTo>
                  <a:cubicBezTo>
                    <a:pt x="179" y="60"/>
                    <a:pt x="179" y="60"/>
                    <a:pt x="179" y="60"/>
                  </a:cubicBezTo>
                  <a:cubicBezTo>
                    <a:pt x="184" y="55"/>
                    <a:pt x="184" y="55"/>
                    <a:pt x="184" y="55"/>
                  </a:cubicBezTo>
                  <a:cubicBezTo>
                    <a:pt x="182" y="48"/>
                    <a:pt x="182" y="48"/>
                    <a:pt x="182" y="48"/>
                  </a:cubicBezTo>
                  <a:cubicBezTo>
                    <a:pt x="182" y="48"/>
                    <a:pt x="182" y="48"/>
                    <a:pt x="182" y="48"/>
                  </a:cubicBezTo>
                  <a:cubicBezTo>
                    <a:pt x="182" y="48"/>
                    <a:pt x="182" y="48"/>
                    <a:pt x="182" y="47"/>
                  </a:cubicBezTo>
                  <a:cubicBezTo>
                    <a:pt x="182" y="47"/>
                    <a:pt x="182" y="47"/>
                    <a:pt x="182" y="47"/>
                  </a:cubicBezTo>
                  <a:cubicBezTo>
                    <a:pt x="189" y="45"/>
                    <a:pt x="189" y="45"/>
                    <a:pt x="189" y="45"/>
                  </a:cubicBezTo>
                  <a:cubicBezTo>
                    <a:pt x="190" y="39"/>
                    <a:pt x="190" y="39"/>
                    <a:pt x="190" y="39"/>
                  </a:cubicBezTo>
                  <a:cubicBezTo>
                    <a:pt x="185" y="34"/>
                    <a:pt x="185" y="34"/>
                    <a:pt x="185" y="34"/>
                  </a:cubicBezTo>
                  <a:cubicBezTo>
                    <a:pt x="185" y="34"/>
                    <a:pt x="185" y="34"/>
                    <a:pt x="185" y="34"/>
                  </a:cubicBezTo>
                  <a:cubicBezTo>
                    <a:pt x="185" y="34"/>
                    <a:pt x="185" y="33"/>
                    <a:pt x="185" y="33"/>
                  </a:cubicBezTo>
                  <a:cubicBezTo>
                    <a:pt x="185" y="33"/>
                    <a:pt x="185" y="33"/>
                    <a:pt x="185" y="33"/>
                  </a:cubicBezTo>
                  <a:cubicBezTo>
                    <a:pt x="190" y="28"/>
                    <a:pt x="190" y="28"/>
                    <a:pt x="190" y="28"/>
                  </a:cubicBezTo>
                  <a:cubicBezTo>
                    <a:pt x="188" y="21"/>
                    <a:pt x="188" y="21"/>
                    <a:pt x="188" y="21"/>
                  </a:cubicBezTo>
                  <a:cubicBezTo>
                    <a:pt x="181" y="20"/>
                    <a:pt x="181" y="20"/>
                    <a:pt x="181" y="20"/>
                  </a:cubicBezTo>
                  <a:cubicBezTo>
                    <a:pt x="181" y="20"/>
                    <a:pt x="181" y="20"/>
                    <a:pt x="181" y="20"/>
                  </a:cubicBezTo>
                  <a:cubicBezTo>
                    <a:pt x="181" y="19"/>
                    <a:pt x="181" y="19"/>
                    <a:pt x="181" y="19"/>
                  </a:cubicBezTo>
                  <a:cubicBezTo>
                    <a:pt x="181" y="19"/>
                    <a:pt x="181" y="19"/>
                    <a:pt x="181" y="19"/>
                  </a:cubicBezTo>
                  <a:cubicBezTo>
                    <a:pt x="182" y="12"/>
                    <a:pt x="182" y="12"/>
                    <a:pt x="182" y="12"/>
                  </a:cubicBezTo>
                  <a:cubicBezTo>
                    <a:pt x="177" y="7"/>
                    <a:pt x="177" y="7"/>
                    <a:pt x="177" y="7"/>
                  </a:cubicBezTo>
                  <a:cubicBezTo>
                    <a:pt x="171" y="9"/>
                    <a:pt x="171" y="9"/>
                    <a:pt x="171" y="9"/>
                  </a:cubicBezTo>
                  <a:cubicBezTo>
                    <a:pt x="171" y="9"/>
                    <a:pt x="171" y="9"/>
                    <a:pt x="171" y="9"/>
                  </a:cubicBezTo>
                  <a:cubicBezTo>
                    <a:pt x="170" y="9"/>
                    <a:pt x="170" y="9"/>
                    <a:pt x="170" y="9"/>
                  </a:cubicBezTo>
                  <a:cubicBezTo>
                    <a:pt x="170" y="9"/>
                    <a:pt x="170" y="9"/>
                    <a:pt x="170" y="9"/>
                  </a:cubicBezTo>
                  <a:cubicBezTo>
                    <a:pt x="168" y="2"/>
                    <a:pt x="168" y="2"/>
                    <a:pt x="168" y="2"/>
                  </a:cubicBezTo>
                  <a:cubicBezTo>
                    <a:pt x="161" y="0"/>
                    <a:pt x="161" y="0"/>
                    <a:pt x="161" y="0"/>
                  </a:cubicBezTo>
                  <a:cubicBezTo>
                    <a:pt x="156" y="5"/>
                    <a:pt x="156" y="5"/>
                    <a:pt x="156" y="5"/>
                  </a:cubicBezTo>
                  <a:cubicBezTo>
                    <a:pt x="156" y="5"/>
                    <a:pt x="156" y="5"/>
                    <a:pt x="156" y="5"/>
                  </a:cubicBezTo>
                  <a:cubicBezTo>
                    <a:pt x="156" y="5"/>
                    <a:pt x="155" y="5"/>
                    <a:pt x="155" y="5"/>
                  </a:cubicBezTo>
                  <a:cubicBezTo>
                    <a:pt x="150" y="1"/>
                    <a:pt x="150" y="1"/>
                    <a:pt x="150" y="1"/>
                  </a:cubicBezTo>
                  <a:cubicBezTo>
                    <a:pt x="143" y="3"/>
                    <a:pt x="143" y="3"/>
                    <a:pt x="143" y="3"/>
                  </a:cubicBezTo>
                  <a:cubicBezTo>
                    <a:pt x="142" y="9"/>
                    <a:pt x="142" y="9"/>
                    <a:pt x="142" y="9"/>
                  </a:cubicBezTo>
                  <a:cubicBezTo>
                    <a:pt x="141" y="10"/>
                    <a:pt x="141" y="10"/>
                    <a:pt x="141" y="10"/>
                  </a:cubicBezTo>
                  <a:cubicBezTo>
                    <a:pt x="141" y="10"/>
                    <a:pt x="141" y="10"/>
                    <a:pt x="141" y="10"/>
                  </a:cubicBezTo>
                  <a:cubicBezTo>
                    <a:pt x="134" y="8"/>
                    <a:pt x="134" y="8"/>
                    <a:pt x="134" y="8"/>
                  </a:cubicBezTo>
                  <a:cubicBezTo>
                    <a:pt x="129" y="13"/>
                    <a:pt x="129" y="13"/>
                    <a:pt x="129" y="13"/>
                  </a:cubicBezTo>
                  <a:cubicBezTo>
                    <a:pt x="131" y="20"/>
                    <a:pt x="131" y="20"/>
                    <a:pt x="131" y="20"/>
                  </a:cubicBezTo>
                  <a:cubicBezTo>
                    <a:pt x="131" y="20"/>
                    <a:pt x="131" y="20"/>
                    <a:pt x="131" y="20"/>
                  </a:cubicBezTo>
                  <a:cubicBezTo>
                    <a:pt x="131" y="20"/>
                    <a:pt x="131" y="21"/>
                    <a:pt x="131" y="21"/>
                  </a:cubicBezTo>
                  <a:cubicBezTo>
                    <a:pt x="131" y="21"/>
                    <a:pt x="131" y="21"/>
                    <a:pt x="131" y="21"/>
                  </a:cubicBezTo>
                  <a:cubicBezTo>
                    <a:pt x="124" y="23"/>
                    <a:pt x="124" y="23"/>
                    <a:pt x="124" y="23"/>
                  </a:cubicBezTo>
                  <a:cubicBezTo>
                    <a:pt x="122" y="30"/>
                    <a:pt x="122" y="30"/>
                    <a:pt x="122" y="30"/>
                  </a:cubicBezTo>
                  <a:cubicBezTo>
                    <a:pt x="127" y="35"/>
                    <a:pt x="127" y="35"/>
                    <a:pt x="127" y="35"/>
                  </a:cubicBezTo>
                  <a:lnTo>
                    <a:pt x="128" y="35"/>
                  </a:lnTo>
                  <a:close/>
                  <a:moveTo>
                    <a:pt x="154" y="26"/>
                  </a:moveTo>
                  <a:cubicBezTo>
                    <a:pt x="159" y="25"/>
                    <a:pt x="163" y="27"/>
                    <a:pt x="165" y="32"/>
                  </a:cubicBezTo>
                  <a:cubicBezTo>
                    <a:pt x="166" y="36"/>
                    <a:pt x="164" y="41"/>
                    <a:pt x="159" y="43"/>
                  </a:cubicBezTo>
                  <a:cubicBezTo>
                    <a:pt x="154" y="44"/>
                    <a:pt x="149" y="42"/>
                    <a:pt x="148" y="37"/>
                  </a:cubicBezTo>
                  <a:cubicBezTo>
                    <a:pt x="147" y="32"/>
                    <a:pt x="149" y="27"/>
                    <a:pt x="154" y="26"/>
                  </a:cubicBezTo>
                  <a:close/>
                  <a:moveTo>
                    <a:pt x="142" y="145"/>
                  </a:moveTo>
                  <a:cubicBezTo>
                    <a:pt x="135" y="132"/>
                    <a:pt x="135" y="132"/>
                    <a:pt x="135" y="132"/>
                  </a:cubicBezTo>
                  <a:cubicBezTo>
                    <a:pt x="135" y="132"/>
                    <a:pt x="135" y="132"/>
                    <a:pt x="135" y="132"/>
                  </a:cubicBezTo>
                  <a:cubicBezTo>
                    <a:pt x="135" y="132"/>
                    <a:pt x="135" y="131"/>
                    <a:pt x="135" y="130"/>
                  </a:cubicBezTo>
                  <a:cubicBezTo>
                    <a:pt x="135" y="130"/>
                    <a:pt x="135" y="130"/>
                    <a:pt x="135" y="130"/>
                  </a:cubicBezTo>
                  <a:cubicBezTo>
                    <a:pt x="149" y="122"/>
                    <a:pt x="149" y="122"/>
                    <a:pt x="149" y="122"/>
                  </a:cubicBezTo>
                  <a:cubicBezTo>
                    <a:pt x="149" y="107"/>
                    <a:pt x="149" y="107"/>
                    <a:pt x="149" y="107"/>
                  </a:cubicBezTo>
                  <a:cubicBezTo>
                    <a:pt x="135" y="100"/>
                    <a:pt x="135" y="100"/>
                    <a:pt x="135" y="100"/>
                  </a:cubicBezTo>
                  <a:cubicBezTo>
                    <a:pt x="135" y="100"/>
                    <a:pt x="135" y="100"/>
                    <a:pt x="135" y="100"/>
                  </a:cubicBezTo>
                  <a:cubicBezTo>
                    <a:pt x="135" y="99"/>
                    <a:pt x="135" y="98"/>
                    <a:pt x="135" y="97"/>
                  </a:cubicBezTo>
                  <a:cubicBezTo>
                    <a:pt x="135" y="97"/>
                    <a:pt x="135" y="97"/>
                    <a:pt x="135" y="97"/>
                  </a:cubicBezTo>
                  <a:cubicBezTo>
                    <a:pt x="142" y="84"/>
                    <a:pt x="142" y="84"/>
                    <a:pt x="142" y="84"/>
                  </a:cubicBezTo>
                  <a:cubicBezTo>
                    <a:pt x="135" y="71"/>
                    <a:pt x="135" y="71"/>
                    <a:pt x="135" y="71"/>
                  </a:cubicBezTo>
                  <a:cubicBezTo>
                    <a:pt x="120" y="71"/>
                    <a:pt x="120" y="71"/>
                    <a:pt x="120" y="71"/>
                  </a:cubicBezTo>
                  <a:cubicBezTo>
                    <a:pt x="120" y="71"/>
                    <a:pt x="120" y="71"/>
                    <a:pt x="120" y="71"/>
                  </a:cubicBezTo>
                  <a:cubicBezTo>
                    <a:pt x="119" y="71"/>
                    <a:pt x="119" y="70"/>
                    <a:pt x="118" y="69"/>
                  </a:cubicBezTo>
                  <a:cubicBezTo>
                    <a:pt x="118" y="69"/>
                    <a:pt x="118" y="69"/>
                    <a:pt x="118" y="69"/>
                  </a:cubicBezTo>
                  <a:cubicBezTo>
                    <a:pt x="118" y="54"/>
                    <a:pt x="118" y="54"/>
                    <a:pt x="118" y="54"/>
                  </a:cubicBezTo>
                  <a:cubicBezTo>
                    <a:pt x="105" y="47"/>
                    <a:pt x="105" y="47"/>
                    <a:pt x="105" y="47"/>
                  </a:cubicBezTo>
                  <a:cubicBezTo>
                    <a:pt x="92" y="54"/>
                    <a:pt x="92" y="54"/>
                    <a:pt x="92" y="54"/>
                  </a:cubicBezTo>
                  <a:cubicBezTo>
                    <a:pt x="92" y="54"/>
                    <a:pt x="92" y="54"/>
                    <a:pt x="92" y="54"/>
                  </a:cubicBezTo>
                  <a:cubicBezTo>
                    <a:pt x="91" y="54"/>
                    <a:pt x="90" y="54"/>
                    <a:pt x="89" y="54"/>
                  </a:cubicBezTo>
                  <a:cubicBezTo>
                    <a:pt x="82" y="41"/>
                    <a:pt x="82" y="41"/>
                    <a:pt x="82" y="41"/>
                  </a:cubicBezTo>
                  <a:cubicBezTo>
                    <a:pt x="67" y="41"/>
                    <a:pt x="67" y="41"/>
                    <a:pt x="67" y="41"/>
                  </a:cubicBezTo>
                  <a:cubicBezTo>
                    <a:pt x="59" y="54"/>
                    <a:pt x="59" y="54"/>
                    <a:pt x="59" y="54"/>
                  </a:cubicBezTo>
                  <a:cubicBezTo>
                    <a:pt x="58" y="54"/>
                    <a:pt x="58" y="54"/>
                    <a:pt x="57" y="54"/>
                  </a:cubicBezTo>
                  <a:cubicBezTo>
                    <a:pt x="57" y="54"/>
                    <a:pt x="57" y="54"/>
                    <a:pt x="57" y="54"/>
                  </a:cubicBezTo>
                  <a:cubicBezTo>
                    <a:pt x="44" y="47"/>
                    <a:pt x="44" y="47"/>
                    <a:pt x="44" y="47"/>
                  </a:cubicBezTo>
                  <a:cubicBezTo>
                    <a:pt x="31" y="54"/>
                    <a:pt x="31" y="54"/>
                    <a:pt x="31" y="54"/>
                  </a:cubicBezTo>
                  <a:cubicBezTo>
                    <a:pt x="31" y="69"/>
                    <a:pt x="31" y="69"/>
                    <a:pt x="31" y="69"/>
                  </a:cubicBezTo>
                  <a:cubicBezTo>
                    <a:pt x="31" y="69"/>
                    <a:pt x="31" y="69"/>
                    <a:pt x="31" y="69"/>
                  </a:cubicBezTo>
                  <a:cubicBezTo>
                    <a:pt x="30" y="70"/>
                    <a:pt x="30" y="71"/>
                    <a:pt x="29" y="71"/>
                  </a:cubicBezTo>
                  <a:cubicBezTo>
                    <a:pt x="29" y="71"/>
                    <a:pt x="29" y="71"/>
                    <a:pt x="29" y="71"/>
                  </a:cubicBezTo>
                  <a:cubicBezTo>
                    <a:pt x="14" y="71"/>
                    <a:pt x="14" y="71"/>
                    <a:pt x="14" y="71"/>
                  </a:cubicBezTo>
                  <a:cubicBezTo>
                    <a:pt x="6" y="84"/>
                    <a:pt x="6" y="84"/>
                    <a:pt x="6" y="84"/>
                  </a:cubicBezTo>
                  <a:cubicBezTo>
                    <a:pt x="14" y="97"/>
                    <a:pt x="14" y="97"/>
                    <a:pt x="14" y="97"/>
                  </a:cubicBezTo>
                  <a:cubicBezTo>
                    <a:pt x="14" y="97"/>
                    <a:pt x="14" y="97"/>
                    <a:pt x="14" y="97"/>
                  </a:cubicBezTo>
                  <a:cubicBezTo>
                    <a:pt x="14" y="98"/>
                    <a:pt x="13" y="99"/>
                    <a:pt x="13" y="100"/>
                  </a:cubicBezTo>
                  <a:cubicBezTo>
                    <a:pt x="13" y="100"/>
                    <a:pt x="13" y="100"/>
                    <a:pt x="13" y="100"/>
                  </a:cubicBezTo>
                  <a:cubicBezTo>
                    <a:pt x="0" y="107"/>
                    <a:pt x="0" y="107"/>
                    <a:pt x="0" y="107"/>
                  </a:cubicBezTo>
                  <a:cubicBezTo>
                    <a:pt x="0" y="122"/>
                    <a:pt x="0" y="122"/>
                    <a:pt x="0" y="122"/>
                  </a:cubicBezTo>
                  <a:cubicBezTo>
                    <a:pt x="13" y="130"/>
                    <a:pt x="13" y="130"/>
                    <a:pt x="13" y="130"/>
                  </a:cubicBezTo>
                  <a:cubicBezTo>
                    <a:pt x="13" y="130"/>
                    <a:pt x="13" y="130"/>
                    <a:pt x="13" y="130"/>
                  </a:cubicBezTo>
                  <a:cubicBezTo>
                    <a:pt x="13" y="131"/>
                    <a:pt x="14" y="132"/>
                    <a:pt x="14" y="132"/>
                  </a:cubicBezTo>
                  <a:cubicBezTo>
                    <a:pt x="14" y="132"/>
                    <a:pt x="14" y="132"/>
                    <a:pt x="14" y="132"/>
                  </a:cubicBezTo>
                  <a:cubicBezTo>
                    <a:pt x="6" y="145"/>
                    <a:pt x="6" y="145"/>
                    <a:pt x="6" y="145"/>
                  </a:cubicBezTo>
                  <a:cubicBezTo>
                    <a:pt x="14" y="158"/>
                    <a:pt x="14" y="158"/>
                    <a:pt x="14" y="158"/>
                  </a:cubicBezTo>
                  <a:cubicBezTo>
                    <a:pt x="29" y="158"/>
                    <a:pt x="29" y="158"/>
                    <a:pt x="29" y="158"/>
                  </a:cubicBezTo>
                  <a:cubicBezTo>
                    <a:pt x="29" y="158"/>
                    <a:pt x="29" y="158"/>
                    <a:pt x="29" y="158"/>
                  </a:cubicBezTo>
                  <a:cubicBezTo>
                    <a:pt x="30" y="159"/>
                    <a:pt x="30" y="160"/>
                    <a:pt x="31" y="160"/>
                  </a:cubicBezTo>
                  <a:cubicBezTo>
                    <a:pt x="31" y="160"/>
                    <a:pt x="31" y="160"/>
                    <a:pt x="31" y="160"/>
                  </a:cubicBezTo>
                  <a:cubicBezTo>
                    <a:pt x="31" y="175"/>
                    <a:pt x="31" y="175"/>
                    <a:pt x="31" y="175"/>
                  </a:cubicBezTo>
                  <a:cubicBezTo>
                    <a:pt x="44" y="183"/>
                    <a:pt x="44" y="183"/>
                    <a:pt x="44" y="183"/>
                  </a:cubicBezTo>
                  <a:cubicBezTo>
                    <a:pt x="57" y="175"/>
                    <a:pt x="57" y="175"/>
                    <a:pt x="57" y="175"/>
                  </a:cubicBezTo>
                  <a:cubicBezTo>
                    <a:pt x="57" y="175"/>
                    <a:pt x="57" y="175"/>
                    <a:pt x="57" y="175"/>
                  </a:cubicBezTo>
                  <a:cubicBezTo>
                    <a:pt x="58" y="176"/>
                    <a:pt x="58" y="176"/>
                    <a:pt x="59" y="176"/>
                  </a:cubicBezTo>
                  <a:cubicBezTo>
                    <a:pt x="59" y="176"/>
                    <a:pt x="59" y="176"/>
                    <a:pt x="59" y="176"/>
                  </a:cubicBezTo>
                  <a:cubicBezTo>
                    <a:pt x="67" y="189"/>
                    <a:pt x="67" y="189"/>
                    <a:pt x="67" y="189"/>
                  </a:cubicBezTo>
                  <a:cubicBezTo>
                    <a:pt x="82" y="189"/>
                    <a:pt x="82" y="189"/>
                    <a:pt x="82" y="189"/>
                  </a:cubicBezTo>
                  <a:cubicBezTo>
                    <a:pt x="89" y="176"/>
                    <a:pt x="89" y="176"/>
                    <a:pt x="89" y="176"/>
                  </a:cubicBezTo>
                  <a:cubicBezTo>
                    <a:pt x="89" y="176"/>
                    <a:pt x="89" y="176"/>
                    <a:pt x="89" y="176"/>
                  </a:cubicBezTo>
                  <a:cubicBezTo>
                    <a:pt x="90" y="176"/>
                    <a:pt x="91" y="176"/>
                    <a:pt x="92" y="175"/>
                  </a:cubicBezTo>
                  <a:cubicBezTo>
                    <a:pt x="92" y="175"/>
                    <a:pt x="92" y="175"/>
                    <a:pt x="92" y="175"/>
                  </a:cubicBezTo>
                  <a:cubicBezTo>
                    <a:pt x="105" y="183"/>
                    <a:pt x="105" y="183"/>
                    <a:pt x="105" y="183"/>
                  </a:cubicBezTo>
                  <a:cubicBezTo>
                    <a:pt x="118" y="175"/>
                    <a:pt x="118" y="175"/>
                    <a:pt x="118" y="175"/>
                  </a:cubicBezTo>
                  <a:cubicBezTo>
                    <a:pt x="118" y="160"/>
                    <a:pt x="118" y="160"/>
                    <a:pt x="118" y="160"/>
                  </a:cubicBezTo>
                  <a:cubicBezTo>
                    <a:pt x="118" y="160"/>
                    <a:pt x="118" y="160"/>
                    <a:pt x="118" y="160"/>
                  </a:cubicBezTo>
                  <a:cubicBezTo>
                    <a:pt x="119" y="160"/>
                    <a:pt x="119" y="159"/>
                    <a:pt x="120" y="158"/>
                  </a:cubicBezTo>
                  <a:cubicBezTo>
                    <a:pt x="120" y="158"/>
                    <a:pt x="120" y="158"/>
                    <a:pt x="120" y="158"/>
                  </a:cubicBezTo>
                  <a:cubicBezTo>
                    <a:pt x="135" y="158"/>
                    <a:pt x="135" y="158"/>
                    <a:pt x="135" y="158"/>
                  </a:cubicBezTo>
                  <a:lnTo>
                    <a:pt x="142" y="145"/>
                  </a:lnTo>
                  <a:close/>
                  <a:moveTo>
                    <a:pt x="74" y="166"/>
                  </a:moveTo>
                  <a:cubicBezTo>
                    <a:pt x="46" y="166"/>
                    <a:pt x="23" y="143"/>
                    <a:pt x="23" y="115"/>
                  </a:cubicBezTo>
                  <a:cubicBezTo>
                    <a:pt x="23" y="87"/>
                    <a:pt x="46" y="64"/>
                    <a:pt x="74" y="64"/>
                  </a:cubicBezTo>
                  <a:cubicBezTo>
                    <a:pt x="103" y="64"/>
                    <a:pt x="126" y="87"/>
                    <a:pt x="126" y="115"/>
                  </a:cubicBezTo>
                  <a:cubicBezTo>
                    <a:pt x="126" y="143"/>
                    <a:pt x="103" y="166"/>
                    <a:pt x="74" y="166"/>
                  </a:cubicBezTo>
                  <a:close/>
                  <a:moveTo>
                    <a:pt x="191" y="197"/>
                  </a:moveTo>
                  <a:cubicBezTo>
                    <a:pt x="198" y="193"/>
                    <a:pt x="198" y="193"/>
                    <a:pt x="198" y="193"/>
                  </a:cubicBezTo>
                  <a:cubicBezTo>
                    <a:pt x="198" y="185"/>
                    <a:pt x="198" y="185"/>
                    <a:pt x="198" y="185"/>
                  </a:cubicBezTo>
                  <a:cubicBezTo>
                    <a:pt x="191" y="181"/>
                    <a:pt x="191" y="181"/>
                    <a:pt x="191" y="181"/>
                  </a:cubicBezTo>
                  <a:cubicBezTo>
                    <a:pt x="191" y="182"/>
                    <a:pt x="191" y="182"/>
                    <a:pt x="191" y="182"/>
                  </a:cubicBezTo>
                  <a:cubicBezTo>
                    <a:pt x="191" y="181"/>
                    <a:pt x="191" y="181"/>
                    <a:pt x="191" y="180"/>
                  </a:cubicBezTo>
                  <a:cubicBezTo>
                    <a:pt x="191" y="180"/>
                    <a:pt x="191" y="180"/>
                    <a:pt x="191" y="180"/>
                  </a:cubicBezTo>
                  <a:cubicBezTo>
                    <a:pt x="195" y="174"/>
                    <a:pt x="195" y="174"/>
                    <a:pt x="195" y="174"/>
                  </a:cubicBezTo>
                  <a:cubicBezTo>
                    <a:pt x="191" y="167"/>
                    <a:pt x="191" y="167"/>
                    <a:pt x="191" y="167"/>
                  </a:cubicBezTo>
                  <a:cubicBezTo>
                    <a:pt x="183" y="167"/>
                    <a:pt x="183" y="167"/>
                    <a:pt x="183" y="167"/>
                  </a:cubicBezTo>
                  <a:cubicBezTo>
                    <a:pt x="183" y="167"/>
                    <a:pt x="183" y="167"/>
                    <a:pt x="183" y="167"/>
                  </a:cubicBezTo>
                  <a:cubicBezTo>
                    <a:pt x="183" y="167"/>
                    <a:pt x="183" y="166"/>
                    <a:pt x="182" y="166"/>
                  </a:cubicBezTo>
                  <a:cubicBezTo>
                    <a:pt x="182" y="166"/>
                    <a:pt x="182" y="166"/>
                    <a:pt x="182" y="166"/>
                  </a:cubicBezTo>
                  <a:cubicBezTo>
                    <a:pt x="182" y="158"/>
                    <a:pt x="182" y="158"/>
                    <a:pt x="182" y="158"/>
                  </a:cubicBezTo>
                  <a:cubicBezTo>
                    <a:pt x="176" y="155"/>
                    <a:pt x="176" y="155"/>
                    <a:pt x="176" y="155"/>
                  </a:cubicBezTo>
                  <a:cubicBezTo>
                    <a:pt x="169" y="158"/>
                    <a:pt x="169" y="158"/>
                    <a:pt x="169" y="158"/>
                  </a:cubicBezTo>
                  <a:cubicBezTo>
                    <a:pt x="169" y="158"/>
                    <a:pt x="169" y="158"/>
                    <a:pt x="169" y="158"/>
                  </a:cubicBezTo>
                  <a:cubicBezTo>
                    <a:pt x="169" y="158"/>
                    <a:pt x="168" y="158"/>
                    <a:pt x="168" y="158"/>
                  </a:cubicBezTo>
                  <a:cubicBezTo>
                    <a:pt x="164" y="152"/>
                    <a:pt x="164" y="152"/>
                    <a:pt x="164" y="152"/>
                  </a:cubicBezTo>
                  <a:cubicBezTo>
                    <a:pt x="156" y="152"/>
                    <a:pt x="156" y="152"/>
                    <a:pt x="156" y="152"/>
                  </a:cubicBezTo>
                  <a:cubicBezTo>
                    <a:pt x="153" y="158"/>
                    <a:pt x="153" y="158"/>
                    <a:pt x="153" y="158"/>
                  </a:cubicBezTo>
                  <a:cubicBezTo>
                    <a:pt x="152" y="158"/>
                    <a:pt x="152" y="158"/>
                    <a:pt x="151" y="158"/>
                  </a:cubicBezTo>
                  <a:cubicBezTo>
                    <a:pt x="151" y="158"/>
                    <a:pt x="151" y="158"/>
                    <a:pt x="151" y="158"/>
                  </a:cubicBezTo>
                  <a:cubicBezTo>
                    <a:pt x="145" y="155"/>
                    <a:pt x="145" y="155"/>
                    <a:pt x="145" y="155"/>
                  </a:cubicBezTo>
                  <a:cubicBezTo>
                    <a:pt x="138" y="158"/>
                    <a:pt x="138" y="158"/>
                    <a:pt x="138" y="158"/>
                  </a:cubicBezTo>
                  <a:cubicBezTo>
                    <a:pt x="138" y="166"/>
                    <a:pt x="138" y="166"/>
                    <a:pt x="138" y="166"/>
                  </a:cubicBezTo>
                  <a:cubicBezTo>
                    <a:pt x="138" y="166"/>
                    <a:pt x="138" y="166"/>
                    <a:pt x="138" y="166"/>
                  </a:cubicBezTo>
                  <a:cubicBezTo>
                    <a:pt x="138" y="166"/>
                    <a:pt x="137" y="167"/>
                    <a:pt x="137" y="167"/>
                  </a:cubicBezTo>
                  <a:cubicBezTo>
                    <a:pt x="137" y="167"/>
                    <a:pt x="137" y="167"/>
                    <a:pt x="137" y="167"/>
                  </a:cubicBezTo>
                  <a:cubicBezTo>
                    <a:pt x="129" y="167"/>
                    <a:pt x="129" y="167"/>
                    <a:pt x="129" y="167"/>
                  </a:cubicBezTo>
                  <a:cubicBezTo>
                    <a:pt x="126" y="174"/>
                    <a:pt x="126" y="174"/>
                    <a:pt x="126" y="174"/>
                  </a:cubicBezTo>
                  <a:cubicBezTo>
                    <a:pt x="129" y="180"/>
                    <a:pt x="129" y="180"/>
                    <a:pt x="129" y="180"/>
                  </a:cubicBezTo>
                  <a:cubicBezTo>
                    <a:pt x="129" y="180"/>
                    <a:pt x="129" y="180"/>
                    <a:pt x="129" y="180"/>
                  </a:cubicBezTo>
                  <a:cubicBezTo>
                    <a:pt x="129" y="181"/>
                    <a:pt x="129" y="181"/>
                    <a:pt x="129" y="182"/>
                  </a:cubicBezTo>
                  <a:cubicBezTo>
                    <a:pt x="129" y="181"/>
                    <a:pt x="129" y="181"/>
                    <a:pt x="129" y="181"/>
                  </a:cubicBezTo>
                  <a:cubicBezTo>
                    <a:pt x="122" y="185"/>
                    <a:pt x="122" y="185"/>
                    <a:pt x="122" y="185"/>
                  </a:cubicBezTo>
                  <a:cubicBezTo>
                    <a:pt x="122" y="193"/>
                    <a:pt x="122" y="193"/>
                    <a:pt x="122" y="193"/>
                  </a:cubicBezTo>
                  <a:cubicBezTo>
                    <a:pt x="129" y="197"/>
                    <a:pt x="129" y="197"/>
                    <a:pt x="129" y="197"/>
                  </a:cubicBezTo>
                  <a:cubicBezTo>
                    <a:pt x="129" y="197"/>
                    <a:pt x="129" y="197"/>
                    <a:pt x="129" y="197"/>
                  </a:cubicBezTo>
                  <a:cubicBezTo>
                    <a:pt x="129" y="197"/>
                    <a:pt x="129" y="198"/>
                    <a:pt x="129" y="198"/>
                  </a:cubicBezTo>
                  <a:cubicBezTo>
                    <a:pt x="129" y="198"/>
                    <a:pt x="129" y="198"/>
                    <a:pt x="129" y="198"/>
                  </a:cubicBezTo>
                  <a:cubicBezTo>
                    <a:pt x="126" y="205"/>
                    <a:pt x="126" y="205"/>
                    <a:pt x="126" y="205"/>
                  </a:cubicBezTo>
                  <a:cubicBezTo>
                    <a:pt x="129" y="211"/>
                    <a:pt x="129" y="211"/>
                    <a:pt x="129" y="211"/>
                  </a:cubicBezTo>
                  <a:cubicBezTo>
                    <a:pt x="137" y="211"/>
                    <a:pt x="137" y="211"/>
                    <a:pt x="137" y="211"/>
                  </a:cubicBezTo>
                  <a:cubicBezTo>
                    <a:pt x="137" y="211"/>
                    <a:pt x="137" y="211"/>
                    <a:pt x="137" y="211"/>
                  </a:cubicBezTo>
                  <a:cubicBezTo>
                    <a:pt x="137" y="212"/>
                    <a:pt x="138" y="212"/>
                    <a:pt x="138" y="212"/>
                  </a:cubicBezTo>
                  <a:cubicBezTo>
                    <a:pt x="138" y="212"/>
                    <a:pt x="138" y="212"/>
                    <a:pt x="138" y="212"/>
                  </a:cubicBezTo>
                  <a:cubicBezTo>
                    <a:pt x="138" y="220"/>
                    <a:pt x="138" y="220"/>
                    <a:pt x="138" y="220"/>
                  </a:cubicBezTo>
                  <a:cubicBezTo>
                    <a:pt x="145" y="224"/>
                    <a:pt x="145" y="224"/>
                    <a:pt x="145" y="224"/>
                  </a:cubicBezTo>
                  <a:cubicBezTo>
                    <a:pt x="151" y="220"/>
                    <a:pt x="151" y="220"/>
                    <a:pt x="151" y="220"/>
                  </a:cubicBezTo>
                  <a:cubicBezTo>
                    <a:pt x="151" y="220"/>
                    <a:pt x="151" y="220"/>
                    <a:pt x="151" y="220"/>
                  </a:cubicBezTo>
                  <a:cubicBezTo>
                    <a:pt x="152" y="220"/>
                    <a:pt x="152" y="220"/>
                    <a:pt x="153" y="220"/>
                  </a:cubicBezTo>
                  <a:cubicBezTo>
                    <a:pt x="153" y="220"/>
                    <a:pt x="153" y="220"/>
                    <a:pt x="153" y="220"/>
                  </a:cubicBezTo>
                  <a:cubicBezTo>
                    <a:pt x="156" y="227"/>
                    <a:pt x="156" y="227"/>
                    <a:pt x="156" y="227"/>
                  </a:cubicBezTo>
                  <a:cubicBezTo>
                    <a:pt x="164" y="227"/>
                    <a:pt x="164" y="227"/>
                    <a:pt x="164" y="227"/>
                  </a:cubicBezTo>
                  <a:cubicBezTo>
                    <a:pt x="168" y="220"/>
                    <a:pt x="168" y="220"/>
                    <a:pt x="168" y="220"/>
                  </a:cubicBezTo>
                  <a:cubicBezTo>
                    <a:pt x="168" y="220"/>
                    <a:pt x="168" y="220"/>
                    <a:pt x="168" y="220"/>
                  </a:cubicBezTo>
                  <a:cubicBezTo>
                    <a:pt x="168" y="220"/>
                    <a:pt x="169" y="220"/>
                    <a:pt x="169" y="220"/>
                  </a:cubicBezTo>
                  <a:cubicBezTo>
                    <a:pt x="169" y="220"/>
                    <a:pt x="169" y="220"/>
                    <a:pt x="169" y="220"/>
                  </a:cubicBezTo>
                  <a:cubicBezTo>
                    <a:pt x="176" y="224"/>
                    <a:pt x="176" y="224"/>
                    <a:pt x="176" y="224"/>
                  </a:cubicBezTo>
                  <a:cubicBezTo>
                    <a:pt x="182" y="220"/>
                    <a:pt x="182" y="220"/>
                    <a:pt x="182" y="220"/>
                  </a:cubicBezTo>
                  <a:cubicBezTo>
                    <a:pt x="182" y="212"/>
                    <a:pt x="182" y="212"/>
                    <a:pt x="182" y="212"/>
                  </a:cubicBezTo>
                  <a:cubicBezTo>
                    <a:pt x="182" y="212"/>
                    <a:pt x="182" y="212"/>
                    <a:pt x="182" y="212"/>
                  </a:cubicBezTo>
                  <a:cubicBezTo>
                    <a:pt x="183" y="212"/>
                    <a:pt x="183" y="212"/>
                    <a:pt x="183" y="211"/>
                  </a:cubicBezTo>
                  <a:cubicBezTo>
                    <a:pt x="183" y="211"/>
                    <a:pt x="183" y="211"/>
                    <a:pt x="183" y="211"/>
                  </a:cubicBezTo>
                  <a:cubicBezTo>
                    <a:pt x="191" y="211"/>
                    <a:pt x="191" y="211"/>
                    <a:pt x="191" y="211"/>
                  </a:cubicBezTo>
                  <a:cubicBezTo>
                    <a:pt x="195" y="205"/>
                    <a:pt x="195" y="205"/>
                    <a:pt x="195" y="205"/>
                  </a:cubicBezTo>
                  <a:cubicBezTo>
                    <a:pt x="191" y="198"/>
                    <a:pt x="191" y="198"/>
                    <a:pt x="191" y="198"/>
                  </a:cubicBezTo>
                  <a:cubicBezTo>
                    <a:pt x="191" y="198"/>
                    <a:pt x="191" y="198"/>
                    <a:pt x="191" y="198"/>
                  </a:cubicBezTo>
                  <a:cubicBezTo>
                    <a:pt x="191" y="198"/>
                    <a:pt x="191" y="197"/>
                    <a:pt x="191" y="197"/>
                  </a:cubicBezTo>
                  <a:close/>
                  <a:moveTo>
                    <a:pt x="160" y="207"/>
                  </a:moveTo>
                  <a:cubicBezTo>
                    <a:pt x="151" y="207"/>
                    <a:pt x="143" y="199"/>
                    <a:pt x="143" y="189"/>
                  </a:cubicBezTo>
                  <a:cubicBezTo>
                    <a:pt x="143" y="180"/>
                    <a:pt x="151" y="172"/>
                    <a:pt x="160" y="172"/>
                  </a:cubicBezTo>
                  <a:cubicBezTo>
                    <a:pt x="170" y="172"/>
                    <a:pt x="178" y="180"/>
                    <a:pt x="178" y="189"/>
                  </a:cubicBezTo>
                  <a:cubicBezTo>
                    <a:pt x="178" y="199"/>
                    <a:pt x="170" y="207"/>
                    <a:pt x="160" y="207"/>
                  </a:cubicBezTo>
                  <a:close/>
                  <a:moveTo>
                    <a:pt x="97" y="128"/>
                  </a:moveTo>
                  <a:cubicBezTo>
                    <a:pt x="96" y="126"/>
                    <a:pt x="99" y="121"/>
                    <a:pt x="100" y="118"/>
                  </a:cubicBezTo>
                  <a:cubicBezTo>
                    <a:pt x="101" y="116"/>
                    <a:pt x="105" y="109"/>
                    <a:pt x="105" y="105"/>
                  </a:cubicBezTo>
                  <a:cubicBezTo>
                    <a:pt x="105" y="101"/>
                    <a:pt x="107" y="96"/>
                    <a:pt x="103" y="88"/>
                  </a:cubicBezTo>
                  <a:cubicBezTo>
                    <a:pt x="99" y="81"/>
                    <a:pt x="95" y="78"/>
                    <a:pt x="89" y="75"/>
                  </a:cubicBezTo>
                  <a:cubicBezTo>
                    <a:pt x="82" y="72"/>
                    <a:pt x="71" y="73"/>
                    <a:pt x="68" y="74"/>
                  </a:cubicBezTo>
                  <a:cubicBezTo>
                    <a:pt x="64" y="75"/>
                    <a:pt x="58" y="78"/>
                    <a:pt x="56" y="79"/>
                  </a:cubicBezTo>
                  <a:cubicBezTo>
                    <a:pt x="54" y="80"/>
                    <a:pt x="47" y="84"/>
                    <a:pt x="46" y="84"/>
                  </a:cubicBezTo>
                  <a:cubicBezTo>
                    <a:pt x="44" y="84"/>
                    <a:pt x="44" y="84"/>
                    <a:pt x="43" y="85"/>
                  </a:cubicBezTo>
                  <a:cubicBezTo>
                    <a:pt x="43" y="85"/>
                    <a:pt x="44" y="87"/>
                    <a:pt x="45" y="88"/>
                  </a:cubicBezTo>
                  <a:cubicBezTo>
                    <a:pt x="46" y="89"/>
                    <a:pt x="48" y="90"/>
                    <a:pt x="48" y="90"/>
                  </a:cubicBezTo>
                  <a:cubicBezTo>
                    <a:pt x="48" y="90"/>
                    <a:pt x="47" y="91"/>
                    <a:pt x="46" y="93"/>
                  </a:cubicBezTo>
                  <a:cubicBezTo>
                    <a:pt x="46" y="94"/>
                    <a:pt x="45" y="101"/>
                    <a:pt x="45" y="103"/>
                  </a:cubicBezTo>
                  <a:cubicBezTo>
                    <a:pt x="45" y="104"/>
                    <a:pt x="46" y="106"/>
                    <a:pt x="46" y="106"/>
                  </a:cubicBezTo>
                  <a:cubicBezTo>
                    <a:pt x="46" y="107"/>
                    <a:pt x="45" y="108"/>
                    <a:pt x="44" y="109"/>
                  </a:cubicBezTo>
                  <a:cubicBezTo>
                    <a:pt x="43" y="111"/>
                    <a:pt x="40" y="117"/>
                    <a:pt x="39" y="119"/>
                  </a:cubicBezTo>
                  <a:cubicBezTo>
                    <a:pt x="38" y="120"/>
                    <a:pt x="40" y="122"/>
                    <a:pt x="40" y="122"/>
                  </a:cubicBezTo>
                  <a:cubicBezTo>
                    <a:pt x="41" y="122"/>
                    <a:pt x="43" y="122"/>
                    <a:pt x="44" y="122"/>
                  </a:cubicBezTo>
                  <a:cubicBezTo>
                    <a:pt x="45" y="123"/>
                    <a:pt x="45" y="124"/>
                    <a:pt x="45" y="125"/>
                  </a:cubicBezTo>
                  <a:cubicBezTo>
                    <a:pt x="45" y="126"/>
                    <a:pt x="45" y="127"/>
                    <a:pt x="45" y="127"/>
                  </a:cubicBezTo>
                  <a:cubicBezTo>
                    <a:pt x="46" y="127"/>
                    <a:pt x="47" y="127"/>
                    <a:pt x="48" y="127"/>
                  </a:cubicBezTo>
                  <a:cubicBezTo>
                    <a:pt x="48" y="127"/>
                    <a:pt x="46" y="129"/>
                    <a:pt x="47" y="130"/>
                  </a:cubicBezTo>
                  <a:cubicBezTo>
                    <a:pt x="47" y="131"/>
                    <a:pt x="49" y="132"/>
                    <a:pt x="49" y="133"/>
                  </a:cubicBezTo>
                  <a:cubicBezTo>
                    <a:pt x="50" y="134"/>
                    <a:pt x="50" y="137"/>
                    <a:pt x="50" y="137"/>
                  </a:cubicBezTo>
                  <a:cubicBezTo>
                    <a:pt x="50" y="138"/>
                    <a:pt x="51" y="140"/>
                    <a:pt x="53" y="140"/>
                  </a:cubicBezTo>
                  <a:cubicBezTo>
                    <a:pt x="55" y="141"/>
                    <a:pt x="59" y="140"/>
                    <a:pt x="62" y="139"/>
                  </a:cubicBezTo>
                  <a:cubicBezTo>
                    <a:pt x="65" y="139"/>
                    <a:pt x="67" y="140"/>
                    <a:pt x="68" y="141"/>
                  </a:cubicBezTo>
                  <a:cubicBezTo>
                    <a:pt x="68" y="142"/>
                    <a:pt x="69" y="144"/>
                    <a:pt x="70" y="145"/>
                  </a:cubicBezTo>
                  <a:cubicBezTo>
                    <a:pt x="70" y="145"/>
                    <a:pt x="71" y="147"/>
                    <a:pt x="71" y="148"/>
                  </a:cubicBezTo>
                  <a:cubicBezTo>
                    <a:pt x="71" y="149"/>
                    <a:pt x="70" y="151"/>
                    <a:pt x="69" y="152"/>
                  </a:cubicBezTo>
                  <a:cubicBezTo>
                    <a:pt x="68" y="153"/>
                    <a:pt x="63" y="155"/>
                    <a:pt x="61" y="156"/>
                  </a:cubicBezTo>
                  <a:cubicBezTo>
                    <a:pt x="59" y="157"/>
                    <a:pt x="68" y="158"/>
                    <a:pt x="71" y="159"/>
                  </a:cubicBezTo>
                  <a:cubicBezTo>
                    <a:pt x="74" y="159"/>
                    <a:pt x="82" y="159"/>
                    <a:pt x="89" y="156"/>
                  </a:cubicBezTo>
                  <a:cubicBezTo>
                    <a:pt x="99" y="153"/>
                    <a:pt x="105" y="147"/>
                    <a:pt x="109" y="142"/>
                  </a:cubicBezTo>
                  <a:cubicBezTo>
                    <a:pt x="112" y="137"/>
                    <a:pt x="113" y="135"/>
                    <a:pt x="113" y="135"/>
                  </a:cubicBezTo>
                  <a:cubicBezTo>
                    <a:pt x="113" y="135"/>
                    <a:pt x="103" y="132"/>
                    <a:pt x="101" y="132"/>
                  </a:cubicBezTo>
                  <a:cubicBezTo>
                    <a:pt x="100" y="132"/>
                    <a:pt x="98" y="130"/>
                    <a:pt x="97" y="12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3000">
                <a:solidFill>
                  <a:schemeClr val="accent2"/>
                </a:solidFill>
              </a:endParaRPr>
            </a:p>
          </p:txBody>
        </p:sp>
        <p:sp>
          <p:nvSpPr>
            <p:cNvPr id="307" name="TextBox 89">
              <a:extLst>
                <a:ext uri="{FF2B5EF4-FFF2-40B4-BE49-F238E27FC236}">
                  <a16:creationId xmlns:a16="http://schemas.microsoft.com/office/drawing/2014/main" id="{6A3EBEA8-1C87-94E5-9C00-AE9656B6A3D7}"/>
                </a:ext>
              </a:extLst>
            </p:cNvPr>
            <p:cNvSpPr txBox="1"/>
            <p:nvPr/>
          </p:nvSpPr>
          <p:spPr>
            <a:xfrm>
              <a:off x="4340503" y="1669233"/>
              <a:ext cx="869484" cy="210934"/>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600"/>
                </a:spcBef>
                <a:spcAft>
                  <a:spcPts val="600"/>
                </a:spcAft>
                <a:buClrTx/>
                <a:buSzTx/>
                <a:buFontTx/>
                <a:buNone/>
                <a:tabLst/>
                <a:defRPr/>
              </a:pPr>
              <a:r>
                <a:rPr kumimoji="0" lang="en-GB" sz="3000" b="1" i="0" u="none" strike="noStrike" kern="0" cap="none" spc="0" normalizeH="0" baseline="0">
                  <a:ln>
                    <a:noFill/>
                  </a:ln>
                  <a:solidFill>
                    <a:schemeClr val="accent2"/>
                  </a:solidFill>
                  <a:effectLst/>
                  <a:uLnTx/>
                  <a:uFillTx/>
                  <a:latin typeface="Arial" panose="020B0604020202020204" pitchFamily="34" charset="0"/>
                  <a:cs typeface="Arial" panose="020B0604020202020204" pitchFamily="34" charset="0"/>
                </a:rPr>
                <a:t>AI</a:t>
              </a:r>
            </a:p>
          </p:txBody>
        </p:sp>
        <p:sp>
          <p:nvSpPr>
            <p:cNvPr id="308" name="TextBox 89">
              <a:extLst>
                <a:ext uri="{FF2B5EF4-FFF2-40B4-BE49-F238E27FC236}">
                  <a16:creationId xmlns:a16="http://schemas.microsoft.com/office/drawing/2014/main" id="{DF57F4EC-BDD3-F7F2-72EF-C80F42E8D294}"/>
                </a:ext>
              </a:extLst>
            </p:cNvPr>
            <p:cNvSpPr txBox="1"/>
            <p:nvPr/>
          </p:nvSpPr>
          <p:spPr>
            <a:xfrm>
              <a:off x="4814136" y="3029792"/>
              <a:ext cx="869484" cy="210934"/>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600"/>
                </a:spcBef>
                <a:spcAft>
                  <a:spcPts val="600"/>
                </a:spcAft>
                <a:buClrTx/>
                <a:buSzTx/>
                <a:buFontTx/>
                <a:buNone/>
                <a:tabLst/>
                <a:defRPr/>
              </a:pPr>
              <a:r>
                <a:rPr kumimoji="0" lang="en-GB" sz="3000" b="1" i="0" u="none" strike="noStrike" kern="0" cap="none" spc="0" normalizeH="0" baseline="0">
                  <a:ln>
                    <a:noFill/>
                  </a:ln>
                  <a:solidFill>
                    <a:schemeClr val="accent2"/>
                  </a:solidFill>
                  <a:effectLst/>
                  <a:uLnTx/>
                  <a:uFillTx/>
                  <a:latin typeface="Arial" panose="020B0604020202020204" pitchFamily="34" charset="0"/>
                  <a:cs typeface="Arial" panose="020B0604020202020204" pitchFamily="34" charset="0"/>
                </a:rPr>
                <a:t>AI</a:t>
              </a:r>
            </a:p>
          </p:txBody>
        </p:sp>
        <p:sp>
          <p:nvSpPr>
            <p:cNvPr id="309" name="TextBox 89">
              <a:extLst>
                <a:ext uri="{FF2B5EF4-FFF2-40B4-BE49-F238E27FC236}">
                  <a16:creationId xmlns:a16="http://schemas.microsoft.com/office/drawing/2014/main" id="{1A541091-F986-3A13-7C24-0F8A3D7BFE3B}"/>
                </a:ext>
              </a:extLst>
            </p:cNvPr>
            <p:cNvSpPr txBox="1"/>
            <p:nvPr/>
          </p:nvSpPr>
          <p:spPr>
            <a:xfrm>
              <a:off x="3721683" y="2928871"/>
              <a:ext cx="869484" cy="210934"/>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600"/>
                </a:spcBef>
                <a:spcAft>
                  <a:spcPts val="600"/>
                </a:spcAft>
                <a:buClrTx/>
                <a:buSzTx/>
                <a:buFontTx/>
                <a:buNone/>
                <a:tabLst/>
                <a:defRPr/>
              </a:pPr>
              <a:r>
                <a:rPr kumimoji="0" lang="en-GB" sz="3000" b="1" i="0" u="none" strike="noStrike" kern="0" cap="none" spc="0" normalizeH="0" baseline="0">
                  <a:ln>
                    <a:noFill/>
                  </a:ln>
                  <a:solidFill>
                    <a:schemeClr val="accent2"/>
                  </a:solidFill>
                  <a:effectLst/>
                  <a:uLnTx/>
                  <a:uFillTx/>
                  <a:latin typeface="Arial" panose="020B0604020202020204" pitchFamily="34" charset="0"/>
                  <a:cs typeface="Arial" panose="020B0604020202020204" pitchFamily="34" charset="0"/>
                </a:rPr>
                <a:t>AI</a:t>
              </a:r>
            </a:p>
          </p:txBody>
        </p:sp>
        <p:sp>
          <p:nvSpPr>
            <p:cNvPr id="310" name="TextBox 89">
              <a:extLst>
                <a:ext uri="{FF2B5EF4-FFF2-40B4-BE49-F238E27FC236}">
                  <a16:creationId xmlns:a16="http://schemas.microsoft.com/office/drawing/2014/main" id="{9ABD2DDC-547C-FC1E-4148-C99068E3674D}"/>
                </a:ext>
              </a:extLst>
            </p:cNvPr>
            <p:cNvSpPr txBox="1"/>
            <p:nvPr/>
          </p:nvSpPr>
          <p:spPr>
            <a:xfrm>
              <a:off x="3479795" y="2130936"/>
              <a:ext cx="869484" cy="210934"/>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600"/>
                </a:spcBef>
                <a:spcAft>
                  <a:spcPts val="600"/>
                </a:spcAft>
                <a:buClrTx/>
                <a:buSzTx/>
                <a:buFontTx/>
                <a:buNone/>
                <a:tabLst/>
                <a:defRPr/>
              </a:pPr>
              <a:r>
                <a:rPr kumimoji="0" lang="en-GB" sz="3000" b="1" i="0" u="none" strike="noStrike" kern="0" cap="none" spc="0" normalizeH="0" baseline="0">
                  <a:ln>
                    <a:noFill/>
                  </a:ln>
                  <a:solidFill>
                    <a:schemeClr val="accent2"/>
                  </a:solidFill>
                  <a:effectLst/>
                  <a:uLnTx/>
                  <a:uFillTx/>
                  <a:latin typeface="Arial" panose="020B0604020202020204" pitchFamily="34" charset="0"/>
                  <a:cs typeface="Arial" panose="020B0604020202020204" pitchFamily="34" charset="0"/>
                </a:rPr>
                <a:t>AI</a:t>
              </a:r>
            </a:p>
          </p:txBody>
        </p:sp>
        <p:sp>
          <p:nvSpPr>
            <p:cNvPr id="311" name="TextBox 89">
              <a:extLst>
                <a:ext uri="{FF2B5EF4-FFF2-40B4-BE49-F238E27FC236}">
                  <a16:creationId xmlns:a16="http://schemas.microsoft.com/office/drawing/2014/main" id="{6BFC6D6D-34D0-1946-24A5-166F44BFCF78}"/>
                </a:ext>
              </a:extLst>
            </p:cNvPr>
            <p:cNvSpPr txBox="1"/>
            <p:nvPr/>
          </p:nvSpPr>
          <p:spPr>
            <a:xfrm>
              <a:off x="3308516" y="2562364"/>
              <a:ext cx="869484" cy="210934"/>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600"/>
                </a:spcBef>
                <a:spcAft>
                  <a:spcPts val="600"/>
                </a:spcAft>
                <a:buClrTx/>
                <a:buSzTx/>
                <a:buFontTx/>
                <a:buNone/>
                <a:tabLst/>
                <a:defRPr/>
              </a:pPr>
              <a:r>
                <a:rPr kumimoji="0" lang="en-GB" sz="3000" b="1" i="0" u="none" strike="noStrike" kern="0" cap="none" spc="0" normalizeH="0" baseline="0" dirty="0">
                  <a:ln>
                    <a:noFill/>
                  </a:ln>
                  <a:solidFill>
                    <a:schemeClr val="accent2"/>
                  </a:solidFill>
                  <a:effectLst/>
                  <a:uLnTx/>
                  <a:uFillTx/>
                  <a:latin typeface="Arial" panose="020B0604020202020204" pitchFamily="34" charset="0"/>
                  <a:cs typeface="Arial" panose="020B0604020202020204" pitchFamily="34" charset="0"/>
                </a:rPr>
                <a:t>Blockchain</a:t>
              </a:r>
            </a:p>
          </p:txBody>
        </p:sp>
      </p:grpSp>
      <p:sp>
        <p:nvSpPr>
          <p:cNvPr id="346" name="Text Placeholder 5">
            <a:extLst>
              <a:ext uri="{FF2B5EF4-FFF2-40B4-BE49-F238E27FC236}">
                <a16:creationId xmlns:a16="http://schemas.microsoft.com/office/drawing/2014/main" id="{88BCE601-C7DD-1EBE-415B-08CD80B6314B}"/>
              </a:ext>
            </a:extLst>
          </p:cNvPr>
          <p:cNvSpPr txBox="1">
            <a:spLocks/>
          </p:cNvSpPr>
          <p:nvPr/>
        </p:nvSpPr>
        <p:spPr>
          <a:xfrm>
            <a:off x="1639168" y="5218893"/>
            <a:ext cx="6103559" cy="691890"/>
          </a:xfrm>
          <a:prstGeom prst="callout1">
            <a:avLst>
              <a:gd name="adj1" fmla="val 98712"/>
              <a:gd name="adj2" fmla="val 99992"/>
              <a:gd name="adj3" fmla="val 98455"/>
              <a:gd name="adj4" fmla="val 77"/>
            </a:avLst>
          </a:prstGeom>
          <a:ln w="19050">
            <a:solidFill>
              <a:schemeClr val="tx2"/>
            </a:solidFill>
          </a:ln>
        </p:spPr>
        <p:txBody>
          <a:bodyPr vert="horz" lIns="0" tIns="0" rIns="0" bIns="54000" rtlCol="0"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defTabSz="914400" eaLnBrk="1" hangingPunct="1">
              <a:buFont typeface="Arial" panose="020B0604020202020204" pitchFamily="34" charset="0"/>
              <a:defRPr sz="3000" b="1" kern="1200">
                <a:solidFill>
                  <a:schemeClr val="accent2"/>
                </a:solidFill>
              </a:defRPr>
            </a:lvl1pPr>
            <a:lvl2pPr marL="457200" algn="l" defTabSz="685800" eaLnBrk="1" hangingPunct="1">
              <a:buClr>
                <a:schemeClr val="tx2"/>
              </a:buClr>
              <a:buFont typeface="Arial" panose="020B0604020202020204" pitchFamily="34" charset="0"/>
              <a:defRPr sz="2000" b="1" kern="1200">
                <a:solidFill>
                  <a:schemeClr val="tx1"/>
                </a:solidFill>
              </a:defRPr>
            </a:lvl2pPr>
            <a:lvl3pPr marL="914400" algn="l" defTabSz="685800" eaLnBrk="1" hangingPunct="1">
              <a:buClr>
                <a:schemeClr val="tx2"/>
              </a:buClr>
              <a:buFont typeface="Arial" panose="020B0604020202020204" pitchFamily="34" charset="0"/>
              <a:defRPr sz="1800" b="1" kern="1200">
                <a:solidFill>
                  <a:schemeClr val="tx1"/>
                </a:solidFill>
              </a:defRPr>
            </a:lvl3pPr>
            <a:lvl4pPr marL="1371600" algn="l" defTabSz="685800" eaLnBrk="1" hangingPunct="1">
              <a:buClr>
                <a:schemeClr val="tx2"/>
              </a:buClr>
              <a:buFont typeface="Arial" panose="020B0604020202020204" pitchFamily="34" charset="0"/>
              <a:defRPr sz="1600" b="1" kern="1200">
                <a:solidFill>
                  <a:schemeClr val="tx1"/>
                </a:solidFill>
              </a:defRPr>
            </a:lvl4pPr>
            <a:lvl5pPr marL="1828800" algn="l" defTabSz="685800" eaLnBrk="1" hangingPunct="1">
              <a:buClr>
                <a:schemeClr val="tx2"/>
              </a:buClr>
              <a:buFont typeface="Arial" panose="020B0604020202020204" pitchFamily="34" charset="0"/>
              <a:defRPr sz="1600" b="1" kern="1200">
                <a:solidFill>
                  <a:schemeClr val="tx1"/>
                </a:solidFill>
              </a:defRPr>
            </a:lvl5pPr>
            <a:lvl6pPr marL="2286000" algn="l" defTabSz="685800" eaLnBrk="1" hangingPunct="1">
              <a:lnSpc>
                <a:spcPct val="90000"/>
              </a:lnSpc>
              <a:spcBef>
                <a:spcPts val="375"/>
              </a:spcBef>
              <a:buFont typeface="Arial" panose="020B0604020202020204" pitchFamily="34" charset="0"/>
              <a:defRPr sz="1600" b="1" kern="1200">
                <a:solidFill>
                  <a:schemeClr val="tx1"/>
                </a:solidFill>
              </a:defRPr>
            </a:lvl6pPr>
            <a:lvl7pPr marL="2743200" algn="l" defTabSz="685800" eaLnBrk="1" hangingPunct="1">
              <a:lnSpc>
                <a:spcPct val="90000"/>
              </a:lnSpc>
              <a:spcBef>
                <a:spcPts val="375"/>
              </a:spcBef>
              <a:buFont typeface="Arial" panose="020B0604020202020204" pitchFamily="34" charset="0"/>
              <a:defRPr sz="1600" b="1" kern="1200">
                <a:solidFill>
                  <a:schemeClr val="tx1"/>
                </a:solidFill>
              </a:defRPr>
            </a:lvl7pPr>
            <a:lvl8pPr marL="3200400" algn="l" defTabSz="685800" eaLnBrk="1" hangingPunct="1">
              <a:lnSpc>
                <a:spcPct val="90000"/>
              </a:lnSpc>
              <a:spcBef>
                <a:spcPts val="375"/>
              </a:spcBef>
              <a:buFont typeface="Arial" panose="020B0604020202020204" pitchFamily="34" charset="0"/>
              <a:defRPr sz="1600" b="1" kern="1200">
                <a:solidFill>
                  <a:schemeClr val="tx1"/>
                </a:solidFill>
              </a:defRPr>
            </a:lvl8pPr>
            <a:lvl9pPr marL="3657600" algn="l" defTabSz="685800" eaLnBrk="1" hangingPunct="1">
              <a:lnSpc>
                <a:spcPct val="90000"/>
              </a:lnSpc>
              <a:spcBef>
                <a:spcPts val="375"/>
              </a:spcBef>
              <a:buFont typeface="Arial" panose="020B0604020202020204" pitchFamily="34" charset="0"/>
              <a:defRPr sz="1600" b="1" kern="1200">
                <a:solidFill>
                  <a:schemeClr val="tx1"/>
                </a:solidFill>
              </a:defRPr>
            </a:lvl9pPr>
          </a:lstStyle>
          <a:p>
            <a:r>
              <a:rPr lang="en-US" dirty="0"/>
              <a:t>Combination of IoT, Blockchain and AI</a:t>
            </a:r>
            <a:endParaRPr lang="en-GB" dirty="0"/>
          </a:p>
        </p:txBody>
      </p:sp>
      <p:sp>
        <p:nvSpPr>
          <p:cNvPr id="347" name="Text Placeholder 5">
            <a:extLst>
              <a:ext uri="{FF2B5EF4-FFF2-40B4-BE49-F238E27FC236}">
                <a16:creationId xmlns:a16="http://schemas.microsoft.com/office/drawing/2014/main" id="{47B97916-432E-85A1-89F7-23CE2588016F}"/>
              </a:ext>
            </a:extLst>
          </p:cNvPr>
          <p:cNvSpPr txBox="1">
            <a:spLocks/>
          </p:cNvSpPr>
          <p:nvPr/>
        </p:nvSpPr>
        <p:spPr>
          <a:xfrm>
            <a:off x="8965748" y="5218893"/>
            <a:ext cx="5901521" cy="691200"/>
          </a:xfrm>
          <a:prstGeom prst="callout1">
            <a:avLst>
              <a:gd name="adj1" fmla="val 98712"/>
              <a:gd name="adj2" fmla="val 99992"/>
              <a:gd name="adj3" fmla="val 98455"/>
              <a:gd name="adj4" fmla="val 77"/>
            </a:avLst>
          </a:prstGeom>
          <a:ln w="19050">
            <a:solidFill>
              <a:schemeClr val="tx2"/>
            </a:solidFill>
          </a:ln>
        </p:spPr>
        <p:txBody>
          <a:bodyPr vert="horz" lIns="0" tIns="0" rIns="0" bIns="54000" rtlCol="0" anchor="ctr">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kern="1200">
                <a:solidFill>
                  <a:schemeClr val="tx2"/>
                </a:solidFill>
                <a:latin typeface="+mn-lt"/>
                <a:ea typeface="+mn-ea"/>
                <a:cs typeface="+mn-cs"/>
              </a:defRPr>
            </a:lvl1pPr>
            <a:lvl2pPr marL="457200" indent="0" algn="l" defTabSz="685800" rtl="0" eaLnBrk="1" latinLnBrk="0" hangingPunct="1">
              <a:lnSpc>
                <a:spcPct val="100000"/>
              </a:lnSpc>
              <a:spcBef>
                <a:spcPts val="0"/>
              </a:spcBef>
              <a:buClr>
                <a:schemeClr val="tx2"/>
              </a:buClr>
              <a:buFont typeface="Arial" panose="020B0604020202020204" pitchFamily="34" charset="0"/>
              <a:buNone/>
              <a:defRPr sz="2000" b="1" kern="1200">
                <a:solidFill>
                  <a:schemeClr val="tx1"/>
                </a:solidFill>
                <a:latin typeface="+mn-lt"/>
                <a:ea typeface="+mn-ea"/>
                <a:cs typeface="+mn-cs"/>
              </a:defRPr>
            </a:lvl2pPr>
            <a:lvl3pPr marL="914400" indent="0" algn="l" defTabSz="685800" rtl="0" eaLnBrk="1" latinLnBrk="0" hangingPunct="1">
              <a:lnSpc>
                <a:spcPct val="100000"/>
              </a:lnSpc>
              <a:spcBef>
                <a:spcPts val="0"/>
              </a:spcBef>
              <a:buClr>
                <a:schemeClr val="tx2"/>
              </a:buClr>
              <a:buFont typeface="Arial" panose="020B0604020202020204" pitchFamily="34" charset="0"/>
              <a:buNone/>
              <a:defRPr sz="1800" b="1" kern="1200">
                <a:solidFill>
                  <a:schemeClr val="tx1"/>
                </a:solidFill>
                <a:latin typeface="+mn-lt"/>
                <a:ea typeface="+mn-ea"/>
                <a:cs typeface="+mn-cs"/>
              </a:defRPr>
            </a:lvl3pPr>
            <a:lvl4pPr marL="1371600" indent="0" algn="l" defTabSz="685800" rtl="0" eaLnBrk="1" latinLnBrk="0" hangingPunct="1">
              <a:lnSpc>
                <a:spcPct val="100000"/>
              </a:lnSpc>
              <a:spcBef>
                <a:spcPts val="0"/>
              </a:spcBef>
              <a:buClr>
                <a:schemeClr val="tx2"/>
              </a:buClr>
              <a:buFont typeface="Arial" panose="020B0604020202020204" pitchFamily="34" charset="0"/>
              <a:buNone/>
              <a:defRPr sz="1600" b="1" kern="1200">
                <a:solidFill>
                  <a:schemeClr val="tx1"/>
                </a:solidFill>
                <a:latin typeface="+mn-lt"/>
                <a:ea typeface="+mn-ea"/>
                <a:cs typeface="+mn-cs"/>
              </a:defRPr>
            </a:lvl4pPr>
            <a:lvl5pPr marL="1828800" indent="0" algn="l" defTabSz="685800" rtl="0" eaLnBrk="1" latinLnBrk="0" hangingPunct="1">
              <a:lnSpc>
                <a:spcPct val="100000"/>
              </a:lnSpc>
              <a:spcBef>
                <a:spcPts val="0"/>
              </a:spcBef>
              <a:buClr>
                <a:schemeClr val="tx2"/>
              </a:buClr>
              <a:buFont typeface="Arial" panose="020B0604020202020204" pitchFamily="34" charset="0"/>
              <a:buNone/>
              <a:defRPr sz="1600" b="1" kern="1200">
                <a:solidFill>
                  <a:schemeClr val="tx1"/>
                </a:solidFill>
                <a:latin typeface="+mn-lt"/>
                <a:ea typeface="+mn-ea"/>
                <a:cs typeface="+mn-cs"/>
              </a:defRPr>
            </a:lvl5pPr>
            <a:lvl6pPr marL="2286000" indent="0" algn="l" defTabSz="685800" rtl="0" eaLnBrk="1" latinLnBrk="0" hangingPunct="1">
              <a:lnSpc>
                <a:spcPct val="90000"/>
              </a:lnSpc>
              <a:spcBef>
                <a:spcPts val="375"/>
              </a:spcBef>
              <a:buFont typeface="Arial" panose="020B0604020202020204" pitchFamily="34" charset="0"/>
              <a:buNone/>
              <a:defRPr sz="1600" b="1" kern="1200">
                <a:solidFill>
                  <a:schemeClr val="tx1"/>
                </a:solidFill>
                <a:latin typeface="+mn-lt"/>
                <a:ea typeface="+mn-ea"/>
                <a:cs typeface="+mn-cs"/>
              </a:defRPr>
            </a:lvl6pPr>
            <a:lvl7pPr marL="2743200" indent="0" algn="l" defTabSz="685800" rtl="0" eaLnBrk="1" latinLnBrk="0" hangingPunct="1">
              <a:lnSpc>
                <a:spcPct val="90000"/>
              </a:lnSpc>
              <a:spcBef>
                <a:spcPts val="375"/>
              </a:spcBef>
              <a:buFont typeface="Arial" panose="020B0604020202020204" pitchFamily="34" charset="0"/>
              <a:buNone/>
              <a:defRPr sz="1600" b="1" kern="1200">
                <a:solidFill>
                  <a:schemeClr val="tx1"/>
                </a:solidFill>
                <a:latin typeface="+mn-lt"/>
                <a:ea typeface="+mn-ea"/>
                <a:cs typeface="+mn-cs"/>
              </a:defRPr>
            </a:lvl7pPr>
            <a:lvl8pPr marL="3200400" indent="0" algn="l" defTabSz="685800" rtl="0" eaLnBrk="1" latinLnBrk="0" hangingPunct="1">
              <a:lnSpc>
                <a:spcPct val="90000"/>
              </a:lnSpc>
              <a:spcBef>
                <a:spcPts val="375"/>
              </a:spcBef>
              <a:buFont typeface="Arial" panose="020B0604020202020204" pitchFamily="34" charset="0"/>
              <a:buNone/>
              <a:defRPr sz="1600" b="1" kern="1200">
                <a:solidFill>
                  <a:schemeClr val="tx1"/>
                </a:solidFill>
                <a:latin typeface="+mn-lt"/>
                <a:ea typeface="+mn-ea"/>
                <a:cs typeface="+mn-cs"/>
              </a:defRPr>
            </a:lvl8pPr>
            <a:lvl9pPr marL="3657600" indent="0" algn="l" defTabSz="685800" rtl="0" eaLnBrk="1" latinLnBrk="0" hangingPunct="1">
              <a:lnSpc>
                <a:spcPct val="90000"/>
              </a:lnSpc>
              <a:spcBef>
                <a:spcPts val="375"/>
              </a:spcBef>
              <a:buFont typeface="Arial" panose="020B0604020202020204" pitchFamily="34" charset="0"/>
              <a:buNone/>
              <a:defRPr sz="1600" b="1" kern="1200">
                <a:solidFill>
                  <a:schemeClr val="tx1"/>
                </a:solidFill>
                <a:latin typeface="+mn-lt"/>
                <a:ea typeface="+mn-ea"/>
                <a:cs typeface="+mn-cs"/>
              </a:defRPr>
            </a:lvl9pPr>
          </a:lstStyle>
          <a:p>
            <a:r>
              <a:rPr lang="en-GB" sz="3000" dirty="0">
                <a:solidFill>
                  <a:schemeClr val="accent2"/>
                </a:solidFill>
              </a:rPr>
              <a:t>Blockchain, a guarantee to control AI</a:t>
            </a:r>
          </a:p>
        </p:txBody>
      </p:sp>
      <p:sp>
        <p:nvSpPr>
          <p:cNvPr id="348" name="Text Placeholder 5">
            <a:extLst>
              <a:ext uri="{FF2B5EF4-FFF2-40B4-BE49-F238E27FC236}">
                <a16:creationId xmlns:a16="http://schemas.microsoft.com/office/drawing/2014/main" id="{5DD309A0-A9B9-ABB9-83F4-6A6B4F814580}"/>
              </a:ext>
            </a:extLst>
          </p:cNvPr>
          <p:cNvSpPr txBox="1">
            <a:spLocks/>
          </p:cNvSpPr>
          <p:nvPr/>
        </p:nvSpPr>
        <p:spPr>
          <a:xfrm>
            <a:off x="16090291" y="5218893"/>
            <a:ext cx="6879454" cy="691200"/>
          </a:xfrm>
          <a:prstGeom prst="callout1">
            <a:avLst>
              <a:gd name="adj1" fmla="val 98712"/>
              <a:gd name="adj2" fmla="val 99992"/>
              <a:gd name="adj3" fmla="val 98455"/>
              <a:gd name="adj4" fmla="val 77"/>
            </a:avLst>
          </a:prstGeom>
          <a:ln w="19050">
            <a:solidFill>
              <a:schemeClr val="tx2"/>
            </a:solidFill>
          </a:ln>
        </p:spPr>
        <p:txBody>
          <a:bodyPr vert="horz" lIns="0" tIns="0" rIns="0" bIns="54000" rtlCol="0" anchor="ctr">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kern="1200">
                <a:solidFill>
                  <a:schemeClr val="tx2"/>
                </a:solidFill>
                <a:latin typeface="+mn-lt"/>
                <a:ea typeface="+mn-ea"/>
                <a:cs typeface="+mn-cs"/>
              </a:defRPr>
            </a:lvl1pPr>
            <a:lvl2pPr marL="457200" indent="0" algn="l" defTabSz="685800" rtl="0" eaLnBrk="1" latinLnBrk="0" hangingPunct="1">
              <a:lnSpc>
                <a:spcPct val="100000"/>
              </a:lnSpc>
              <a:spcBef>
                <a:spcPts val="0"/>
              </a:spcBef>
              <a:buClr>
                <a:schemeClr val="tx2"/>
              </a:buClr>
              <a:buFont typeface="Arial" panose="020B0604020202020204" pitchFamily="34" charset="0"/>
              <a:buNone/>
              <a:defRPr sz="2000" b="1" kern="1200">
                <a:solidFill>
                  <a:schemeClr val="tx1"/>
                </a:solidFill>
                <a:latin typeface="+mn-lt"/>
                <a:ea typeface="+mn-ea"/>
                <a:cs typeface="+mn-cs"/>
              </a:defRPr>
            </a:lvl2pPr>
            <a:lvl3pPr marL="914400" indent="0" algn="l" defTabSz="685800" rtl="0" eaLnBrk="1" latinLnBrk="0" hangingPunct="1">
              <a:lnSpc>
                <a:spcPct val="100000"/>
              </a:lnSpc>
              <a:spcBef>
                <a:spcPts val="0"/>
              </a:spcBef>
              <a:buClr>
                <a:schemeClr val="tx2"/>
              </a:buClr>
              <a:buFont typeface="Arial" panose="020B0604020202020204" pitchFamily="34" charset="0"/>
              <a:buNone/>
              <a:defRPr sz="1800" b="1" kern="1200">
                <a:solidFill>
                  <a:schemeClr val="tx1"/>
                </a:solidFill>
                <a:latin typeface="+mn-lt"/>
                <a:ea typeface="+mn-ea"/>
                <a:cs typeface="+mn-cs"/>
              </a:defRPr>
            </a:lvl3pPr>
            <a:lvl4pPr marL="1371600" indent="0" algn="l" defTabSz="685800" rtl="0" eaLnBrk="1" latinLnBrk="0" hangingPunct="1">
              <a:lnSpc>
                <a:spcPct val="100000"/>
              </a:lnSpc>
              <a:spcBef>
                <a:spcPts val="0"/>
              </a:spcBef>
              <a:buClr>
                <a:schemeClr val="tx2"/>
              </a:buClr>
              <a:buFont typeface="Arial" panose="020B0604020202020204" pitchFamily="34" charset="0"/>
              <a:buNone/>
              <a:defRPr sz="1600" b="1" kern="1200">
                <a:solidFill>
                  <a:schemeClr val="tx1"/>
                </a:solidFill>
                <a:latin typeface="+mn-lt"/>
                <a:ea typeface="+mn-ea"/>
                <a:cs typeface="+mn-cs"/>
              </a:defRPr>
            </a:lvl4pPr>
            <a:lvl5pPr marL="1828800" indent="0" algn="l" defTabSz="685800" rtl="0" eaLnBrk="1" latinLnBrk="0" hangingPunct="1">
              <a:lnSpc>
                <a:spcPct val="100000"/>
              </a:lnSpc>
              <a:spcBef>
                <a:spcPts val="0"/>
              </a:spcBef>
              <a:buClr>
                <a:schemeClr val="tx2"/>
              </a:buClr>
              <a:buFont typeface="Arial" panose="020B0604020202020204" pitchFamily="34" charset="0"/>
              <a:buNone/>
              <a:defRPr sz="1600" b="1" kern="1200">
                <a:solidFill>
                  <a:schemeClr val="tx1"/>
                </a:solidFill>
                <a:latin typeface="+mn-lt"/>
                <a:ea typeface="+mn-ea"/>
                <a:cs typeface="+mn-cs"/>
              </a:defRPr>
            </a:lvl5pPr>
            <a:lvl6pPr marL="2286000" indent="0" algn="l" defTabSz="685800" rtl="0" eaLnBrk="1" latinLnBrk="0" hangingPunct="1">
              <a:lnSpc>
                <a:spcPct val="90000"/>
              </a:lnSpc>
              <a:spcBef>
                <a:spcPts val="375"/>
              </a:spcBef>
              <a:buFont typeface="Arial" panose="020B0604020202020204" pitchFamily="34" charset="0"/>
              <a:buNone/>
              <a:defRPr sz="1600" b="1" kern="1200">
                <a:solidFill>
                  <a:schemeClr val="tx1"/>
                </a:solidFill>
                <a:latin typeface="+mn-lt"/>
                <a:ea typeface="+mn-ea"/>
                <a:cs typeface="+mn-cs"/>
              </a:defRPr>
            </a:lvl6pPr>
            <a:lvl7pPr marL="2743200" indent="0" algn="l" defTabSz="685800" rtl="0" eaLnBrk="1" latinLnBrk="0" hangingPunct="1">
              <a:lnSpc>
                <a:spcPct val="90000"/>
              </a:lnSpc>
              <a:spcBef>
                <a:spcPts val="375"/>
              </a:spcBef>
              <a:buFont typeface="Arial" panose="020B0604020202020204" pitchFamily="34" charset="0"/>
              <a:buNone/>
              <a:defRPr sz="1600" b="1" kern="1200">
                <a:solidFill>
                  <a:schemeClr val="tx1"/>
                </a:solidFill>
                <a:latin typeface="+mn-lt"/>
                <a:ea typeface="+mn-ea"/>
                <a:cs typeface="+mn-cs"/>
              </a:defRPr>
            </a:lvl7pPr>
            <a:lvl8pPr marL="3200400" indent="0" algn="l" defTabSz="685800" rtl="0" eaLnBrk="1" latinLnBrk="0" hangingPunct="1">
              <a:lnSpc>
                <a:spcPct val="90000"/>
              </a:lnSpc>
              <a:spcBef>
                <a:spcPts val="375"/>
              </a:spcBef>
              <a:buFont typeface="Arial" panose="020B0604020202020204" pitchFamily="34" charset="0"/>
              <a:buNone/>
              <a:defRPr sz="1600" b="1" kern="1200">
                <a:solidFill>
                  <a:schemeClr val="tx1"/>
                </a:solidFill>
                <a:latin typeface="+mn-lt"/>
                <a:ea typeface="+mn-ea"/>
                <a:cs typeface="+mn-cs"/>
              </a:defRPr>
            </a:lvl8pPr>
            <a:lvl9pPr marL="3657600" indent="0" algn="l" defTabSz="685800" rtl="0" eaLnBrk="1" latinLnBrk="0" hangingPunct="1">
              <a:lnSpc>
                <a:spcPct val="90000"/>
              </a:lnSpc>
              <a:spcBef>
                <a:spcPts val="375"/>
              </a:spcBef>
              <a:buFont typeface="Arial" panose="020B0604020202020204" pitchFamily="34" charset="0"/>
              <a:buNone/>
              <a:defRPr sz="1600" b="1" kern="1200">
                <a:solidFill>
                  <a:schemeClr val="tx1"/>
                </a:solidFill>
                <a:latin typeface="+mn-lt"/>
                <a:ea typeface="+mn-ea"/>
                <a:cs typeface="+mn-cs"/>
              </a:defRPr>
            </a:lvl9pPr>
          </a:lstStyle>
          <a:p>
            <a:r>
              <a:rPr lang="en-GB" sz="3000" dirty="0">
                <a:solidFill>
                  <a:schemeClr val="accent2"/>
                </a:solidFill>
              </a:rPr>
              <a:t>Blockchain, a new architecture for a new AI</a:t>
            </a:r>
          </a:p>
        </p:txBody>
      </p:sp>
      <p:sp>
        <p:nvSpPr>
          <p:cNvPr id="349" name="Content Placeholder 4">
            <a:extLst>
              <a:ext uri="{FF2B5EF4-FFF2-40B4-BE49-F238E27FC236}">
                <a16:creationId xmlns:a16="http://schemas.microsoft.com/office/drawing/2014/main" id="{91078A2D-37BD-18EC-71D1-27BE361C467F}"/>
              </a:ext>
            </a:extLst>
          </p:cNvPr>
          <p:cNvSpPr txBox="1">
            <a:spLocks/>
          </p:cNvSpPr>
          <p:nvPr/>
        </p:nvSpPr>
        <p:spPr>
          <a:xfrm>
            <a:off x="1830610" y="4411334"/>
            <a:ext cx="5200650" cy="639372"/>
          </a:xfrm>
          <a:prstGeom prst="rect">
            <a:avLst/>
          </a:prstGeom>
          <a:solidFill>
            <a:schemeClr val="tx2"/>
          </a:solidFill>
        </p:spPr>
        <p:txBody>
          <a:bodyPr vert="horz" lIns="46800" tIns="46800" rIns="46800" bIns="46800" rtlCol="0" anchor="ctr">
            <a:noAutofit/>
          </a:bodyPr>
          <a:lstStyle>
            <a:lvl1pPr marL="180000" indent="-180000" algn="l" defTabSz="685800" rtl="0" eaLnBrk="1" latinLnBrk="0" hangingPunct="1">
              <a:lnSpc>
                <a:spcPct val="100000"/>
              </a:lnSpc>
              <a:spcBef>
                <a:spcPts val="0"/>
              </a:spcBef>
              <a:buClr>
                <a:schemeClr val="tx2"/>
              </a:buClr>
              <a:buFont typeface="Wingdings 2" panose="05020102010507070707" pitchFamily="18" charset="2"/>
              <a:buChar char=""/>
              <a:defRPr sz="1200" kern="1200">
                <a:solidFill>
                  <a:schemeClr val="tx1"/>
                </a:solidFill>
                <a:latin typeface="+mn-lt"/>
                <a:ea typeface="+mn-ea"/>
                <a:cs typeface="+mn-cs"/>
              </a:defRPr>
            </a:lvl1pPr>
            <a:lvl2pPr marL="360000" indent="-180000" algn="l" defTabSz="6858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2pPr>
            <a:lvl3pPr marL="432000" indent="-180000" algn="l" defTabSz="6858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3pPr>
            <a:lvl4pPr marL="432000" indent="-180000" algn="l" defTabSz="6858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4pPr>
            <a:lvl5pPr marL="432000" indent="-180000" algn="l" defTabSz="6858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Wingdings 2" panose="05020102010507070707" pitchFamily="18" charset="2"/>
              <a:buNone/>
            </a:pPr>
            <a:r>
              <a:rPr lang="en-GB" sz="3000" b="1" dirty="0">
                <a:solidFill>
                  <a:schemeClr val="accent2"/>
                </a:solidFill>
              </a:rPr>
              <a:t>[Current Short-term – 2 years]</a:t>
            </a:r>
          </a:p>
        </p:txBody>
      </p:sp>
      <p:sp>
        <p:nvSpPr>
          <p:cNvPr id="350" name="Content Placeholder 4">
            <a:extLst>
              <a:ext uri="{FF2B5EF4-FFF2-40B4-BE49-F238E27FC236}">
                <a16:creationId xmlns:a16="http://schemas.microsoft.com/office/drawing/2014/main" id="{C394A2E6-C90C-96A9-8E9B-3E1608864EF0}"/>
              </a:ext>
            </a:extLst>
          </p:cNvPr>
          <p:cNvSpPr txBox="1">
            <a:spLocks/>
          </p:cNvSpPr>
          <p:nvPr/>
        </p:nvSpPr>
        <p:spPr>
          <a:xfrm>
            <a:off x="9427583" y="4411334"/>
            <a:ext cx="5202000" cy="640800"/>
          </a:xfrm>
          <a:prstGeom prst="rect">
            <a:avLst/>
          </a:prstGeom>
          <a:solidFill>
            <a:schemeClr val="tx2"/>
          </a:solidFill>
        </p:spPr>
        <p:txBody>
          <a:bodyPr vert="horz" lIns="46800" tIns="46800" rIns="46800" bIns="46800" rtlCol="0" anchor="ctr">
            <a:noAutofit/>
          </a:bodyPr>
          <a:lstStyle>
            <a:lvl1pPr indent="0" defTabSz="685800">
              <a:lnSpc>
                <a:spcPct val="100000"/>
              </a:lnSpc>
              <a:spcBef>
                <a:spcPts val="0"/>
              </a:spcBef>
              <a:buClr>
                <a:schemeClr val="tx2"/>
              </a:buClr>
              <a:buFont typeface="Wingdings 2" panose="05020102010507070707" pitchFamily="18" charset="2"/>
              <a:buNone/>
              <a:defRPr sz="900"/>
            </a:lvl1pPr>
            <a:lvl2pPr marL="360000" indent="-180000" defTabSz="685800">
              <a:lnSpc>
                <a:spcPct val="100000"/>
              </a:lnSpc>
              <a:spcBef>
                <a:spcPts val="0"/>
              </a:spcBef>
              <a:buClr>
                <a:schemeClr val="tx2"/>
              </a:buClr>
              <a:buFont typeface="Arial" panose="020B0604020202020204" pitchFamily="34" charset="0"/>
              <a:buChar char="−"/>
              <a:defRPr sz="1200"/>
            </a:lvl2pPr>
            <a:lvl3pPr marL="432000" indent="-180000" defTabSz="685800">
              <a:lnSpc>
                <a:spcPct val="100000"/>
              </a:lnSpc>
              <a:spcBef>
                <a:spcPts val="0"/>
              </a:spcBef>
              <a:buClr>
                <a:schemeClr val="tx2"/>
              </a:buClr>
              <a:buFont typeface="Arial" panose="020B0604020202020204" pitchFamily="34" charset="0"/>
              <a:buChar char="−"/>
              <a:defRPr sz="1200"/>
            </a:lvl3pPr>
            <a:lvl4pPr marL="432000" indent="-180000" defTabSz="685800">
              <a:lnSpc>
                <a:spcPct val="100000"/>
              </a:lnSpc>
              <a:spcBef>
                <a:spcPts val="0"/>
              </a:spcBef>
              <a:buClr>
                <a:schemeClr val="tx2"/>
              </a:buClr>
              <a:buFont typeface="Arial" panose="020B0604020202020204" pitchFamily="34" charset="0"/>
              <a:buChar char="−"/>
              <a:defRPr sz="1200"/>
            </a:lvl4pPr>
            <a:lvl5pPr marL="432000" indent="-180000" defTabSz="685800">
              <a:lnSpc>
                <a:spcPct val="100000"/>
              </a:lnSpc>
              <a:spcBef>
                <a:spcPts val="0"/>
              </a:spcBef>
              <a:buClr>
                <a:schemeClr val="tx2"/>
              </a:buClr>
              <a:buFont typeface="Arial" panose="020B0604020202020204" pitchFamily="34" charset="0"/>
              <a:buChar char="−"/>
              <a:defRPr sz="120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algn="ctr"/>
            <a:r>
              <a:rPr lang="en-GB" sz="3000" b="1" dirty="0">
                <a:solidFill>
                  <a:schemeClr val="accent2"/>
                </a:solidFill>
              </a:rPr>
              <a:t>[Mid-term –  3 to 5 years]</a:t>
            </a:r>
          </a:p>
        </p:txBody>
      </p:sp>
      <p:sp>
        <p:nvSpPr>
          <p:cNvPr id="351" name="Content Placeholder 4">
            <a:extLst>
              <a:ext uri="{FF2B5EF4-FFF2-40B4-BE49-F238E27FC236}">
                <a16:creationId xmlns:a16="http://schemas.microsoft.com/office/drawing/2014/main" id="{400E6949-6117-51A0-8827-A9D01E04F143}"/>
              </a:ext>
            </a:extLst>
          </p:cNvPr>
          <p:cNvSpPr txBox="1">
            <a:spLocks/>
          </p:cNvSpPr>
          <p:nvPr/>
        </p:nvSpPr>
        <p:spPr>
          <a:xfrm>
            <a:off x="17025906" y="4411334"/>
            <a:ext cx="5202000" cy="640800"/>
          </a:xfrm>
          <a:prstGeom prst="rect">
            <a:avLst/>
          </a:prstGeom>
          <a:solidFill>
            <a:schemeClr val="tx2"/>
          </a:solidFill>
        </p:spPr>
        <p:txBody>
          <a:bodyPr vert="horz" lIns="46800" tIns="46800" rIns="46800" bIns="46800" rtlCol="0" anchor="ctr">
            <a:noAutofit/>
          </a:bodyPr>
          <a:lstStyle>
            <a:lvl1pPr indent="0" defTabSz="685800">
              <a:lnSpc>
                <a:spcPct val="100000"/>
              </a:lnSpc>
              <a:spcBef>
                <a:spcPts val="0"/>
              </a:spcBef>
              <a:buClr>
                <a:schemeClr val="tx2"/>
              </a:buClr>
              <a:buFont typeface="Wingdings 2" panose="05020102010507070707" pitchFamily="18" charset="2"/>
              <a:buNone/>
              <a:defRPr sz="900"/>
            </a:lvl1pPr>
            <a:lvl2pPr marL="360000" indent="-180000" defTabSz="685800">
              <a:lnSpc>
                <a:spcPct val="100000"/>
              </a:lnSpc>
              <a:spcBef>
                <a:spcPts val="0"/>
              </a:spcBef>
              <a:buClr>
                <a:schemeClr val="tx2"/>
              </a:buClr>
              <a:buFont typeface="Arial" panose="020B0604020202020204" pitchFamily="34" charset="0"/>
              <a:buChar char="−"/>
              <a:defRPr sz="1200"/>
            </a:lvl2pPr>
            <a:lvl3pPr marL="432000" indent="-180000" defTabSz="685800">
              <a:lnSpc>
                <a:spcPct val="100000"/>
              </a:lnSpc>
              <a:spcBef>
                <a:spcPts val="0"/>
              </a:spcBef>
              <a:buClr>
                <a:schemeClr val="tx2"/>
              </a:buClr>
              <a:buFont typeface="Arial" panose="020B0604020202020204" pitchFamily="34" charset="0"/>
              <a:buChar char="−"/>
              <a:defRPr sz="1200"/>
            </a:lvl3pPr>
            <a:lvl4pPr marL="432000" indent="-180000" defTabSz="685800">
              <a:lnSpc>
                <a:spcPct val="100000"/>
              </a:lnSpc>
              <a:spcBef>
                <a:spcPts val="0"/>
              </a:spcBef>
              <a:buClr>
                <a:schemeClr val="tx2"/>
              </a:buClr>
              <a:buFont typeface="Arial" panose="020B0604020202020204" pitchFamily="34" charset="0"/>
              <a:buChar char="−"/>
              <a:defRPr sz="1200"/>
            </a:lvl4pPr>
            <a:lvl5pPr marL="432000" indent="-180000" defTabSz="685800">
              <a:lnSpc>
                <a:spcPct val="100000"/>
              </a:lnSpc>
              <a:spcBef>
                <a:spcPts val="0"/>
              </a:spcBef>
              <a:buClr>
                <a:schemeClr val="tx2"/>
              </a:buClr>
              <a:buFont typeface="Arial" panose="020B0604020202020204" pitchFamily="34" charset="0"/>
              <a:buChar char="−"/>
              <a:defRPr sz="120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algn="ctr"/>
            <a:r>
              <a:rPr lang="en-GB" sz="3000" b="1" dirty="0">
                <a:solidFill>
                  <a:schemeClr val="accent2"/>
                </a:solidFill>
              </a:rPr>
              <a:t>[Long-term – 10 years]</a:t>
            </a:r>
          </a:p>
        </p:txBody>
      </p:sp>
      <p:sp>
        <p:nvSpPr>
          <p:cNvPr id="352" name="TextBox 351">
            <a:extLst>
              <a:ext uri="{FF2B5EF4-FFF2-40B4-BE49-F238E27FC236}">
                <a16:creationId xmlns:a16="http://schemas.microsoft.com/office/drawing/2014/main" id="{579C4F89-2A37-3488-8704-861FBAC07A19}"/>
              </a:ext>
            </a:extLst>
          </p:cNvPr>
          <p:cNvSpPr txBox="1"/>
          <p:nvPr/>
        </p:nvSpPr>
        <p:spPr>
          <a:xfrm>
            <a:off x="1639168" y="10243157"/>
            <a:ext cx="6103559" cy="19389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indent="0" algn="l">
              <a:buNone/>
            </a:pPr>
            <a:r>
              <a:rPr lang="en-US" sz="3000" b="1" dirty="0">
                <a:solidFill>
                  <a:schemeClr val="accent2"/>
                </a:solidFill>
              </a:rPr>
              <a:t>Providing this two-way real-time interoperability between the real economy and the financial system will be disruptive</a:t>
            </a:r>
            <a:endParaRPr lang="en-GB" sz="3000" b="1" dirty="0">
              <a:solidFill>
                <a:schemeClr val="accent2"/>
              </a:solidFill>
            </a:endParaRPr>
          </a:p>
        </p:txBody>
      </p:sp>
      <p:sp>
        <p:nvSpPr>
          <p:cNvPr id="353" name="TextBox 352">
            <a:extLst>
              <a:ext uri="{FF2B5EF4-FFF2-40B4-BE49-F238E27FC236}">
                <a16:creationId xmlns:a16="http://schemas.microsoft.com/office/drawing/2014/main" id="{8BC360AB-EAFC-6F4F-EB9F-DDE72F686DB6}"/>
              </a:ext>
            </a:extLst>
          </p:cNvPr>
          <p:cNvSpPr txBox="1"/>
          <p:nvPr/>
        </p:nvSpPr>
        <p:spPr>
          <a:xfrm>
            <a:off x="8645311" y="10243157"/>
            <a:ext cx="6221958"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indent="0" algn="l">
              <a:buNone/>
            </a:pPr>
            <a:r>
              <a:rPr lang="en-US" sz="3000" b="1" dirty="0">
                <a:solidFill>
                  <a:schemeClr val="accent2"/>
                </a:solidFill>
              </a:rPr>
              <a:t>The Blockchain consensus might be a way to keep potential malicious AIs under control</a:t>
            </a:r>
          </a:p>
        </p:txBody>
      </p:sp>
      <p:sp>
        <p:nvSpPr>
          <p:cNvPr id="354" name="TextBox 353">
            <a:extLst>
              <a:ext uri="{FF2B5EF4-FFF2-40B4-BE49-F238E27FC236}">
                <a16:creationId xmlns:a16="http://schemas.microsoft.com/office/drawing/2014/main" id="{89EE455E-2BE4-62EE-3783-C8BA3A57F669}"/>
              </a:ext>
            </a:extLst>
          </p:cNvPr>
          <p:cNvSpPr txBox="1"/>
          <p:nvPr/>
        </p:nvSpPr>
        <p:spPr>
          <a:xfrm>
            <a:off x="16090291" y="10243157"/>
            <a:ext cx="6879453"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indent="0" algn="l">
              <a:buNone/>
            </a:pPr>
            <a:r>
              <a:rPr lang="en-US" sz="3000" b="1" dirty="0">
                <a:solidFill>
                  <a:schemeClr val="accent2"/>
                </a:solidFill>
              </a:rPr>
              <a:t>The Blockchain technology might open</a:t>
            </a:r>
            <a:br>
              <a:rPr lang="en-US" sz="3000" b="1" dirty="0">
                <a:solidFill>
                  <a:schemeClr val="accent2"/>
                </a:solidFill>
              </a:rPr>
            </a:br>
            <a:r>
              <a:rPr lang="en-US" sz="3000" b="1" dirty="0">
                <a:solidFill>
                  <a:schemeClr val="accent2"/>
                </a:solidFill>
              </a:rPr>
              <a:t>the way to a new type of AI by getting</a:t>
            </a:r>
            <a:br>
              <a:rPr lang="en-US" sz="3000" b="1" dirty="0">
                <a:solidFill>
                  <a:schemeClr val="accent2"/>
                </a:solidFill>
              </a:rPr>
            </a:br>
            <a:r>
              <a:rPr lang="en-US" sz="3000" b="1" dirty="0">
                <a:solidFill>
                  <a:schemeClr val="accent2"/>
                </a:solidFill>
              </a:rPr>
              <a:t>closer to the real neuronal behavior</a:t>
            </a:r>
          </a:p>
        </p:txBody>
      </p:sp>
    </p:spTree>
    <p:extLst>
      <p:ext uri="{BB962C8B-B14F-4D97-AF65-F5344CB8AC3E}">
        <p14:creationId xmlns:p14="http://schemas.microsoft.com/office/powerpoint/2010/main" val="147933520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background pattern&#10;&#10;Description automatically generated">
            <a:extLst>
              <a:ext uri="{FF2B5EF4-FFF2-40B4-BE49-F238E27FC236}">
                <a16:creationId xmlns:a16="http://schemas.microsoft.com/office/drawing/2014/main" id="{A21AED09-505E-DB90-2A81-F2677D927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850" y="4215900"/>
            <a:ext cx="22615524" cy="8479215"/>
          </a:xfrm>
          <a:prstGeom prst="rect">
            <a:avLst/>
          </a:prstGeom>
        </p:spPr>
      </p:pic>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a:t>
            </a:r>
            <a:r>
              <a:rPr lang="en-US" b="1" dirty="0"/>
              <a:t>Use cases Heatmap</a:t>
            </a:r>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Blockchain – Use cases Heatmap</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22</a:t>
            </a:fld>
            <a:endParaRPr lang="en-IN" dirty="0"/>
          </a:p>
        </p:txBody>
      </p:sp>
    </p:spTree>
    <p:extLst>
      <p:ext uri="{BB962C8B-B14F-4D97-AF65-F5344CB8AC3E}">
        <p14:creationId xmlns:p14="http://schemas.microsoft.com/office/powerpoint/2010/main" val="406442281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a:t>
            </a:r>
            <a:r>
              <a:rPr lang="en-US" b="1" dirty="0"/>
              <a:t>Simple Use case</a:t>
            </a:r>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Blockchain – Simple Use case</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23</a:t>
            </a:fld>
            <a:endParaRPr lang="en-IN" dirty="0"/>
          </a:p>
        </p:txBody>
      </p:sp>
      <p:grpSp>
        <p:nvGrpSpPr>
          <p:cNvPr id="11" name="Group 10">
            <a:extLst>
              <a:ext uri="{FF2B5EF4-FFF2-40B4-BE49-F238E27FC236}">
                <a16:creationId xmlns:a16="http://schemas.microsoft.com/office/drawing/2014/main" id="{A9012C11-C541-88EC-6D6D-42E7EAA189B4}"/>
              </a:ext>
            </a:extLst>
          </p:cNvPr>
          <p:cNvGrpSpPr/>
          <p:nvPr/>
        </p:nvGrpSpPr>
        <p:grpSpPr>
          <a:xfrm>
            <a:off x="882652" y="4769144"/>
            <a:ext cx="22615523" cy="7594306"/>
            <a:chOff x="882652" y="4769144"/>
            <a:chExt cx="22615523" cy="6030277"/>
          </a:xfrm>
        </p:grpSpPr>
        <p:sp>
          <p:nvSpPr>
            <p:cNvPr id="88" name="Rectangle 87">
              <a:extLst>
                <a:ext uri="{FF2B5EF4-FFF2-40B4-BE49-F238E27FC236}">
                  <a16:creationId xmlns:a16="http://schemas.microsoft.com/office/drawing/2014/main" id="{EA7852F4-46EB-FF27-D9E5-8ABE7ED1AABD}"/>
                </a:ext>
              </a:extLst>
            </p:cNvPr>
            <p:cNvSpPr/>
            <p:nvPr/>
          </p:nvSpPr>
          <p:spPr>
            <a:xfrm>
              <a:off x="1147095" y="4769144"/>
              <a:ext cx="21855116" cy="953124"/>
            </a:xfrm>
            <a:prstGeom prst="rect">
              <a:avLst/>
            </a:prstGeom>
            <a:noFill/>
          </p:spPr>
          <p:txBody>
            <a:bodyPr wrap="square">
              <a:spAutoFit/>
            </a:bodyPr>
            <a:lstStyle/>
            <a:p>
              <a:r>
                <a:rPr lang="en-US" sz="3600" b="1" dirty="0">
                  <a:solidFill>
                    <a:schemeClr val="accent2"/>
                  </a:solidFill>
                  <a:latin typeface="Gilroy-SemiBold ☞"/>
                </a:rPr>
                <a:t>Hey, I want a cup of herbal tea, should I use a Blockchain ?</a:t>
              </a:r>
            </a:p>
            <a:p>
              <a:r>
                <a:rPr lang="en-US" sz="3600" b="1" dirty="0">
                  <a:solidFill>
                    <a:schemeClr val="accent2"/>
                  </a:solidFill>
                  <a:latin typeface="Gilroy-SemiBold ☞"/>
                </a:rPr>
                <a:t>With AI, can I get a correct herbal tea based on my health conditions without my initiation ?</a:t>
              </a:r>
              <a:endParaRPr lang="fr-FR" sz="3600" b="1" dirty="0">
                <a:solidFill>
                  <a:schemeClr val="accent2"/>
                </a:solidFill>
                <a:latin typeface="Gilroy-SemiBold ☞"/>
              </a:endParaRPr>
            </a:p>
          </p:txBody>
        </p:sp>
        <p:pic>
          <p:nvPicPr>
            <p:cNvPr id="90" name="Image 15">
              <a:extLst>
                <a:ext uri="{FF2B5EF4-FFF2-40B4-BE49-F238E27FC236}">
                  <a16:creationId xmlns:a16="http://schemas.microsoft.com/office/drawing/2014/main" id="{9780EF10-C161-470C-A06F-BE87ECE74774}"/>
                </a:ext>
              </a:extLst>
            </p:cNvPr>
            <p:cNvPicPr>
              <a:picLocks noChangeAspect="1"/>
            </p:cNvPicPr>
            <p:nvPr/>
          </p:nvPicPr>
          <p:blipFill>
            <a:blip r:embed="rId2"/>
            <a:stretch>
              <a:fillRect/>
            </a:stretch>
          </p:blipFill>
          <p:spPr>
            <a:xfrm flipH="1">
              <a:off x="14850465" y="6001834"/>
              <a:ext cx="4168739" cy="2965344"/>
            </a:xfrm>
            <a:prstGeom prst="rect">
              <a:avLst/>
            </a:prstGeom>
            <a:noFill/>
          </p:spPr>
        </p:pic>
        <p:pic>
          <p:nvPicPr>
            <p:cNvPr id="103" name="Image 16">
              <a:extLst>
                <a:ext uri="{FF2B5EF4-FFF2-40B4-BE49-F238E27FC236}">
                  <a16:creationId xmlns:a16="http://schemas.microsoft.com/office/drawing/2014/main" id="{A6B183F6-6D18-7C7F-B468-E54C2FF85428}"/>
                </a:ext>
              </a:extLst>
            </p:cNvPr>
            <p:cNvPicPr>
              <a:picLocks noChangeAspect="1"/>
            </p:cNvPicPr>
            <p:nvPr/>
          </p:nvPicPr>
          <p:blipFill>
            <a:blip r:embed="rId3"/>
            <a:stretch>
              <a:fillRect/>
            </a:stretch>
          </p:blipFill>
          <p:spPr>
            <a:xfrm>
              <a:off x="3733005" y="6001834"/>
              <a:ext cx="3985670" cy="2846109"/>
            </a:xfrm>
            <a:prstGeom prst="rect">
              <a:avLst/>
            </a:prstGeom>
            <a:noFill/>
          </p:spPr>
        </p:pic>
        <p:pic>
          <p:nvPicPr>
            <p:cNvPr id="104" name="Image 17">
              <a:extLst>
                <a:ext uri="{FF2B5EF4-FFF2-40B4-BE49-F238E27FC236}">
                  <a16:creationId xmlns:a16="http://schemas.microsoft.com/office/drawing/2014/main" id="{824AF9A9-E85A-2B31-8575-5A6E7AAC601D}"/>
                </a:ext>
              </a:extLst>
            </p:cNvPr>
            <p:cNvPicPr>
              <a:picLocks noChangeAspect="1"/>
            </p:cNvPicPr>
            <p:nvPr/>
          </p:nvPicPr>
          <p:blipFill>
            <a:blip r:embed="rId4"/>
            <a:stretch>
              <a:fillRect/>
            </a:stretch>
          </p:blipFill>
          <p:spPr>
            <a:xfrm>
              <a:off x="8821310" y="6278502"/>
              <a:ext cx="3641248" cy="2292770"/>
            </a:xfrm>
            <a:prstGeom prst="rect">
              <a:avLst/>
            </a:prstGeom>
            <a:noFill/>
          </p:spPr>
        </p:pic>
        <p:sp>
          <p:nvSpPr>
            <p:cNvPr id="105" name="Rectangle 104">
              <a:extLst>
                <a:ext uri="{FF2B5EF4-FFF2-40B4-BE49-F238E27FC236}">
                  <a16:creationId xmlns:a16="http://schemas.microsoft.com/office/drawing/2014/main" id="{92877C37-8E58-A633-02B3-6F0B55DAA7BB}"/>
                </a:ext>
              </a:extLst>
            </p:cNvPr>
            <p:cNvSpPr/>
            <p:nvPr/>
          </p:nvSpPr>
          <p:spPr>
            <a:xfrm>
              <a:off x="7889260" y="8811189"/>
              <a:ext cx="6864767" cy="1200329"/>
            </a:xfrm>
            <a:prstGeom prst="rect">
              <a:avLst/>
            </a:prstGeom>
            <a:noFill/>
          </p:spPr>
          <p:txBody>
            <a:bodyPr wrap="square">
              <a:spAutoFit/>
            </a:bodyPr>
            <a:lstStyle/>
            <a:p>
              <a:r>
                <a:rPr lang="en-US" sz="3600" b="1" dirty="0">
                  <a:solidFill>
                    <a:schemeClr val="accent2"/>
                  </a:solidFill>
                  <a:latin typeface="Gilroy-SemiBold ☞"/>
                </a:rPr>
                <a:t>Conditions </a:t>
              </a:r>
            </a:p>
            <a:p>
              <a:r>
                <a:rPr lang="en-US" sz="3600" b="1" dirty="0">
                  <a:solidFill>
                    <a:schemeClr val="accent2"/>
                  </a:solidFill>
                  <a:latin typeface="Gilroy-SemiBold ☞"/>
                </a:rPr>
                <a:t>(time, temperature, stress level…)</a:t>
              </a:r>
              <a:endParaRPr lang="fr-FR" sz="3600" b="1" dirty="0">
                <a:solidFill>
                  <a:schemeClr val="accent2"/>
                </a:solidFill>
                <a:latin typeface="Gilroy-SemiBold ☞"/>
              </a:endParaRPr>
            </a:p>
          </p:txBody>
        </p:sp>
        <p:pic>
          <p:nvPicPr>
            <p:cNvPr id="106" name="Image 20">
              <a:extLst>
                <a:ext uri="{FF2B5EF4-FFF2-40B4-BE49-F238E27FC236}">
                  <a16:creationId xmlns:a16="http://schemas.microsoft.com/office/drawing/2014/main" id="{8FABD761-4086-67A0-3F84-A23EDEC84C4D}"/>
                </a:ext>
              </a:extLst>
            </p:cNvPr>
            <p:cNvPicPr>
              <a:picLocks noChangeAspect="1"/>
            </p:cNvPicPr>
            <p:nvPr/>
          </p:nvPicPr>
          <p:blipFill>
            <a:blip r:embed="rId5"/>
            <a:stretch>
              <a:fillRect/>
            </a:stretch>
          </p:blipFill>
          <p:spPr>
            <a:xfrm>
              <a:off x="882652" y="5916742"/>
              <a:ext cx="1680906" cy="3016303"/>
            </a:xfrm>
            <a:prstGeom prst="rect">
              <a:avLst/>
            </a:prstGeom>
            <a:noFill/>
          </p:spPr>
        </p:pic>
        <p:pic>
          <p:nvPicPr>
            <p:cNvPr id="108" name="Image 21">
              <a:extLst>
                <a:ext uri="{FF2B5EF4-FFF2-40B4-BE49-F238E27FC236}">
                  <a16:creationId xmlns:a16="http://schemas.microsoft.com/office/drawing/2014/main" id="{92DFC289-11AE-A091-6179-14439194932D}"/>
                </a:ext>
              </a:extLst>
            </p:cNvPr>
            <p:cNvPicPr>
              <a:picLocks noChangeAspect="1"/>
            </p:cNvPicPr>
            <p:nvPr/>
          </p:nvPicPr>
          <p:blipFill>
            <a:blip r:embed="rId6"/>
            <a:stretch>
              <a:fillRect/>
            </a:stretch>
          </p:blipFill>
          <p:spPr>
            <a:xfrm>
              <a:off x="21469762" y="5820333"/>
              <a:ext cx="2028413" cy="3130243"/>
            </a:xfrm>
            <a:prstGeom prst="rect">
              <a:avLst/>
            </a:prstGeom>
            <a:noFill/>
          </p:spPr>
        </p:pic>
        <p:sp>
          <p:nvSpPr>
            <p:cNvPr id="109" name="Flèche droite 22">
              <a:extLst>
                <a:ext uri="{FF2B5EF4-FFF2-40B4-BE49-F238E27FC236}">
                  <a16:creationId xmlns:a16="http://schemas.microsoft.com/office/drawing/2014/main" id="{9B66DC23-A3EA-8895-08E6-786432E42BBA}"/>
                </a:ext>
              </a:extLst>
            </p:cNvPr>
            <p:cNvSpPr/>
            <p:nvPr/>
          </p:nvSpPr>
          <p:spPr>
            <a:xfrm>
              <a:off x="20766258" y="7069454"/>
              <a:ext cx="1028413" cy="559908"/>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600">
                <a:solidFill>
                  <a:schemeClr val="accent2"/>
                </a:solidFill>
                <a:latin typeface="Gilroy-SemiBold ☞"/>
              </a:endParaRPr>
            </a:p>
          </p:txBody>
        </p:sp>
        <p:sp>
          <p:nvSpPr>
            <p:cNvPr id="110" name="Flèche droite 23">
              <a:extLst>
                <a:ext uri="{FF2B5EF4-FFF2-40B4-BE49-F238E27FC236}">
                  <a16:creationId xmlns:a16="http://schemas.microsoft.com/office/drawing/2014/main" id="{C5E45CF6-D10B-0C91-D3C8-8A335A255911}"/>
                </a:ext>
              </a:extLst>
            </p:cNvPr>
            <p:cNvSpPr/>
            <p:nvPr/>
          </p:nvSpPr>
          <p:spPr>
            <a:xfrm>
              <a:off x="2569242" y="7283831"/>
              <a:ext cx="1163763" cy="497500"/>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600">
                <a:solidFill>
                  <a:schemeClr val="accent2"/>
                </a:solidFill>
                <a:latin typeface="Gilroy-SemiBold ☞"/>
              </a:endParaRPr>
            </a:p>
          </p:txBody>
        </p:sp>
        <p:cxnSp>
          <p:nvCxnSpPr>
            <p:cNvPr id="111" name="Connecteur droit avec flèche 27">
              <a:extLst>
                <a:ext uri="{FF2B5EF4-FFF2-40B4-BE49-F238E27FC236}">
                  <a16:creationId xmlns:a16="http://schemas.microsoft.com/office/drawing/2014/main" id="{43DC81A8-4687-EE1C-B01C-C4AA462A368B}"/>
                </a:ext>
              </a:extLst>
            </p:cNvPr>
            <p:cNvCxnSpPr>
              <a:cxnSpLocks/>
            </p:cNvCxnSpPr>
            <p:nvPr/>
          </p:nvCxnSpPr>
          <p:spPr>
            <a:xfrm flipV="1">
              <a:off x="7718675" y="7353348"/>
              <a:ext cx="595950" cy="24198"/>
            </a:xfrm>
            <a:prstGeom prst="straightConnector1">
              <a:avLst/>
            </a:prstGeom>
            <a:noFill/>
            <a:ln>
              <a:tailEnd type="triangle"/>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7F207437-2D64-B069-7199-01D1222C2626}"/>
                </a:ext>
              </a:extLst>
            </p:cNvPr>
            <p:cNvSpPr/>
            <p:nvPr/>
          </p:nvSpPr>
          <p:spPr>
            <a:xfrm>
              <a:off x="3151122" y="9014021"/>
              <a:ext cx="4849877" cy="1200328"/>
            </a:xfrm>
            <a:prstGeom prst="rect">
              <a:avLst/>
            </a:prstGeom>
            <a:noFill/>
          </p:spPr>
          <p:txBody>
            <a:bodyPr wrap="square">
              <a:spAutoFit/>
            </a:bodyPr>
            <a:lstStyle/>
            <a:p>
              <a:r>
                <a:rPr lang="en-US" sz="3600" b="1" dirty="0">
                  <a:solidFill>
                    <a:schemeClr val="accent2"/>
                  </a:solidFill>
                  <a:latin typeface="Gilroy-SemiBold ☞"/>
                </a:rPr>
                <a:t>Trusted IoT identification</a:t>
              </a:r>
              <a:endParaRPr lang="fr-FR" sz="3600" b="1" dirty="0">
                <a:solidFill>
                  <a:schemeClr val="accent2"/>
                </a:solidFill>
                <a:latin typeface="Gilroy-SemiBold ☞"/>
              </a:endParaRPr>
            </a:p>
          </p:txBody>
        </p:sp>
        <p:sp>
          <p:nvSpPr>
            <p:cNvPr id="113" name="Rectangle 112">
              <a:extLst>
                <a:ext uri="{FF2B5EF4-FFF2-40B4-BE49-F238E27FC236}">
                  <a16:creationId xmlns:a16="http://schemas.microsoft.com/office/drawing/2014/main" id="{0B13D098-D4FA-B433-C734-D0F0E79CA0C3}"/>
                </a:ext>
              </a:extLst>
            </p:cNvPr>
            <p:cNvSpPr/>
            <p:nvPr/>
          </p:nvSpPr>
          <p:spPr>
            <a:xfrm>
              <a:off x="14850465" y="9045096"/>
              <a:ext cx="4168742" cy="1754325"/>
            </a:xfrm>
            <a:prstGeom prst="rect">
              <a:avLst/>
            </a:prstGeom>
            <a:noFill/>
          </p:spPr>
          <p:txBody>
            <a:bodyPr wrap="square">
              <a:spAutoFit/>
            </a:bodyPr>
            <a:lstStyle/>
            <a:p>
              <a:r>
                <a:rPr lang="en-US" sz="3600" b="1" dirty="0">
                  <a:solidFill>
                    <a:schemeClr val="accent2"/>
                  </a:solidFill>
                  <a:latin typeface="Gilroy-SemiBold ☞"/>
                </a:rPr>
                <a:t>Collaborative Supply</a:t>
              </a:r>
              <a:r>
                <a:rPr lang="fr-FR" sz="3600" b="1" dirty="0">
                  <a:solidFill>
                    <a:schemeClr val="accent2"/>
                  </a:solidFill>
                  <a:latin typeface="Gilroy-SemiBold ☞"/>
                </a:rPr>
                <a:t>Chain organisation</a:t>
              </a:r>
              <a:endParaRPr lang="en-US" sz="3600" b="1" dirty="0">
                <a:solidFill>
                  <a:schemeClr val="accent2"/>
                </a:solidFill>
                <a:latin typeface="Gilroy-SemiBold ☞"/>
              </a:endParaRPr>
            </a:p>
          </p:txBody>
        </p:sp>
        <p:cxnSp>
          <p:nvCxnSpPr>
            <p:cNvPr id="115" name="Connecteur droit avec flèche 27">
              <a:extLst>
                <a:ext uri="{FF2B5EF4-FFF2-40B4-BE49-F238E27FC236}">
                  <a16:creationId xmlns:a16="http://schemas.microsoft.com/office/drawing/2014/main" id="{956B8078-E020-6719-5A78-55393B2CC078}"/>
                </a:ext>
              </a:extLst>
            </p:cNvPr>
            <p:cNvCxnSpPr>
              <a:cxnSpLocks/>
            </p:cNvCxnSpPr>
            <p:nvPr/>
          </p:nvCxnSpPr>
          <p:spPr>
            <a:xfrm flipV="1">
              <a:off x="9169471" y="7382771"/>
              <a:ext cx="595950" cy="24198"/>
            </a:xfrm>
            <a:prstGeom prst="straightConnector1">
              <a:avLst/>
            </a:prstGeom>
            <a:noFill/>
            <a:ln>
              <a:tailEnd type="triangle"/>
            </a:ln>
          </p:spPr>
          <p:style>
            <a:lnRef idx="1">
              <a:schemeClr val="accent1"/>
            </a:lnRef>
            <a:fillRef idx="0">
              <a:schemeClr val="accent1"/>
            </a:fillRef>
            <a:effectRef idx="0">
              <a:schemeClr val="accent1"/>
            </a:effectRef>
            <a:fontRef idx="minor">
              <a:schemeClr val="tx1"/>
            </a:fontRef>
          </p:style>
        </p:cxnSp>
        <p:cxnSp>
          <p:nvCxnSpPr>
            <p:cNvPr id="118" name="Connecteur droit avec flèche 27">
              <a:extLst>
                <a:ext uri="{FF2B5EF4-FFF2-40B4-BE49-F238E27FC236}">
                  <a16:creationId xmlns:a16="http://schemas.microsoft.com/office/drawing/2014/main" id="{CE292AF2-6158-E5D5-87BB-919DB6904008}"/>
                </a:ext>
              </a:extLst>
            </p:cNvPr>
            <p:cNvCxnSpPr>
              <a:cxnSpLocks/>
            </p:cNvCxnSpPr>
            <p:nvPr/>
          </p:nvCxnSpPr>
          <p:spPr>
            <a:xfrm flipV="1">
              <a:off x="12518844" y="7386970"/>
              <a:ext cx="595950" cy="24198"/>
            </a:xfrm>
            <a:prstGeom prst="straightConnector1">
              <a:avLst/>
            </a:prstGeom>
            <a:noFill/>
            <a:ln>
              <a:tailEnd type="triangle"/>
            </a:ln>
          </p:spPr>
          <p:style>
            <a:lnRef idx="1">
              <a:schemeClr val="accent1"/>
            </a:lnRef>
            <a:fillRef idx="0">
              <a:schemeClr val="accent1"/>
            </a:fillRef>
            <a:effectRef idx="0">
              <a:schemeClr val="accent1"/>
            </a:effectRef>
            <a:fontRef idx="minor">
              <a:schemeClr val="tx1"/>
            </a:fontRef>
          </p:style>
        </p:cxnSp>
        <p:cxnSp>
          <p:nvCxnSpPr>
            <p:cNvPr id="120" name="Connecteur droit avec flèche 27">
              <a:extLst>
                <a:ext uri="{FF2B5EF4-FFF2-40B4-BE49-F238E27FC236}">
                  <a16:creationId xmlns:a16="http://schemas.microsoft.com/office/drawing/2014/main" id="{CE35C1BA-1372-CC2E-EE86-990F9E52E746}"/>
                </a:ext>
              </a:extLst>
            </p:cNvPr>
            <p:cNvCxnSpPr>
              <a:cxnSpLocks/>
            </p:cNvCxnSpPr>
            <p:nvPr/>
          </p:nvCxnSpPr>
          <p:spPr>
            <a:xfrm flipV="1">
              <a:off x="14083930" y="7435046"/>
              <a:ext cx="595950" cy="24198"/>
            </a:xfrm>
            <a:prstGeom prst="straightConnector1">
              <a:avLst/>
            </a:prstGeom>
            <a:noFill/>
            <a:ln>
              <a:tailEnd type="triangle"/>
            </a:ln>
          </p:spPr>
          <p:style>
            <a:lnRef idx="1">
              <a:schemeClr val="accent1"/>
            </a:lnRef>
            <a:fillRef idx="0">
              <a:schemeClr val="accent1"/>
            </a:fillRef>
            <a:effectRef idx="0">
              <a:schemeClr val="accent1"/>
            </a:effectRef>
            <a:fontRef idx="minor">
              <a:schemeClr val="tx1"/>
            </a:fontRef>
          </p:style>
        </p:cxnSp>
        <p:cxnSp>
          <p:nvCxnSpPr>
            <p:cNvPr id="121" name="Connecteur droit avec flèche 27">
              <a:extLst>
                <a:ext uri="{FF2B5EF4-FFF2-40B4-BE49-F238E27FC236}">
                  <a16:creationId xmlns:a16="http://schemas.microsoft.com/office/drawing/2014/main" id="{3EF6E916-B5CF-0518-42EE-3B3369741E1F}"/>
                </a:ext>
              </a:extLst>
            </p:cNvPr>
            <p:cNvCxnSpPr>
              <a:cxnSpLocks/>
            </p:cNvCxnSpPr>
            <p:nvPr/>
          </p:nvCxnSpPr>
          <p:spPr>
            <a:xfrm flipV="1">
              <a:off x="19019205" y="7361257"/>
              <a:ext cx="595950" cy="24198"/>
            </a:xfrm>
            <a:prstGeom prst="straightConnector1">
              <a:avLst/>
            </a:prstGeom>
            <a:noFill/>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693BCC72-54C9-BC12-B168-231566916C80}"/>
                </a:ext>
              </a:extLst>
            </p:cNvPr>
            <p:cNvPicPr>
              <a:picLocks noChangeAspect="1"/>
            </p:cNvPicPr>
            <p:nvPr/>
          </p:nvPicPr>
          <p:blipFill>
            <a:blip r:embed="rId7"/>
            <a:stretch>
              <a:fillRect/>
            </a:stretch>
          </p:blipFill>
          <p:spPr>
            <a:xfrm>
              <a:off x="20443817" y="6278502"/>
              <a:ext cx="1028413" cy="834829"/>
            </a:xfrm>
            <a:prstGeom prst="rect">
              <a:avLst/>
            </a:prstGeom>
          </p:spPr>
        </p:pic>
      </p:grpSp>
      <p:pic>
        <p:nvPicPr>
          <p:cNvPr id="7" name="Picture 6">
            <a:extLst>
              <a:ext uri="{FF2B5EF4-FFF2-40B4-BE49-F238E27FC236}">
                <a16:creationId xmlns:a16="http://schemas.microsoft.com/office/drawing/2014/main" id="{673BC7DC-AE05-9B1A-3E96-7930AF5613A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23775" y="7673595"/>
            <a:ext cx="1317104" cy="408951"/>
          </a:xfrm>
          <a:prstGeom prst="rect">
            <a:avLst/>
          </a:prstGeom>
        </p:spPr>
      </p:pic>
      <p:pic>
        <p:nvPicPr>
          <p:cNvPr id="29" name="Picture 28">
            <a:extLst>
              <a:ext uri="{FF2B5EF4-FFF2-40B4-BE49-F238E27FC236}">
                <a16:creationId xmlns:a16="http://schemas.microsoft.com/office/drawing/2014/main" id="{69C05258-A020-1972-4ADA-F827CDBFE7C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924097" y="7715711"/>
            <a:ext cx="1317104" cy="408951"/>
          </a:xfrm>
          <a:prstGeom prst="rect">
            <a:avLst/>
          </a:prstGeom>
        </p:spPr>
      </p:pic>
      <p:pic>
        <p:nvPicPr>
          <p:cNvPr id="30" name="Picture 29">
            <a:extLst>
              <a:ext uri="{FF2B5EF4-FFF2-40B4-BE49-F238E27FC236}">
                <a16:creationId xmlns:a16="http://schemas.microsoft.com/office/drawing/2014/main" id="{11314C74-2DDE-0F37-8A9E-7697D6FB224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478351" y="7741981"/>
            <a:ext cx="1317104" cy="408951"/>
          </a:xfrm>
          <a:prstGeom prst="rect">
            <a:avLst/>
          </a:prstGeom>
        </p:spPr>
      </p:pic>
    </p:spTree>
    <p:extLst>
      <p:ext uri="{BB962C8B-B14F-4D97-AF65-F5344CB8AC3E}">
        <p14:creationId xmlns:p14="http://schemas.microsoft.com/office/powerpoint/2010/main" val="285678087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29079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IN" b="1" dirty="0"/>
              <a:t>Phases for South African Supplier Chain Network</a:t>
            </a:r>
            <a:endParaRPr lang="en-US" b="1" dirty="0"/>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sz="6000" dirty="0"/>
              <a:t>Phases</a:t>
            </a:r>
          </a:p>
          <a:p>
            <a:pPr lvl="1"/>
            <a:r>
              <a:rPr lang="en-US" sz="4800" dirty="0"/>
              <a:t>Phase 1:</a:t>
            </a:r>
          </a:p>
          <a:p>
            <a:pPr lvl="2"/>
            <a:r>
              <a:rPr lang="en-US" sz="4000" dirty="0"/>
              <a:t>Identity Management for Suppliers Network</a:t>
            </a:r>
          </a:p>
          <a:p>
            <a:pPr lvl="2"/>
            <a:r>
              <a:rPr lang="en-US" sz="4000" dirty="0"/>
              <a:t>Chat System for Suppliers Network</a:t>
            </a:r>
          </a:p>
          <a:p>
            <a:pPr lvl="2"/>
            <a:r>
              <a:rPr lang="en-US" sz="4000" dirty="0"/>
              <a:t>Certify the System for South Africa Network</a:t>
            </a:r>
          </a:p>
          <a:p>
            <a:pPr lvl="1"/>
            <a:r>
              <a:rPr lang="en-US" sz="4800" dirty="0"/>
              <a:t>Phase 2:</a:t>
            </a:r>
          </a:p>
          <a:p>
            <a:pPr lvl="2"/>
            <a:r>
              <a:rPr lang="en-US" sz="4000" dirty="0"/>
              <a:t>End to End Workflow for Suppliers Network Services</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24</a:t>
            </a:fld>
            <a:endParaRPr lang="en-IN" dirty="0"/>
          </a:p>
        </p:txBody>
      </p:sp>
      <p:pic>
        <p:nvPicPr>
          <p:cNvPr id="27" name="Picture 26">
            <a:extLst>
              <a:ext uri="{FF2B5EF4-FFF2-40B4-BE49-F238E27FC236}">
                <a16:creationId xmlns:a16="http://schemas.microsoft.com/office/drawing/2014/main" id="{4EF959C1-FC98-3D60-A21D-90FFCB2D6EC1}"/>
              </a:ext>
            </a:extLst>
          </p:cNvPr>
          <p:cNvPicPr>
            <a:picLocks noChangeAspect="1"/>
          </p:cNvPicPr>
          <p:nvPr/>
        </p:nvPicPr>
        <p:blipFill>
          <a:blip r:embed="rId2"/>
          <a:stretch>
            <a:fillRect/>
          </a:stretch>
        </p:blipFill>
        <p:spPr>
          <a:xfrm>
            <a:off x="14792326" y="3111500"/>
            <a:ext cx="8705850" cy="9220200"/>
          </a:xfrm>
          <a:prstGeom prst="rect">
            <a:avLst/>
          </a:prstGeom>
        </p:spPr>
      </p:pic>
    </p:spTree>
    <p:extLst>
      <p:ext uri="{BB962C8B-B14F-4D97-AF65-F5344CB8AC3E}">
        <p14:creationId xmlns:p14="http://schemas.microsoft.com/office/powerpoint/2010/main" val="249863565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IN" b="1" dirty="0"/>
              <a:t>Why Hyperledger Fabric?</a:t>
            </a:r>
            <a:endParaRPr lang="en-US" b="1" dirty="0"/>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Why Hyperledger Fabric?</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25</a:t>
            </a:fld>
            <a:endParaRPr lang="en-IN" dirty="0"/>
          </a:p>
        </p:txBody>
      </p:sp>
      <p:pic>
        <p:nvPicPr>
          <p:cNvPr id="106" name="Google Shape;175;p26">
            <a:extLst>
              <a:ext uri="{FF2B5EF4-FFF2-40B4-BE49-F238E27FC236}">
                <a16:creationId xmlns:a16="http://schemas.microsoft.com/office/drawing/2014/main" id="{9FBFB4DF-9E09-BDEA-CB1A-965D2895E4B1}"/>
              </a:ext>
            </a:extLst>
          </p:cNvPr>
          <p:cNvPicPr preferRelativeResize="0"/>
          <p:nvPr/>
        </p:nvPicPr>
        <p:blipFill>
          <a:blip r:embed="rId2">
            <a:alphaModFix/>
          </a:blip>
          <a:stretch>
            <a:fillRect/>
          </a:stretch>
        </p:blipFill>
        <p:spPr>
          <a:xfrm>
            <a:off x="1620836" y="4692593"/>
            <a:ext cx="21877340" cy="7670858"/>
          </a:xfrm>
          <a:prstGeom prst="rect">
            <a:avLst/>
          </a:prstGeom>
          <a:noFill/>
          <a:ln>
            <a:noFill/>
          </a:ln>
        </p:spPr>
      </p:pic>
    </p:spTree>
    <p:extLst>
      <p:ext uri="{BB962C8B-B14F-4D97-AF65-F5344CB8AC3E}">
        <p14:creationId xmlns:p14="http://schemas.microsoft.com/office/powerpoint/2010/main" val="372156961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2419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IN" b="1" dirty="0"/>
              <a:t>Hyperledger Fabric Benefits</a:t>
            </a:r>
            <a:endParaRPr lang="en-US" b="1" dirty="0"/>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Hyperledger Fabric Benefits</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26</a:t>
            </a:fld>
            <a:endParaRPr lang="en-IN" dirty="0"/>
          </a:p>
        </p:txBody>
      </p:sp>
      <p:grpSp>
        <p:nvGrpSpPr>
          <p:cNvPr id="27" name="Group 26">
            <a:extLst>
              <a:ext uri="{FF2B5EF4-FFF2-40B4-BE49-F238E27FC236}">
                <a16:creationId xmlns:a16="http://schemas.microsoft.com/office/drawing/2014/main" id="{021FC3D9-CC85-B13B-8219-52EE51BAE51C}"/>
              </a:ext>
            </a:extLst>
          </p:cNvPr>
          <p:cNvGrpSpPr/>
          <p:nvPr/>
        </p:nvGrpSpPr>
        <p:grpSpPr>
          <a:xfrm>
            <a:off x="1714501" y="4621214"/>
            <a:ext cx="21793778" cy="7742236"/>
            <a:chOff x="544161" y="1268414"/>
            <a:chExt cx="11017752" cy="5098543"/>
          </a:xfrm>
        </p:grpSpPr>
        <p:grpSp>
          <p:nvGrpSpPr>
            <p:cNvPr id="28" name="Group 27">
              <a:extLst>
                <a:ext uri="{FF2B5EF4-FFF2-40B4-BE49-F238E27FC236}">
                  <a16:creationId xmlns:a16="http://schemas.microsoft.com/office/drawing/2014/main" id="{9BC519C0-4AC3-F34B-80BB-0F3C10B7B1B6}"/>
                </a:ext>
              </a:extLst>
            </p:cNvPr>
            <p:cNvGrpSpPr/>
            <p:nvPr/>
          </p:nvGrpSpPr>
          <p:grpSpPr>
            <a:xfrm>
              <a:off x="544161" y="1268414"/>
              <a:ext cx="6209034" cy="4738149"/>
              <a:chOff x="1854003" y="1588117"/>
              <a:chExt cx="6967721" cy="3945465"/>
            </a:xfrm>
          </p:grpSpPr>
          <p:grpSp>
            <p:nvGrpSpPr>
              <p:cNvPr id="50" name="Group 49">
                <a:extLst>
                  <a:ext uri="{FF2B5EF4-FFF2-40B4-BE49-F238E27FC236}">
                    <a16:creationId xmlns:a16="http://schemas.microsoft.com/office/drawing/2014/main" id="{9E91C276-1BED-F075-0CC9-05B69D34B974}"/>
                  </a:ext>
                </a:extLst>
              </p:cNvPr>
              <p:cNvGrpSpPr/>
              <p:nvPr/>
            </p:nvGrpSpPr>
            <p:grpSpPr>
              <a:xfrm>
                <a:off x="1854003" y="1588117"/>
                <a:ext cx="6967721" cy="3945465"/>
                <a:chOff x="1072953" y="873742"/>
                <a:chExt cx="6967721" cy="3945465"/>
              </a:xfrm>
            </p:grpSpPr>
            <p:sp>
              <p:nvSpPr>
                <p:cNvPr id="52" name="Rectangle 51">
                  <a:extLst>
                    <a:ext uri="{FF2B5EF4-FFF2-40B4-BE49-F238E27FC236}">
                      <a16:creationId xmlns:a16="http://schemas.microsoft.com/office/drawing/2014/main" id="{1C910FE4-DC78-8293-C3BF-54B78C48FE14}"/>
                    </a:ext>
                  </a:extLst>
                </p:cNvPr>
                <p:cNvSpPr/>
                <p:nvPr/>
              </p:nvSpPr>
              <p:spPr>
                <a:xfrm>
                  <a:off x="1072953" y="4090924"/>
                  <a:ext cx="2051394" cy="728283"/>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1">
                          <a:lumMod val="50000"/>
                        </a:schemeClr>
                      </a:solidFill>
                      <a:effectLst/>
                      <a:uLnTx/>
                      <a:uFillTx/>
                      <a:latin typeface="Segoe UI" panose="020B0502040204020203" pitchFamily="34" charset="0"/>
                      <a:ea typeface="Arial" charset="0"/>
                      <a:cs typeface="Segoe UI" panose="020B0502040204020203" pitchFamily="34" charset="0"/>
                    </a:rPr>
                    <a:t>Advanced tooling</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u="none" strike="noStrike" kern="1200" cap="none" spc="0" normalizeH="0" baseline="0" noProof="0" dirty="0">
                      <a:ln>
                        <a:noFill/>
                      </a:ln>
                      <a:solidFill>
                        <a:schemeClr val="accent1">
                          <a:lumMod val="50000"/>
                        </a:schemeClr>
                      </a:solidFill>
                      <a:effectLst/>
                      <a:uLnTx/>
                      <a:uFillTx/>
                      <a:latin typeface="Segoe UI" panose="020B0502040204020203" pitchFamily="34" charset="0"/>
                      <a:ea typeface="Arial" charset="0"/>
                      <a:cs typeface="Segoe UI" panose="020B0502040204020203" pitchFamily="34" charset="0"/>
                    </a:rPr>
                    <a:t>Create &amp; manage smart contracts, applications &amp; networks</a:t>
                  </a:r>
                </a:p>
              </p:txBody>
            </p:sp>
            <p:sp>
              <p:nvSpPr>
                <p:cNvPr id="53" name="Rectangle 52">
                  <a:extLst>
                    <a:ext uri="{FF2B5EF4-FFF2-40B4-BE49-F238E27FC236}">
                      <a16:creationId xmlns:a16="http://schemas.microsoft.com/office/drawing/2014/main" id="{15DF20D5-3945-0CCE-7E79-66AA72675E78}"/>
                    </a:ext>
                  </a:extLst>
                </p:cNvPr>
                <p:cNvSpPr/>
                <p:nvPr/>
              </p:nvSpPr>
              <p:spPr>
                <a:xfrm>
                  <a:off x="3620863" y="4090924"/>
                  <a:ext cx="1881959" cy="56644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1">
                          <a:lumMod val="50000"/>
                        </a:schemeClr>
                      </a:solidFill>
                      <a:effectLst/>
                      <a:uLnTx/>
                      <a:uFillTx/>
                      <a:latin typeface="Segoe UI" panose="020B0502040204020203" pitchFamily="34" charset="0"/>
                      <a:ea typeface="Arial" charset="0"/>
                      <a:cs typeface="Segoe UI" panose="020B0502040204020203" pitchFamily="34" charset="0"/>
                    </a:rPr>
                    <a:t>Open technology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u="none" strike="noStrike" kern="1200" cap="none" spc="0" normalizeH="0" baseline="0" noProof="0" dirty="0">
                      <a:ln>
                        <a:noFill/>
                      </a:ln>
                      <a:solidFill>
                        <a:schemeClr val="accent1">
                          <a:lumMod val="50000"/>
                        </a:schemeClr>
                      </a:solidFill>
                      <a:effectLst/>
                      <a:uLnTx/>
                      <a:uFillTx/>
                      <a:latin typeface="Segoe UI" panose="020B0502040204020203" pitchFamily="34" charset="0"/>
                      <a:ea typeface="Arial" charset="0"/>
                      <a:cs typeface="Segoe UI" panose="020B0502040204020203" pitchFamily="34" charset="0"/>
                    </a:rPr>
                    <a:t>Hyperledger Fabric,</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u="none" strike="noStrike" kern="1200" cap="none" spc="0" normalizeH="0" baseline="0" noProof="0" dirty="0">
                      <a:ln>
                        <a:noFill/>
                      </a:ln>
                      <a:solidFill>
                        <a:schemeClr val="accent1">
                          <a:lumMod val="50000"/>
                        </a:schemeClr>
                      </a:solidFill>
                      <a:effectLst/>
                      <a:uLnTx/>
                      <a:uFillTx/>
                      <a:latin typeface="Segoe UI" panose="020B0502040204020203" pitchFamily="34" charset="0"/>
                      <a:ea typeface="Arial" charset="0"/>
                      <a:cs typeface="Segoe UI" panose="020B0502040204020203" pitchFamily="34" charset="0"/>
                    </a:rPr>
                    <a:t>Containers, Kubernetes</a:t>
                  </a:r>
                </a:p>
              </p:txBody>
            </p:sp>
            <p:grpSp>
              <p:nvGrpSpPr>
                <p:cNvPr id="54" name="Group 53">
                  <a:extLst>
                    <a:ext uri="{FF2B5EF4-FFF2-40B4-BE49-F238E27FC236}">
                      <a16:creationId xmlns:a16="http://schemas.microsoft.com/office/drawing/2014/main" id="{C40E94E2-BFF9-DD66-E2CF-4A58D3E53727}"/>
                    </a:ext>
                  </a:extLst>
                </p:cNvPr>
                <p:cNvGrpSpPr/>
                <p:nvPr/>
              </p:nvGrpSpPr>
              <p:grpSpPr>
                <a:xfrm>
                  <a:off x="1072953" y="873742"/>
                  <a:ext cx="6967721" cy="3174316"/>
                  <a:chOff x="1072953" y="873742"/>
                  <a:chExt cx="6967721" cy="3174316"/>
                </a:xfrm>
              </p:grpSpPr>
              <p:sp>
                <p:nvSpPr>
                  <p:cNvPr id="55" name="Rounded Rectangle 53">
                    <a:extLst>
                      <a:ext uri="{FF2B5EF4-FFF2-40B4-BE49-F238E27FC236}">
                        <a16:creationId xmlns:a16="http://schemas.microsoft.com/office/drawing/2014/main" id="{FBCF99B1-0109-DF5F-CE39-93718106BA80}"/>
                      </a:ext>
                    </a:extLst>
                  </p:cNvPr>
                  <p:cNvSpPr/>
                  <p:nvPr/>
                </p:nvSpPr>
                <p:spPr>
                  <a:xfrm>
                    <a:off x="1072953" y="873742"/>
                    <a:ext cx="6967721" cy="3174316"/>
                  </a:xfrm>
                  <a:prstGeom prst="roundRect">
                    <a:avLst>
                      <a:gd name="adj" fmla="val 3690"/>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chemeClr val="accent1">
                          <a:lumMod val="50000"/>
                        </a:schemeClr>
                      </a:solidFill>
                      <a:effectLst/>
                      <a:uLnTx/>
                      <a:uFillTx/>
                      <a:latin typeface="Segoe UI" panose="020B0502040204020203" pitchFamily="34" charset="0"/>
                      <a:cs typeface="Segoe UI" panose="020B0502040204020203" pitchFamily="34" charset="0"/>
                    </a:endParaRPr>
                  </a:p>
                </p:txBody>
              </p:sp>
              <p:sp>
                <p:nvSpPr>
                  <p:cNvPr id="56" name="Rounded Rectangle 50">
                    <a:extLst>
                      <a:ext uri="{FF2B5EF4-FFF2-40B4-BE49-F238E27FC236}">
                        <a16:creationId xmlns:a16="http://schemas.microsoft.com/office/drawing/2014/main" id="{62F96B78-1196-390C-1B7A-78DB4A8D1FEC}"/>
                      </a:ext>
                    </a:extLst>
                  </p:cNvPr>
                  <p:cNvSpPr/>
                  <p:nvPr/>
                </p:nvSpPr>
                <p:spPr>
                  <a:xfrm>
                    <a:off x="2331410" y="3000217"/>
                    <a:ext cx="4480250" cy="965711"/>
                  </a:xfrm>
                  <a:prstGeom prst="roundRect">
                    <a:avLst>
                      <a:gd name="adj" fmla="val 3690"/>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1">
                          <a:lumMod val="50000"/>
                        </a:schemeClr>
                      </a:solidFill>
                      <a:latin typeface="Segoe UI" panose="020B0502040204020203" pitchFamily="34" charset="0"/>
                      <a:cs typeface="Segoe UI" panose="020B0502040204020203" pitchFamily="34" charset="0"/>
                    </a:endParaRPr>
                  </a:p>
                </p:txBody>
              </p:sp>
              <p:sp>
                <p:nvSpPr>
                  <p:cNvPr id="57" name="Rounded Rectangle 74">
                    <a:extLst>
                      <a:ext uri="{FF2B5EF4-FFF2-40B4-BE49-F238E27FC236}">
                        <a16:creationId xmlns:a16="http://schemas.microsoft.com/office/drawing/2014/main" id="{72516EDF-78E5-FA10-F2B2-44522FC667CE}"/>
                      </a:ext>
                    </a:extLst>
                  </p:cNvPr>
                  <p:cNvSpPr/>
                  <p:nvPr/>
                </p:nvSpPr>
                <p:spPr>
                  <a:xfrm>
                    <a:off x="1168982" y="939660"/>
                    <a:ext cx="1109273" cy="3025002"/>
                  </a:xfrm>
                  <a:prstGeom prst="roundRect">
                    <a:avLst>
                      <a:gd name="adj" fmla="val 3690"/>
                    </a:avLst>
                  </a:prstGeom>
                  <a:solidFill>
                    <a:srgbClr val="C5DEFF"/>
                  </a:solidFill>
                </p:spPr>
                <p:style>
                  <a:lnRef idx="1">
                    <a:schemeClr val="accent1"/>
                  </a:lnRef>
                  <a:fillRef idx="3">
                    <a:schemeClr val="accent1"/>
                  </a:fillRef>
                  <a:effectRef idx="2">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chemeClr val="accent1">
                            <a:lumMod val="50000"/>
                          </a:schemeClr>
                        </a:solidFill>
                        <a:effectLst/>
                        <a:uLnTx/>
                        <a:uFillTx/>
                        <a:latin typeface="Segoe UI" panose="020B0502040204020203" pitchFamily="34" charset="0"/>
                        <a:cs typeface="Segoe UI" panose="020B0502040204020203" pitchFamily="34" charset="0"/>
                      </a:rPr>
                      <a:t>Developer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chemeClr val="accent1">
                            <a:lumMod val="50000"/>
                          </a:schemeClr>
                        </a:solidFill>
                        <a:effectLst/>
                        <a:uLnTx/>
                        <a:uFillTx/>
                        <a:latin typeface="Segoe UI" panose="020B0502040204020203" pitchFamily="34" charset="0"/>
                        <a:cs typeface="Segoe UI" panose="020B0502040204020203" pitchFamily="34" charset="0"/>
                      </a:rPr>
                      <a:t> tools</a:t>
                    </a:r>
                  </a:p>
                </p:txBody>
              </p:sp>
              <p:sp>
                <p:nvSpPr>
                  <p:cNvPr id="58" name="Rounded Rectangle 76">
                    <a:extLst>
                      <a:ext uri="{FF2B5EF4-FFF2-40B4-BE49-F238E27FC236}">
                        <a16:creationId xmlns:a16="http://schemas.microsoft.com/office/drawing/2014/main" id="{CAFC39F0-66AD-C510-E19A-45C9AF581EB4}"/>
                      </a:ext>
                    </a:extLst>
                  </p:cNvPr>
                  <p:cNvSpPr/>
                  <p:nvPr/>
                </p:nvSpPr>
                <p:spPr>
                  <a:xfrm>
                    <a:off x="2335261" y="948265"/>
                    <a:ext cx="4472838" cy="965711"/>
                  </a:xfrm>
                  <a:prstGeom prst="roundRect">
                    <a:avLst>
                      <a:gd name="adj" fmla="val 3690"/>
                    </a:avLst>
                  </a:prstGeom>
                  <a:solidFill>
                    <a:srgbClr val="C5DE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a:solidFill>
                        <a:schemeClr val="accent1">
                          <a:lumMod val="50000"/>
                        </a:schemeClr>
                      </a:solidFill>
                      <a:latin typeface="Segoe UI" panose="020B0502040204020203" pitchFamily="34" charset="0"/>
                      <a:cs typeface="Segoe UI" panose="020B0502040204020203" pitchFamily="34" charset="0"/>
                    </a:endParaRPr>
                  </a:p>
                </p:txBody>
              </p:sp>
              <p:pic>
                <p:nvPicPr>
                  <p:cNvPr id="59" name="Picture 2" descr="Image result for Hyperledger Fabric">
                    <a:extLst>
                      <a:ext uri="{FF2B5EF4-FFF2-40B4-BE49-F238E27FC236}">
                        <a16:creationId xmlns:a16="http://schemas.microsoft.com/office/drawing/2014/main" id="{449A28AA-2642-1B44-25D3-EC6DDC142C1A}"/>
                      </a:ext>
                    </a:extLst>
                  </p:cNvPr>
                  <p:cNvPicPr>
                    <a:picLocks noChangeAspect="1" noChangeArrowheads="1"/>
                  </p:cNvPicPr>
                  <p:nvPr/>
                </p:nvPicPr>
                <p:blipFill>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442053" y="1087136"/>
                    <a:ext cx="2266712" cy="635617"/>
                  </a:xfrm>
                  <a:prstGeom prst="rect">
                    <a:avLst/>
                  </a:prstGeom>
                  <a:noFill/>
                  <a:extLst>
                    <a:ext uri="{909E8E84-426E-40DD-AFC4-6F175D3DCCD1}">
                      <a14:hiddenFill xmlns:a14="http://schemas.microsoft.com/office/drawing/2010/main">
                        <a:solidFill>
                          <a:srgbClr val="FFFFFF"/>
                        </a:solidFill>
                      </a14:hiddenFill>
                    </a:ext>
                  </a:extLst>
                </p:spPr>
              </p:pic>
              <p:sp>
                <p:nvSpPr>
                  <p:cNvPr id="60" name="Rounded Rectangle 80">
                    <a:extLst>
                      <a:ext uri="{FF2B5EF4-FFF2-40B4-BE49-F238E27FC236}">
                        <a16:creationId xmlns:a16="http://schemas.microsoft.com/office/drawing/2014/main" id="{080381C8-8E18-68D7-310C-EDBCA1C7C77C}"/>
                      </a:ext>
                    </a:extLst>
                  </p:cNvPr>
                  <p:cNvSpPr/>
                  <p:nvPr/>
                </p:nvSpPr>
                <p:spPr>
                  <a:xfrm>
                    <a:off x="6865746" y="932576"/>
                    <a:ext cx="1109272" cy="3032086"/>
                  </a:xfrm>
                  <a:prstGeom prst="roundRect">
                    <a:avLst>
                      <a:gd name="adj" fmla="val 3690"/>
                    </a:avLst>
                  </a:prstGeom>
                  <a:solidFill>
                    <a:srgbClr val="C5DEFF"/>
                  </a:solidFill>
                </p:spPr>
                <p:style>
                  <a:lnRef idx="1">
                    <a:schemeClr val="accent1"/>
                  </a:lnRef>
                  <a:fillRef idx="3">
                    <a:schemeClr val="accent1"/>
                  </a:fillRef>
                  <a:effectRef idx="2">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chemeClr val="accent1">
                            <a:lumMod val="50000"/>
                          </a:schemeClr>
                        </a:solidFill>
                        <a:effectLst/>
                        <a:uLnTx/>
                        <a:uFillTx/>
                        <a:latin typeface="Segoe UI" panose="020B0502040204020203" pitchFamily="34" charset="0"/>
                        <a:cs typeface="Segoe UI" panose="020B0502040204020203" pitchFamily="34" charset="0"/>
                      </a:rPr>
                      <a:t>Operator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chemeClr val="accent1">
                            <a:lumMod val="50000"/>
                          </a:schemeClr>
                        </a:solidFill>
                        <a:effectLst/>
                        <a:uLnTx/>
                        <a:uFillTx/>
                        <a:latin typeface="Segoe UI" panose="020B0502040204020203" pitchFamily="34" charset="0"/>
                        <a:cs typeface="Segoe UI" panose="020B0502040204020203" pitchFamily="34" charset="0"/>
                      </a:rPr>
                      <a:t>tools</a:t>
                    </a:r>
                  </a:p>
                </p:txBody>
              </p:sp>
              <p:sp>
                <p:nvSpPr>
                  <p:cNvPr id="61" name="Rounded Rectangle 24">
                    <a:extLst>
                      <a:ext uri="{FF2B5EF4-FFF2-40B4-BE49-F238E27FC236}">
                        <a16:creationId xmlns:a16="http://schemas.microsoft.com/office/drawing/2014/main" id="{6CA89506-B2E9-8D66-AB52-5ACF0D076490}"/>
                      </a:ext>
                    </a:extLst>
                  </p:cNvPr>
                  <p:cNvSpPr/>
                  <p:nvPr/>
                </p:nvSpPr>
                <p:spPr>
                  <a:xfrm>
                    <a:off x="2332717" y="1980774"/>
                    <a:ext cx="4472838" cy="961011"/>
                  </a:xfrm>
                  <a:prstGeom prst="roundRect">
                    <a:avLst>
                      <a:gd name="adj" fmla="val 3690"/>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1">
                          <a:lumMod val="50000"/>
                        </a:schemeClr>
                      </a:solidFill>
                      <a:latin typeface="Segoe UI" panose="020B0502040204020203" pitchFamily="34" charset="0"/>
                      <a:cs typeface="Segoe UI" panose="020B0502040204020203" pitchFamily="34" charset="0"/>
                    </a:endParaRPr>
                  </a:p>
                </p:txBody>
              </p:sp>
              <p:sp>
                <p:nvSpPr>
                  <p:cNvPr id="62" name="Rounded Rectangle 28">
                    <a:extLst>
                      <a:ext uri="{FF2B5EF4-FFF2-40B4-BE49-F238E27FC236}">
                        <a16:creationId xmlns:a16="http://schemas.microsoft.com/office/drawing/2014/main" id="{FA3E3F21-3075-4507-92B9-DC9D1FB1B543}"/>
                      </a:ext>
                    </a:extLst>
                  </p:cNvPr>
                  <p:cNvSpPr/>
                  <p:nvPr/>
                </p:nvSpPr>
                <p:spPr>
                  <a:xfrm>
                    <a:off x="3274368" y="3068367"/>
                    <a:ext cx="822971" cy="501047"/>
                  </a:xfrm>
                  <a:prstGeom prst="roundRect">
                    <a:avLst>
                      <a:gd name="adj" fmla="val 3690"/>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lumMod val="50000"/>
                        </a:schemeClr>
                      </a:solidFill>
                      <a:latin typeface="Segoe UI" panose="020B0502040204020203" pitchFamily="34" charset="0"/>
                      <a:cs typeface="Segoe UI" panose="020B0502040204020203" pitchFamily="34" charset="0"/>
                    </a:endParaRPr>
                  </a:p>
                </p:txBody>
              </p:sp>
              <p:sp>
                <p:nvSpPr>
                  <p:cNvPr id="84" name="Rounded Rectangle 29">
                    <a:extLst>
                      <a:ext uri="{FF2B5EF4-FFF2-40B4-BE49-F238E27FC236}">
                        <a16:creationId xmlns:a16="http://schemas.microsoft.com/office/drawing/2014/main" id="{8A972D93-ACD1-1E5E-0234-A0666D2551EB}"/>
                      </a:ext>
                    </a:extLst>
                  </p:cNvPr>
                  <p:cNvSpPr/>
                  <p:nvPr/>
                </p:nvSpPr>
                <p:spPr>
                  <a:xfrm>
                    <a:off x="4157651" y="3068377"/>
                    <a:ext cx="822971" cy="501047"/>
                  </a:xfrm>
                  <a:prstGeom prst="roundRect">
                    <a:avLst>
                      <a:gd name="adj" fmla="val 3690"/>
                    </a:avLst>
                  </a:prstGeom>
                  <a:solidFill>
                    <a:srgbClr val="A1D0A8"/>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lumMod val="50000"/>
                        </a:schemeClr>
                      </a:solidFill>
                      <a:latin typeface="Segoe UI" panose="020B0502040204020203" pitchFamily="34" charset="0"/>
                      <a:cs typeface="Segoe UI" panose="020B0502040204020203" pitchFamily="34" charset="0"/>
                    </a:endParaRPr>
                  </a:p>
                </p:txBody>
              </p:sp>
              <p:sp>
                <p:nvSpPr>
                  <p:cNvPr id="85" name="Rounded Rectangle 34">
                    <a:extLst>
                      <a:ext uri="{FF2B5EF4-FFF2-40B4-BE49-F238E27FC236}">
                        <a16:creationId xmlns:a16="http://schemas.microsoft.com/office/drawing/2014/main" id="{B61DAEB7-5A44-D91E-63FD-A4CFC7672455}"/>
                      </a:ext>
                    </a:extLst>
                  </p:cNvPr>
                  <p:cNvSpPr/>
                  <p:nvPr/>
                </p:nvSpPr>
                <p:spPr>
                  <a:xfrm>
                    <a:off x="5040934" y="3069647"/>
                    <a:ext cx="822971" cy="501047"/>
                  </a:xfrm>
                  <a:prstGeom prst="roundRect">
                    <a:avLst>
                      <a:gd name="adj" fmla="val 3690"/>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lumMod val="50000"/>
                        </a:schemeClr>
                      </a:solidFill>
                      <a:latin typeface="Segoe UI" panose="020B0502040204020203" pitchFamily="34" charset="0"/>
                      <a:cs typeface="Segoe UI" panose="020B0502040204020203" pitchFamily="34" charset="0"/>
                    </a:endParaRPr>
                  </a:p>
                </p:txBody>
              </p:sp>
              <p:sp>
                <p:nvSpPr>
                  <p:cNvPr id="86" name="Rounded Rectangle 35">
                    <a:extLst>
                      <a:ext uri="{FF2B5EF4-FFF2-40B4-BE49-F238E27FC236}">
                        <a16:creationId xmlns:a16="http://schemas.microsoft.com/office/drawing/2014/main" id="{2082FE9B-3EFC-ECA0-D75C-F2563A9C799A}"/>
                      </a:ext>
                    </a:extLst>
                  </p:cNvPr>
                  <p:cNvSpPr/>
                  <p:nvPr/>
                </p:nvSpPr>
                <p:spPr>
                  <a:xfrm>
                    <a:off x="5924217" y="3060629"/>
                    <a:ext cx="822971" cy="501047"/>
                  </a:xfrm>
                  <a:prstGeom prst="roundRect">
                    <a:avLst>
                      <a:gd name="adj" fmla="val 3690"/>
                    </a:avLst>
                  </a:prstGeom>
                  <a:solidFill>
                    <a:srgbClr val="D0C4E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lumMod val="50000"/>
                        </a:schemeClr>
                      </a:solidFill>
                      <a:latin typeface="Segoe UI" panose="020B0502040204020203" pitchFamily="34" charset="0"/>
                      <a:cs typeface="Segoe UI" panose="020B0502040204020203" pitchFamily="34" charset="0"/>
                    </a:endParaRPr>
                  </a:p>
                </p:txBody>
              </p:sp>
              <p:sp>
                <p:nvSpPr>
                  <p:cNvPr id="87" name="TextBox 86">
                    <a:extLst>
                      <a:ext uri="{FF2B5EF4-FFF2-40B4-BE49-F238E27FC236}">
                        <a16:creationId xmlns:a16="http://schemas.microsoft.com/office/drawing/2014/main" id="{F6EEA12F-195F-5E0B-4C98-2C0C83C5F98C}"/>
                      </a:ext>
                    </a:extLst>
                  </p:cNvPr>
                  <p:cNvSpPr txBox="1"/>
                  <p:nvPr/>
                </p:nvSpPr>
                <p:spPr>
                  <a:xfrm>
                    <a:off x="3550668" y="3081027"/>
                    <a:ext cx="615071" cy="194209"/>
                  </a:xfrm>
                  <a:prstGeom prst="rect">
                    <a:avLst/>
                  </a:prstGeom>
                  <a:noFill/>
                </p:spPr>
                <p:txBody>
                  <a:bodyPr wrap="square" rtlCol="0">
                    <a:spAutoFit/>
                  </a:bodyPr>
                  <a:lstStyle/>
                  <a:p>
                    <a:pPr algn="ctr"/>
                    <a:r>
                      <a:rPr lang="en-US" sz="1800" dirty="0">
                        <a:solidFill>
                          <a:schemeClr val="accent1">
                            <a:lumMod val="50000"/>
                          </a:schemeClr>
                        </a:solidFill>
                        <a:latin typeface="Segoe UI" panose="020B0502040204020203" pitchFamily="34" charset="0"/>
                        <a:cs typeface="Segoe UI" panose="020B0502040204020203" pitchFamily="34" charset="0"/>
                      </a:rPr>
                      <a:t>on prem</a:t>
                    </a:r>
                  </a:p>
                </p:txBody>
              </p:sp>
              <p:pic>
                <p:nvPicPr>
                  <p:cNvPr id="88" name="Picture 87">
                    <a:extLst>
                      <a:ext uri="{FF2B5EF4-FFF2-40B4-BE49-F238E27FC236}">
                        <a16:creationId xmlns:a16="http://schemas.microsoft.com/office/drawing/2014/main" id="{79F121CC-E7B0-0672-659B-C380E3618EE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989547" y="3103625"/>
                    <a:ext cx="692309" cy="415185"/>
                  </a:xfrm>
                  <a:prstGeom prst="rect">
                    <a:avLst/>
                  </a:prstGeom>
                </p:spPr>
              </p:pic>
              <p:pic>
                <p:nvPicPr>
                  <p:cNvPr id="89" name="Picture 88">
                    <a:extLst>
                      <a:ext uri="{FF2B5EF4-FFF2-40B4-BE49-F238E27FC236}">
                        <a16:creationId xmlns:a16="http://schemas.microsoft.com/office/drawing/2014/main" id="{0C2A7AB4-7951-D29E-C440-3B2FC12C5175}"/>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232647" y="3103625"/>
                    <a:ext cx="678066" cy="412621"/>
                  </a:xfrm>
                  <a:prstGeom prst="rect">
                    <a:avLst/>
                  </a:prstGeom>
                </p:spPr>
              </p:pic>
              <p:pic>
                <p:nvPicPr>
                  <p:cNvPr id="90" name="Picture 89">
                    <a:extLst>
                      <a:ext uri="{FF2B5EF4-FFF2-40B4-BE49-F238E27FC236}">
                        <a16:creationId xmlns:a16="http://schemas.microsoft.com/office/drawing/2014/main" id="{E1961D85-8A81-184F-CC3E-4AE6AD81898F}"/>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036560" y="3136557"/>
                    <a:ext cx="844305" cy="358915"/>
                  </a:xfrm>
                  <a:prstGeom prst="rect">
                    <a:avLst/>
                  </a:prstGeom>
                </p:spPr>
              </p:pic>
              <p:sp>
                <p:nvSpPr>
                  <p:cNvPr id="91" name="Rounded Rectangle 47">
                    <a:extLst>
                      <a:ext uri="{FF2B5EF4-FFF2-40B4-BE49-F238E27FC236}">
                        <a16:creationId xmlns:a16="http://schemas.microsoft.com/office/drawing/2014/main" id="{E05BC54B-FB1F-E6F0-757F-2E9BB0EAE626}"/>
                      </a:ext>
                    </a:extLst>
                  </p:cNvPr>
                  <p:cNvSpPr/>
                  <p:nvPr/>
                </p:nvSpPr>
                <p:spPr>
                  <a:xfrm>
                    <a:off x="2405360" y="2377522"/>
                    <a:ext cx="861110" cy="1204221"/>
                  </a:xfrm>
                  <a:prstGeom prst="roundRect">
                    <a:avLst>
                      <a:gd name="adj" fmla="val 3690"/>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1">
                          <a:lumMod val="50000"/>
                        </a:schemeClr>
                      </a:solidFill>
                      <a:latin typeface="Segoe UI" panose="020B0502040204020203" pitchFamily="34" charset="0"/>
                      <a:cs typeface="Segoe UI" panose="020B0502040204020203" pitchFamily="34" charset="0"/>
                    </a:endParaRPr>
                  </a:p>
                </p:txBody>
              </p:sp>
              <p:sp>
                <p:nvSpPr>
                  <p:cNvPr id="92" name="TextBox 91">
                    <a:extLst>
                      <a:ext uri="{FF2B5EF4-FFF2-40B4-BE49-F238E27FC236}">
                        <a16:creationId xmlns:a16="http://schemas.microsoft.com/office/drawing/2014/main" id="{956672B0-6106-E84B-A173-526E7CB6F595}"/>
                      </a:ext>
                    </a:extLst>
                  </p:cNvPr>
                  <p:cNvSpPr txBox="1"/>
                  <p:nvPr/>
                </p:nvSpPr>
                <p:spPr>
                  <a:xfrm>
                    <a:off x="2425562" y="2752432"/>
                    <a:ext cx="861110" cy="405057"/>
                  </a:xfrm>
                  <a:prstGeom prst="rect">
                    <a:avLst/>
                  </a:prstGeom>
                  <a:noFill/>
                </p:spPr>
                <p:txBody>
                  <a:bodyPr wrap="square" rtlCol="0">
                    <a:spAutoFit/>
                  </a:bodyPr>
                  <a:lstStyle/>
                  <a:p>
                    <a:pPr algn="ctr"/>
                    <a:r>
                      <a:rPr lang="en-US" sz="1400" dirty="0">
                        <a:solidFill>
                          <a:schemeClr val="accent1">
                            <a:lumMod val="50000"/>
                          </a:schemeClr>
                        </a:solidFill>
                        <a:latin typeface="Segoe UI" panose="020B0502040204020203" pitchFamily="34" charset="0"/>
                        <a:cs typeface="Segoe UI" panose="020B0502040204020203" pitchFamily="34" charset="0"/>
                      </a:rPr>
                      <a:t>Block chain Service and Monitoring</a:t>
                    </a:r>
                  </a:p>
                </p:txBody>
              </p:sp>
              <p:sp>
                <p:nvSpPr>
                  <p:cNvPr id="93" name="Rectangle 92">
                    <a:extLst>
                      <a:ext uri="{FF2B5EF4-FFF2-40B4-BE49-F238E27FC236}">
                        <a16:creationId xmlns:a16="http://schemas.microsoft.com/office/drawing/2014/main" id="{C15CE2D4-1AC0-C921-75AF-8ADB6934C16E}"/>
                      </a:ext>
                    </a:extLst>
                  </p:cNvPr>
                  <p:cNvSpPr/>
                  <p:nvPr/>
                </p:nvSpPr>
                <p:spPr>
                  <a:xfrm>
                    <a:off x="2729866" y="1977778"/>
                    <a:ext cx="3678540" cy="242761"/>
                  </a:xfrm>
                  <a:prstGeom prst="rect">
                    <a:avLst/>
                  </a:prstGeom>
                </p:spPr>
                <p:txBody>
                  <a:bodyPr wrap="square">
                    <a:spAutoFit/>
                  </a:bodyPr>
                  <a:lstStyle/>
                  <a:p>
                    <a:pPr lvl="0" algn="ctr">
                      <a:defRPr/>
                    </a:pPr>
                    <a:r>
                      <a:rPr lang="en-US" sz="2400" b="1" dirty="0">
                        <a:solidFill>
                          <a:schemeClr val="accent1">
                            <a:lumMod val="50000"/>
                          </a:schemeClr>
                        </a:solidFill>
                        <a:latin typeface="Segoe UI" panose="020B0502040204020203" pitchFamily="34" charset="0"/>
                        <a:cs typeface="Segoe UI" panose="020B0502040204020203" pitchFamily="34" charset="0"/>
                      </a:rPr>
                      <a:t>Container virtualization &amp; orchestration</a:t>
                    </a:r>
                  </a:p>
                </p:txBody>
              </p:sp>
              <p:sp>
                <p:nvSpPr>
                  <p:cNvPr id="94" name="Rectangle 93">
                    <a:extLst>
                      <a:ext uri="{FF2B5EF4-FFF2-40B4-BE49-F238E27FC236}">
                        <a16:creationId xmlns:a16="http://schemas.microsoft.com/office/drawing/2014/main" id="{0755A504-547E-C806-4CC7-C1F95223D42B}"/>
                      </a:ext>
                    </a:extLst>
                  </p:cNvPr>
                  <p:cNvSpPr/>
                  <p:nvPr/>
                </p:nvSpPr>
                <p:spPr>
                  <a:xfrm>
                    <a:off x="3124347" y="3648544"/>
                    <a:ext cx="2791382" cy="242761"/>
                  </a:xfrm>
                  <a:prstGeom prst="rect">
                    <a:avLst/>
                  </a:prstGeom>
                </p:spPr>
                <p:txBody>
                  <a:bodyPr wrap="square">
                    <a:spAutoFit/>
                  </a:bodyPr>
                  <a:lstStyle/>
                  <a:p>
                    <a:pPr lvl="0" algn="ctr">
                      <a:defRPr/>
                    </a:pPr>
                    <a:r>
                      <a:rPr lang="en-US" sz="2400" b="1" dirty="0">
                        <a:solidFill>
                          <a:schemeClr val="accent1">
                            <a:lumMod val="50000"/>
                          </a:schemeClr>
                        </a:solidFill>
                        <a:latin typeface="Segoe UI" panose="020B0502040204020203" pitchFamily="34" charset="0"/>
                        <a:cs typeface="Segoe UI" panose="020B0502040204020203" pitchFamily="34" charset="0"/>
                      </a:rPr>
                      <a:t>Multi-cloud deployment</a:t>
                    </a:r>
                  </a:p>
                </p:txBody>
              </p:sp>
              <p:pic>
                <p:nvPicPr>
                  <p:cNvPr id="95" name="Picture 94">
                    <a:extLst>
                      <a:ext uri="{FF2B5EF4-FFF2-40B4-BE49-F238E27FC236}">
                        <a16:creationId xmlns:a16="http://schemas.microsoft.com/office/drawing/2014/main" id="{42139489-632B-B1A9-3600-5B8F85B4AE0E}"/>
                      </a:ext>
                    </a:extLst>
                  </p:cNvPr>
                  <p:cNvPicPr>
                    <a:picLocks noChangeAspect="1"/>
                  </p:cNvPicPr>
                  <p:nvPr/>
                </p:nvPicPr>
                <p:blipFill>
                  <a:blip r:embed="rId6">
                    <a:duotone>
                      <a:prstClr val="black"/>
                      <a:schemeClr val="accent4">
                        <a:tint val="45000"/>
                        <a:satMod val="400000"/>
                      </a:schemeClr>
                    </a:duotone>
                    <a:lum bright="-20000" contrast="-40000"/>
                    <a:extLst>
                      <a:ext uri="{28A0092B-C50C-407E-A947-70E740481C1C}">
                        <a14:useLocalDpi xmlns:a14="http://schemas.microsoft.com/office/drawing/2010/main"/>
                      </a:ext>
                    </a:extLst>
                  </a:blip>
                  <a:stretch>
                    <a:fillRect/>
                  </a:stretch>
                </p:blipFill>
                <p:spPr>
                  <a:xfrm>
                    <a:off x="3333584" y="3176049"/>
                    <a:ext cx="287277" cy="287277"/>
                  </a:xfrm>
                  <a:prstGeom prst="rect">
                    <a:avLst/>
                  </a:prstGeom>
                </p:spPr>
              </p:pic>
              <p:grpSp>
                <p:nvGrpSpPr>
                  <p:cNvPr id="96" name="Group 95">
                    <a:extLst>
                      <a:ext uri="{FF2B5EF4-FFF2-40B4-BE49-F238E27FC236}">
                        <a16:creationId xmlns:a16="http://schemas.microsoft.com/office/drawing/2014/main" id="{64EC8BE1-94E2-0049-5F0D-74B9E9B2FF68}"/>
                      </a:ext>
                    </a:extLst>
                  </p:cNvPr>
                  <p:cNvGrpSpPr/>
                  <p:nvPr/>
                </p:nvGrpSpPr>
                <p:grpSpPr>
                  <a:xfrm>
                    <a:off x="3353282" y="2433261"/>
                    <a:ext cx="694977" cy="469629"/>
                    <a:chOff x="3316778" y="2504799"/>
                    <a:chExt cx="694977" cy="469629"/>
                  </a:xfrm>
                </p:grpSpPr>
                <p:pic>
                  <p:nvPicPr>
                    <p:cNvPr id="104" name="Picture 103" descr="A close up of a logo&#10;&#10;Description automatically generated">
                      <a:extLst>
                        <a:ext uri="{FF2B5EF4-FFF2-40B4-BE49-F238E27FC236}">
                          <a16:creationId xmlns:a16="http://schemas.microsoft.com/office/drawing/2014/main" id="{D20E34FA-3CF9-107E-4E06-2CBA654450A0}"/>
                        </a:ext>
                      </a:extLst>
                    </p:cNvPr>
                    <p:cNvPicPr>
                      <a:picLocks noChangeAspect="1"/>
                    </p:cNvPicPr>
                    <p:nvPr/>
                  </p:nvPicPr>
                  <p:blipFill rotWithShape="1">
                    <a:blip r:embed="rId7"/>
                    <a:srcRect b="25478"/>
                    <a:stretch/>
                  </p:blipFill>
                  <p:spPr>
                    <a:xfrm>
                      <a:off x="3355399" y="2504799"/>
                      <a:ext cx="530923" cy="343161"/>
                    </a:xfrm>
                    <a:prstGeom prst="rect">
                      <a:avLst/>
                    </a:prstGeom>
                  </p:spPr>
                </p:pic>
                <p:pic>
                  <p:nvPicPr>
                    <p:cNvPr id="105" name="Picture 104" descr="A close up of a logo&#10;&#10;Description automatically generated">
                      <a:extLst>
                        <a:ext uri="{FF2B5EF4-FFF2-40B4-BE49-F238E27FC236}">
                          <a16:creationId xmlns:a16="http://schemas.microsoft.com/office/drawing/2014/main" id="{6412A9CB-092E-B7FE-0EC1-58C87582A351}"/>
                        </a:ext>
                      </a:extLst>
                    </p:cNvPr>
                    <p:cNvPicPr>
                      <a:picLocks noChangeAspect="1"/>
                    </p:cNvPicPr>
                    <p:nvPr/>
                  </p:nvPicPr>
                  <p:blipFill rotWithShape="1">
                    <a:blip r:embed="rId7"/>
                    <a:srcRect t="78242" b="-5436"/>
                    <a:stretch/>
                  </p:blipFill>
                  <p:spPr>
                    <a:xfrm>
                      <a:off x="3316778" y="2810510"/>
                      <a:ext cx="694977" cy="163918"/>
                    </a:xfrm>
                    <a:prstGeom prst="rect">
                      <a:avLst/>
                    </a:prstGeom>
                  </p:spPr>
                </p:pic>
              </p:grpSp>
              <p:pic>
                <p:nvPicPr>
                  <p:cNvPr id="97" name="Picture 2" descr="Machine Learning on OpenShift and Kubernetes – OpenShift Blog">
                    <a:extLst>
                      <a:ext uri="{FF2B5EF4-FFF2-40B4-BE49-F238E27FC236}">
                        <a16:creationId xmlns:a16="http://schemas.microsoft.com/office/drawing/2014/main" id="{F6251093-E3E6-8CB9-2114-B883CF86B19F}"/>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34861" r="70406" b="38733"/>
                  <a:stretch/>
                </p:blipFill>
                <p:spPr bwMode="auto">
                  <a:xfrm>
                    <a:off x="4701432" y="2503582"/>
                    <a:ext cx="305782" cy="272840"/>
                  </a:xfrm>
                  <a:prstGeom prst="rect">
                    <a:avLst/>
                  </a:prstGeom>
                  <a:noFill/>
                  <a:extLst>
                    <a:ext uri="{909E8E84-426E-40DD-AFC4-6F175D3DCCD1}">
                      <a14:hiddenFill xmlns:a14="http://schemas.microsoft.com/office/drawing/2010/main">
                        <a:solidFill>
                          <a:srgbClr val="FFFFFF"/>
                        </a:solidFill>
                      </a14:hiddenFill>
                    </a:ext>
                  </a:extLst>
                </p:spPr>
              </p:pic>
              <p:grpSp>
                <p:nvGrpSpPr>
                  <p:cNvPr id="98" name="Group 97">
                    <a:extLst>
                      <a:ext uri="{FF2B5EF4-FFF2-40B4-BE49-F238E27FC236}">
                        <a16:creationId xmlns:a16="http://schemas.microsoft.com/office/drawing/2014/main" id="{A65911CB-7114-EC02-C813-B2A6C0407392}"/>
                      </a:ext>
                    </a:extLst>
                  </p:cNvPr>
                  <p:cNvGrpSpPr/>
                  <p:nvPr/>
                </p:nvGrpSpPr>
                <p:grpSpPr>
                  <a:xfrm>
                    <a:off x="5708215" y="2495237"/>
                    <a:ext cx="549842" cy="314430"/>
                    <a:chOff x="-457200" y="360385"/>
                    <a:chExt cx="890966" cy="423965"/>
                  </a:xfrm>
                </p:grpSpPr>
                <p:pic>
                  <p:nvPicPr>
                    <p:cNvPr id="102" name="Picture 2">
                      <a:extLst>
                        <a:ext uri="{FF2B5EF4-FFF2-40B4-BE49-F238E27FC236}">
                          <a16:creationId xmlns:a16="http://schemas.microsoft.com/office/drawing/2014/main" id="{DB7F1359-9150-F4E5-50DB-4EAE1C02C214}"/>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r="66048"/>
                    <a:stretch/>
                  </p:blipFill>
                  <p:spPr bwMode="auto">
                    <a:xfrm>
                      <a:off x="-223504" y="360385"/>
                      <a:ext cx="446308" cy="19353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a:extLst>
                        <a:ext uri="{FF2B5EF4-FFF2-40B4-BE49-F238E27FC236}">
                          <a16:creationId xmlns:a16="http://schemas.microsoft.com/office/drawing/2014/main" id="{D92D7FF9-D048-303A-8979-6843EB19D495}"/>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32223"/>
                    <a:stretch/>
                  </p:blipFill>
                  <p:spPr bwMode="auto">
                    <a:xfrm>
                      <a:off x="-457200" y="590820"/>
                      <a:ext cx="890966" cy="193530"/>
                    </a:xfrm>
                    <a:prstGeom prst="rect">
                      <a:avLst/>
                    </a:prstGeom>
                    <a:noFill/>
                    <a:extLst>
                      <a:ext uri="{909E8E84-426E-40DD-AFC4-6F175D3DCCD1}">
                        <a14:hiddenFill xmlns:a14="http://schemas.microsoft.com/office/drawing/2010/main">
                          <a:solidFill>
                            <a:srgbClr val="FFFFFF"/>
                          </a:solidFill>
                        </a14:hiddenFill>
                      </a:ext>
                    </a:extLst>
                  </p:spPr>
                </p:pic>
              </p:grpSp>
              <p:pic>
                <p:nvPicPr>
                  <p:cNvPr id="99" name="Picture 98">
                    <a:extLst>
                      <a:ext uri="{FF2B5EF4-FFF2-40B4-BE49-F238E27FC236}">
                        <a16:creationId xmlns:a16="http://schemas.microsoft.com/office/drawing/2014/main" id="{6F8A6C2E-C576-2FCF-B558-9A85DDC8DFFD}"/>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4194575" y="2470832"/>
                    <a:ext cx="331666" cy="364468"/>
                  </a:xfrm>
                  <a:prstGeom prst="rect">
                    <a:avLst/>
                  </a:prstGeom>
                </p:spPr>
              </p:pic>
              <p:sp>
                <p:nvSpPr>
                  <p:cNvPr id="100" name="Rectangle 99">
                    <a:extLst>
                      <a:ext uri="{FF2B5EF4-FFF2-40B4-BE49-F238E27FC236}">
                        <a16:creationId xmlns:a16="http://schemas.microsoft.com/office/drawing/2014/main" id="{051D275A-C991-0B4A-A9E6-C24B00F9E93D}"/>
                      </a:ext>
                    </a:extLst>
                  </p:cNvPr>
                  <p:cNvSpPr/>
                  <p:nvPr/>
                </p:nvSpPr>
                <p:spPr>
                  <a:xfrm>
                    <a:off x="6184435" y="2505174"/>
                    <a:ext cx="635862" cy="695915"/>
                  </a:xfrm>
                  <a:prstGeom prst="rect">
                    <a:avLst/>
                  </a:prstGeom>
                </p:spPr>
                <p:txBody>
                  <a:bodyPr wrap="none">
                    <a:spAutoFit/>
                  </a:bodyPr>
                  <a:lstStyle/>
                  <a:p>
                    <a:r>
                      <a:rPr lang="en-US" sz="8000" b="1" dirty="0">
                        <a:solidFill>
                          <a:schemeClr val="accent1">
                            <a:lumMod val="50000"/>
                          </a:schemeClr>
                        </a:solidFill>
                        <a:latin typeface="Segoe UI" panose="020B0502040204020203" pitchFamily="34" charset="0"/>
                        <a:ea typeface="Arial" charset="0"/>
                        <a:cs typeface="Segoe UI" panose="020B0502040204020203" pitchFamily="34" charset="0"/>
                      </a:rPr>
                      <a:t>…</a:t>
                    </a:r>
                    <a:endParaRPr lang="en-US" sz="8000" dirty="0">
                      <a:solidFill>
                        <a:schemeClr val="accent1">
                          <a:lumMod val="50000"/>
                        </a:schemeClr>
                      </a:solidFill>
                      <a:latin typeface="Segoe UI" panose="020B0502040204020203" pitchFamily="34" charset="0"/>
                      <a:cs typeface="Segoe UI" panose="020B0502040204020203" pitchFamily="34" charset="0"/>
                    </a:endParaRPr>
                  </a:p>
                </p:txBody>
              </p:sp>
              <p:pic>
                <p:nvPicPr>
                  <p:cNvPr id="101" name="Picture 100">
                    <a:extLst>
                      <a:ext uri="{FF2B5EF4-FFF2-40B4-BE49-F238E27FC236}">
                        <a16:creationId xmlns:a16="http://schemas.microsoft.com/office/drawing/2014/main" id="{A6A0C692-2551-6D53-C2F2-45BEB4EE4E84}"/>
                      </a:ext>
                    </a:extLst>
                  </p:cNvPr>
                  <p:cNvPicPr>
                    <a:picLocks noChangeAspect="1"/>
                  </p:cNvPicPr>
                  <p:nvPr/>
                </p:nvPicPr>
                <p:blipFill>
                  <a:blip r:embed="rId11"/>
                  <a:stretch>
                    <a:fillRect/>
                  </a:stretch>
                </p:blipFill>
                <p:spPr>
                  <a:xfrm>
                    <a:off x="5225414" y="2549035"/>
                    <a:ext cx="277407" cy="185922"/>
                  </a:xfrm>
                  <a:prstGeom prst="rect">
                    <a:avLst/>
                  </a:prstGeom>
                </p:spPr>
              </p:pic>
            </p:grpSp>
          </p:grpSp>
          <p:sp>
            <p:nvSpPr>
              <p:cNvPr id="51" name="Rectangle 50">
                <a:extLst>
                  <a:ext uri="{FF2B5EF4-FFF2-40B4-BE49-F238E27FC236}">
                    <a16:creationId xmlns:a16="http://schemas.microsoft.com/office/drawing/2014/main" id="{D42F8066-293E-4F0F-7B02-AD45F8B88CAE}"/>
                  </a:ext>
                </a:extLst>
              </p:cNvPr>
              <p:cNvSpPr/>
              <p:nvPr/>
            </p:nvSpPr>
            <p:spPr>
              <a:xfrm>
                <a:off x="6633486" y="4756465"/>
                <a:ext cx="1778289" cy="56644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1">
                        <a:lumMod val="50000"/>
                      </a:schemeClr>
                    </a:solidFill>
                    <a:effectLst/>
                    <a:uLnTx/>
                    <a:uFillTx/>
                    <a:latin typeface="Segoe UI" panose="020B0502040204020203" pitchFamily="34" charset="0"/>
                    <a:ea typeface="Arial" charset="0"/>
                    <a:cs typeface="Segoe UI" panose="020B0502040204020203" pitchFamily="34" charset="0"/>
                  </a:rPr>
                  <a:t>Deploy anywhere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u="none" strike="noStrike" kern="1200" cap="none" spc="0" normalizeH="0" baseline="0" noProof="0" dirty="0">
                    <a:ln>
                      <a:noFill/>
                    </a:ln>
                    <a:solidFill>
                      <a:schemeClr val="accent1">
                        <a:lumMod val="50000"/>
                      </a:schemeClr>
                    </a:solidFill>
                    <a:effectLst/>
                    <a:uLnTx/>
                    <a:uFillTx/>
                    <a:latin typeface="Segoe UI" panose="020B0502040204020203" pitchFamily="34" charset="0"/>
                    <a:ea typeface="Arial" charset="0"/>
                    <a:cs typeface="Segoe UI" panose="020B0502040204020203" pitchFamily="34" charset="0"/>
                  </a:rPr>
                  <a:t>Comprehensive cloud &amp;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u="none" strike="noStrike" kern="1200" cap="none" spc="0" normalizeH="0" baseline="0" noProof="0" dirty="0">
                    <a:ln>
                      <a:noFill/>
                    </a:ln>
                    <a:solidFill>
                      <a:schemeClr val="accent1">
                        <a:lumMod val="50000"/>
                      </a:schemeClr>
                    </a:solidFill>
                    <a:effectLst/>
                    <a:uLnTx/>
                    <a:uFillTx/>
                    <a:latin typeface="Segoe UI" panose="020B0502040204020203" pitchFamily="34" charset="0"/>
                    <a:ea typeface="Arial" charset="0"/>
                    <a:cs typeface="Segoe UI" panose="020B0502040204020203" pitchFamily="34" charset="0"/>
                  </a:rPr>
                  <a:t>on-premises options</a:t>
                </a:r>
              </a:p>
            </p:txBody>
          </p:sp>
        </p:grpSp>
        <p:grpSp>
          <p:nvGrpSpPr>
            <p:cNvPr id="29" name="Group 28">
              <a:extLst>
                <a:ext uri="{FF2B5EF4-FFF2-40B4-BE49-F238E27FC236}">
                  <a16:creationId xmlns:a16="http://schemas.microsoft.com/office/drawing/2014/main" id="{D225F053-C1AD-93DD-34C7-0E359A77991A}"/>
                </a:ext>
              </a:extLst>
            </p:cNvPr>
            <p:cNvGrpSpPr/>
            <p:nvPr/>
          </p:nvGrpSpPr>
          <p:grpSpPr>
            <a:xfrm>
              <a:off x="6726816" y="1268414"/>
              <a:ext cx="4835097" cy="5098543"/>
              <a:chOff x="-175230" y="891188"/>
              <a:chExt cx="9171885" cy="3471218"/>
            </a:xfrm>
          </p:grpSpPr>
          <p:sp>
            <p:nvSpPr>
              <p:cNvPr id="30" name="Rounded Rectangle 15">
                <a:extLst>
                  <a:ext uri="{FF2B5EF4-FFF2-40B4-BE49-F238E27FC236}">
                    <a16:creationId xmlns:a16="http://schemas.microsoft.com/office/drawing/2014/main" id="{E5458AAF-AABD-83AD-9FB0-634F5B0A78B4}"/>
                  </a:ext>
                </a:extLst>
              </p:cNvPr>
              <p:cNvSpPr/>
              <p:nvPr/>
            </p:nvSpPr>
            <p:spPr>
              <a:xfrm>
                <a:off x="1895943" y="2680536"/>
                <a:ext cx="7046833" cy="1669707"/>
              </a:xfrm>
              <a:prstGeom prst="roundRect">
                <a:avLst>
                  <a:gd name="adj" fmla="val 3690"/>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schemeClr val="accent1">
                      <a:lumMod val="50000"/>
                    </a:schemeClr>
                  </a:solidFill>
                  <a:latin typeface="Segoe UI" panose="020B0502040204020203" pitchFamily="34" charset="0"/>
                  <a:cs typeface="Segoe UI" panose="020B0502040204020203" pitchFamily="34" charset="0"/>
                </a:endParaRPr>
              </a:p>
            </p:txBody>
          </p:sp>
          <p:sp>
            <p:nvSpPr>
              <p:cNvPr id="31" name="Rectangle: Rounded Corners 30">
                <a:extLst>
                  <a:ext uri="{FF2B5EF4-FFF2-40B4-BE49-F238E27FC236}">
                    <a16:creationId xmlns:a16="http://schemas.microsoft.com/office/drawing/2014/main" id="{2F317CDE-B94D-497E-7801-16FE22DD9C30}"/>
                  </a:ext>
                </a:extLst>
              </p:cNvPr>
              <p:cNvSpPr/>
              <p:nvPr/>
            </p:nvSpPr>
            <p:spPr>
              <a:xfrm>
                <a:off x="2122097" y="3568678"/>
                <a:ext cx="6763322" cy="705157"/>
              </a:xfrm>
              <a:prstGeom prst="roundRect">
                <a:avLst/>
              </a:prstGeom>
              <a:solidFill>
                <a:srgbClr val="C5DE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a:solidFill>
                    <a:schemeClr val="accent1">
                      <a:lumMod val="50000"/>
                    </a:schemeClr>
                  </a:solidFill>
                  <a:latin typeface="Segoe UI" panose="020B0502040204020203" pitchFamily="34" charset="0"/>
                  <a:cs typeface="Segoe UI" panose="020B0502040204020203" pitchFamily="34" charset="0"/>
                </a:endParaRPr>
              </a:p>
            </p:txBody>
          </p:sp>
          <p:sp>
            <p:nvSpPr>
              <p:cNvPr id="32" name="Rounded Rectangle 28">
                <a:extLst>
                  <a:ext uri="{FF2B5EF4-FFF2-40B4-BE49-F238E27FC236}">
                    <a16:creationId xmlns:a16="http://schemas.microsoft.com/office/drawing/2014/main" id="{CF81811B-FB85-E82A-5A03-9FCAF1BD3D02}"/>
                  </a:ext>
                </a:extLst>
              </p:cNvPr>
              <p:cNvSpPr/>
              <p:nvPr/>
            </p:nvSpPr>
            <p:spPr>
              <a:xfrm>
                <a:off x="1951124" y="1784537"/>
                <a:ext cx="7019528" cy="820199"/>
              </a:xfrm>
              <a:prstGeom prst="roundRect">
                <a:avLst>
                  <a:gd name="adj" fmla="val 3690"/>
                </a:avLst>
              </a:prstGeom>
              <a:solidFill>
                <a:srgbClr val="C5DE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schemeClr val="accent1">
                      <a:lumMod val="50000"/>
                    </a:schemeClr>
                  </a:solidFill>
                  <a:latin typeface="Segoe UI" panose="020B0502040204020203" pitchFamily="34" charset="0"/>
                  <a:cs typeface="Segoe UI" panose="020B0502040204020203" pitchFamily="34" charset="0"/>
                </a:endParaRPr>
              </a:p>
            </p:txBody>
          </p:sp>
          <p:sp>
            <p:nvSpPr>
              <p:cNvPr id="33" name="TextBox 32">
                <a:extLst>
                  <a:ext uri="{FF2B5EF4-FFF2-40B4-BE49-F238E27FC236}">
                    <a16:creationId xmlns:a16="http://schemas.microsoft.com/office/drawing/2014/main" id="{6A0AD0E3-EA34-EBE7-2C35-078AE76713E0}"/>
                  </a:ext>
                </a:extLst>
              </p:cNvPr>
              <p:cNvSpPr txBox="1"/>
              <p:nvPr/>
            </p:nvSpPr>
            <p:spPr>
              <a:xfrm>
                <a:off x="3219398" y="1910694"/>
                <a:ext cx="472248" cy="523501"/>
              </a:xfrm>
              <a:prstGeom prst="rect">
                <a:avLst/>
              </a:prstGeom>
              <a:solidFill>
                <a:schemeClr val="bg1"/>
              </a:solidFill>
            </p:spPr>
            <p:txBody>
              <a:bodyPr vert="vert270" wrap="none" rtlCol="0">
                <a:spAutoFit/>
              </a:bodyPr>
              <a:lstStyle/>
              <a:p>
                <a:r>
                  <a:rPr lang="en-US" sz="2000" b="1" dirty="0">
                    <a:solidFill>
                      <a:schemeClr val="accent1">
                        <a:lumMod val="50000"/>
                      </a:schemeClr>
                    </a:solidFill>
                    <a:latin typeface="Segoe UI" panose="020B0502040204020203" pitchFamily="34" charset="0"/>
                    <a:cs typeface="Segoe UI" panose="020B0502040204020203" pitchFamily="34" charset="0"/>
                  </a:rPr>
                  <a:t>Solutions</a:t>
                </a:r>
              </a:p>
            </p:txBody>
          </p:sp>
          <p:sp>
            <p:nvSpPr>
              <p:cNvPr id="34" name="Rounded Rectangle 13">
                <a:extLst>
                  <a:ext uri="{FF2B5EF4-FFF2-40B4-BE49-F238E27FC236}">
                    <a16:creationId xmlns:a16="http://schemas.microsoft.com/office/drawing/2014/main" id="{95AB0DA9-9A92-9775-6C46-9A54CBD87653}"/>
                  </a:ext>
                </a:extLst>
              </p:cNvPr>
              <p:cNvSpPr/>
              <p:nvPr/>
            </p:nvSpPr>
            <p:spPr>
              <a:xfrm>
                <a:off x="-175230" y="891188"/>
                <a:ext cx="2326294" cy="3471218"/>
              </a:xfrm>
              <a:prstGeom prst="roundRect">
                <a:avLst>
                  <a:gd name="adj" fmla="val 3690"/>
                </a:avLst>
              </a:prstGeom>
              <a:solidFill>
                <a:srgbClr val="C5DE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schemeClr val="accent1">
                      <a:lumMod val="50000"/>
                    </a:schemeClr>
                  </a:solidFill>
                  <a:latin typeface="Segoe UI" panose="020B0502040204020203" pitchFamily="34" charset="0"/>
                  <a:cs typeface="Segoe UI" panose="020B0502040204020203" pitchFamily="34" charset="0"/>
                </a:endParaRPr>
              </a:p>
            </p:txBody>
          </p:sp>
          <p:sp>
            <p:nvSpPr>
              <p:cNvPr id="35" name="TextBox 34">
                <a:extLst>
                  <a:ext uri="{FF2B5EF4-FFF2-40B4-BE49-F238E27FC236}">
                    <a16:creationId xmlns:a16="http://schemas.microsoft.com/office/drawing/2014/main" id="{2F8398DD-74EC-C8E2-0B69-F3E7534F979B}"/>
                  </a:ext>
                </a:extLst>
              </p:cNvPr>
              <p:cNvSpPr txBox="1"/>
              <p:nvPr/>
            </p:nvSpPr>
            <p:spPr>
              <a:xfrm rot="16200000">
                <a:off x="601919" y="1697283"/>
                <a:ext cx="831289" cy="619825"/>
              </a:xfrm>
              <a:prstGeom prst="rect">
                <a:avLst/>
              </a:prstGeom>
              <a:noFill/>
            </p:spPr>
            <p:txBody>
              <a:bodyPr wrap="none" rtlCol="0">
                <a:spAutoFit/>
              </a:bodyPr>
              <a:lstStyle/>
              <a:p>
                <a:pPr algn="ctr"/>
                <a:r>
                  <a:rPr lang="en-US" sz="3600" b="1" dirty="0">
                    <a:solidFill>
                      <a:schemeClr val="accent1">
                        <a:lumMod val="50000"/>
                      </a:schemeClr>
                    </a:solidFill>
                    <a:latin typeface="Segoe UI" panose="020B0502040204020203" pitchFamily="34" charset="0"/>
                    <a:cs typeface="Segoe UI" panose="020B0502040204020203" pitchFamily="34" charset="0"/>
                  </a:rPr>
                  <a:t>Services</a:t>
                </a:r>
                <a:endParaRPr lang="en-US" sz="2000" b="1" dirty="0">
                  <a:solidFill>
                    <a:schemeClr val="accent1">
                      <a:lumMod val="50000"/>
                    </a:schemeClr>
                  </a:solidFill>
                  <a:latin typeface="Segoe UI" panose="020B0502040204020203" pitchFamily="34" charset="0"/>
                  <a:cs typeface="Segoe UI" panose="020B0502040204020203" pitchFamily="34" charset="0"/>
                </a:endParaRPr>
              </a:p>
            </p:txBody>
          </p:sp>
          <p:sp>
            <p:nvSpPr>
              <p:cNvPr id="36" name="Rounded Rectangle 26">
                <a:extLst>
                  <a:ext uri="{FF2B5EF4-FFF2-40B4-BE49-F238E27FC236}">
                    <a16:creationId xmlns:a16="http://schemas.microsoft.com/office/drawing/2014/main" id="{B6D73E4C-9A1F-3D23-2023-B9BF7A156EC8}"/>
                  </a:ext>
                </a:extLst>
              </p:cNvPr>
              <p:cNvSpPr/>
              <p:nvPr/>
            </p:nvSpPr>
            <p:spPr>
              <a:xfrm>
                <a:off x="1900441" y="904830"/>
                <a:ext cx="7046839" cy="803908"/>
              </a:xfrm>
              <a:prstGeom prst="roundRect">
                <a:avLst>
                  <a:gd name="adj" fmla="val 3690"/>
                </a:avLst>
              </a:prstGeom>
              <a:solidFill>
                <a:srgbClr val="C5DE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schemeClr val="accent1">
                      <a:lumMod val="50000"/>
                    </a:schemeClr>
                  </a:solidFill>
                  <a:latin typeface="Segoe UI" panose="020B0502040204020203" pitchFamily="34" charset="0"/>
                  <a:cs typeface="Segoe UI" panose="020B0502040204020203" pitchFamily="34" charset="0"/>
                </a:endParaRPr>
              </a:p>
            </p:txBody>
          </p:sp>
          <p:sp>
            <p:nvSpPr>
              <p:cNvPr id="37" name="TextBox 36">
                <a:extLst>
                  <a:ext uri="{FF2B5EF4-FFF2-40B4-BE49-F238E27FC236}">
                    <a16:creationId xmlns:a16="http://schemas.microsoft.com/office/drawing/2014/main" id="{A8193F07-5B56-7888-A701-E1C72C627293}"/>
                  </a:ext>
                </a:extLst>
              </p:cNvPr>
              <p:cNvSpPr txBox="1"/>
              <p:nvPr/>
            </p:nvSpPr>
            <p:spPr>
              <a:xfrm>
                <a:off x="3219398" y="1001766"/>
                <a:ext cx="472248" cy="624807"/>
              </a:xfrm>
              <a:prstGeom prst="rect">
                <a:avLst/>
              </a:prstGeom>
              <a:solidFill>
                <a:schemeClr val="accent4">
                  <a:lumMod val="20000"/>
                  <a:lumOff val="80000"/>
                </a:schemeClr>
              </a:solidFill>
            </p:spPr>
            <p:txBody>
              <a:bodyPr vert="vert270" wrap="square" rtlCol="0">
                <a:spAutoFit/>
              </a:bodyPr>
              <a:lstStyle/>
              <a:p>
                <a:r>
                  <a:rPr lang="en-US" sz="2000" b="1" dirty="0">
                    <a:solidFill>
                      <a:schemeClr val="accent1">
                        <a:lumMod val="50000"/>
                      </a:schemeClr>
                    </a:solidFill>
                    <a:latin typeface="Segoe UI" panose="020B0502040204020203" pitchFamily="34" charset="0"/>
                    <a:cs typeface="Segoe UI" panose="020B0502040204020203" pitchFamily="34" charset="0"/>
                  </a:rPr>
                  <a:t>Ecosystem</a:t>
                </a:r>
              </a:p>
            </p:txBody>
          </p:sp>
          <p:sp>
            <p:nvSpPr>
              <p:cNvPr id="38" name="TextBox 37">
                <a:extLst>
                  <a:ext uri="{FF2B5EF4-FFF2-40B4-BE49-F238E27FC236}">
                    <a16:creationId xmlns:a16="http://schemas.microsoft.com/office/drawing/2014/main" id="{D86B78D8-2AF8-AC99-18B2-D3D40EB31627}"/>
                  </a:ext>
                </a:extLst>
              </p:cNvPr>
              <p:cNvSpPr txBox="1"/>
              <p:nvPr/>
            </p:nvSpPr>
            <p:spPr>
              <a:xfrm>
                <a:off x="3298296" y="2714362"/>
                <a:ext cx="767402" cy="682930"/>
              </a:xfrm>
              <a:prstGeom prst="rect">
                <a:avLst/>
              </a:prstGeom>
              <a:noFill/>
            </p:spPr>
            <p:txBody>
              <a:bodyPr vert="vert270" wrap="square" rtlCol="0">
                <a:spAutoFit/>
              </a:bodyPr>
              <a:lstStyle/>
              <a:p>
                <a:r>
                  <a:rPr lang="en-US" sz="2000" b="1" dirty="0">
                    <a:solidFill>
                      <a:schemeClr val="accent1">
                        <a:lumMod val="50000"/>
                      </a:schemeClr>
                    </a:solidFill>
                    <a:latin typeface="Segoe UI" panose="020B0502040204020203" pitchFamily="34" charset="0"/>
                    <a:cs typeface="Segoe UI" panose="020B0502040204020203" pitchFamily="34" charset="0"/>
                  </a:rPr>
                  <a:t>Blockchain Platform</a:t>
                </a:r>
              </a:p>
            </p:txBody>
          </p:sp>
          <p:sp>
            <p:nvSpPr>
              <p:cNvPr id="39" name="Rectangle 38">
                <a:extLst>
                  <a:ext uri="{FF2B5EF4-FFF2-40B4-BE49-F238E27FC236}">
                    <a16:creationId xmlns:a16="http://schemas.microsoft.com/office/drawing/2014/main" id="{4FBD830B-2557-931B-4738-C10DA4F931CF}"/>
                  </a:ext>
                </a:extLst>
              </p:cNvPr>
              <p:cNvSpPr/>
              <p:nvPr/>
            </p:nvSpPr>
            <p:spPr>
              <a:xfrm>
                <a:off x="-14090" y="2635877"/>
                <a:ext cx="2016179" cy="701310"/>
              </a:xfrm>
              <a:prstGeom prst="rect">
                <a:avLst/>
              </a:prstGeom>
              <a:noFill/>
            </p:spPr>
            <p:txBody>
              <a:bodyPr wrap="square">
                <a:spAutoFit/>
              </a:bodyPr>
              <a:lstStyle/>
              <a:p>
                <a:pPr algn="ctr">
                  <a:spcBef>
                    <a:spcPts val="0"/>
                  </a:spcBef>
                </a:pPr>
                <a:r>
                  <a:rPr lang="en-US" sz="2000" dirty="0">
                    <a:solidFill>
                      <a:schemeClr val="accent1">
                        <a:lumMod val="50000"/>
                      </a:schemeClr>
                    </a:solidFill>
                    <a:latin typeface="Segoe UI" panose="020B0502040204020203" pitchFamily="34" charset="0"/>
                    <a:ea typeface="Arial" charset="0"/>
                    <a:cs typeface="Segoe UI" panose="020B0502040204020203" pitchFamily="34" charset="0"/>
                  </a:rPr>
                  <a:t>Collaborate with services teams from ideation all the way to production</a:t>
                </a:r>
              </a:p>
            </p:txBody>
          </p:sp>
          <p:sp>
            <p:nvSpPr>
              <p:cNvPr id="40" name="Rectangle 39">
                <a:extLst>
                  <a:ext uri="{FF2B5EF4-FFF2-40B4-BE49-F238E27FC236}">
                    <a16:creationId xmlns:a16="http://schemas.microsoft.com/office/drawing/2014/main" id="{D665A1BA-1B2B-A4BE-26F2-6F3DF9E4D2FC}"/>
                  </a:ext>
                </a:extLst>
              </p:cNvPr>
              <p:cNvSpPr/>
              <p:nvPr/>
            </p:nvSpPr>
            <p:spPr>
              <a:xfrm>
                <a:off x="4111483" y="1001766"/>
                <a:ext cx="4885172" cy="436665"/>
              </a:xfrm>
              <a:prstGeom prst="rect">
                <a:avLst/>
              </a:prstGeom>
            </p:spPr>
            <p:txBody>
              <a:bodyPr wrap="square">
                <a:spAutoFit/>
              </a:bodyPr>
              <a:lstStyle/>
              <a:p>
                <a:pPr algn="r">
                  <a:spcBef>
                    <a:spcPts val="0"/>
                  </a:spcBef>
                </a:pPr>
                <a:r>
                  <a:rPr lang="en-US" sz="2000" dirty="0">
                    <a:solidFill>
                      <a:schemeClr val="accent1">
                        <a:lumMod val="50000"/>
                      </a:schemeClr>
                    </a:solidFill>
                    <a:latin typeface="Segoe UI" panose="020B0502040204020203" pitchFamily="34" charset="0"/>
                    <a:ea typeface="Arial" charset="0"/>
                    <a:cs typeface="Segoe UI" panose="020B0502040204020203" pitchFamily="34" charset="0"/>
                  </a:rPr>
                  <a:t>Tap into our diverse ecosystem to develop strategic partnerships and create your competitive advantage</a:t>
                </a:r>
              </a:p>
            </p:txBody>
          </p:sp>
          <p:sp>
            <p:nvSpPr>
              <p:cNvPr id="41" name="Rectangle 40">
                <a:extLst>
                  <a:ext uri="{FF2B5EF4-FFF2-40B4-BE49-F238E27FC236}">
                    <a16:creationId xmlns:a16="http://schemas.microsoft.com/office/drawing/2014/main" id="{FF64F5FE-E068-0039-3AD6-15575C6AF479}"/>
                  </a:ext>
                </a:extLst>
              </p:cNvPr>
              <p:cNvSpPr/>
              <p:nvPr/>
            </p:nvSpPr>
            <p:spPr>
              <a:xfrm>
                <a:off x="4398652" y="1864380"/>
                <a:ext cx="4572001" cy="436665"/>
              </a:xfrm>
              <a:prstGeom prst="rect">
                <a:avLst/>
              </a:prstGeom>
            </p:spPr>
            <p:txBody>
              <a:bodyPr>
                <a:spAutoFit/>
              </a:bodyPr>
              <a:lstStyle/>
              <a:p>
                <a:pPr algn="r">
                  <a:spcBef>
                    <a:spcPts val="0"/>
                  </a:spcBef>
                </a:pPr>
                <a:r>
                  <a:rPr lang="en-US" sz="2000" dirty="0">
                    <a:solidFill>
                      <a:schemeClr val="accent1">
                        <a:lumMod val="50000"/>
                      </a:schemeClr>
                    </a:solidFill>
                    <a:latin typeface="Segoe UI" panose="020B0502040204020203" pitchFamily="34" charset="0"/>
                    <a:ea typeface="Arial" charset="0"/>
                    <a:cs typeface="Segoe UI" panose="020B0502040204020203" pitchFamily="34" charset="0"/>
                  </a:rPr>
                  <a:t>Solve critical industry challenges by building and joining new business networks and applications</a:t>
                </a:r>
              </a:p>
            </p:txBody>
          </p:sp>
          <p:sp>
            <p:nvSpPr>
              <p:cNvPr id="42" name="Rectangle 41">
                <a:extLst>
                  <a:ext uri="{FF2B5EF4-FFF2-40B4-BE49-F238E27FC236}">
                    <a16:creationId xmlns:a16="http://schemas.microsoft.com/office/drawing/2014/main" id="{806AA0A0-A9AB-CAA6-EC38-A1695B665F55}"/>
                  </a:ext>
                </a:extLst>
              </p:cNvPr>
              <p:cNvSpPr/>
              <p:nvPr/>
            </p:nvSpPr>
            <p:spPr>
              <a:xfrm>
                <a:off x="4878260" y="2690099"/>
                <a:ext cx="4056872" cy="436665"/>
              </a:xfrm>
              <a:prstGeom prst="rect">
                <a:avLst/>
              </a:prstGeom>
            </p:spPr>
            <p:txBody>
              <a:bodyPr wrap="square">
                <a:spAutoFit/>
              </a:bodyPr>
              <a:lstStyle/>
              <a:p>
                <a:pPr algn="r">
                  <a:spcBef>
                    <a:spcPts val="0"/>
                  </a:spcBef>
                </a:pPr>
                <a:r>
                  <a:rPr lang="en-US" sz="2000" dirty="0">
                    <a:solidFill>
                      <a:schemeClr val="accent1">
                        <a:lumMod val="50000"/>
                      </a:schemeClr>
                    </a:solidFill>
                    <a:latin typeface="Segoe UI" panose="020B0502040204020203" pitchFamily="34" charset="0"/>
                    <a:ea typeface="Arial" charset="0"/>
                    <a:cs typeface="Segoe UI" panose="020B0502040204020203" pitchFamily="34" charset="0"/>
                  </a:rPr>
                  <a:t>Build and operate blockchain networks in heterogeneous environments</a:t>
                </a:r>
              </a:p>
            </p:txBody>
          </p:sp>
          <p:sp>
            <p:nvSpPr>
              <p:cNvPr id="43" name="Rectangle 42">
                <a:extLst>
                  <a:ext uri="{FF2B5EF4-FFF2-40B4-BE49-F238E27FC236}">
                    <a16:creationId xmlns:a16="http://schemas.microsoft.com/office/drawing/2014/main" id="{32EE2D3F-9FCC-22AB-366B-00F764EE5A8B}"/>
                  </a:ext>
                </a:extLst>
              </p:cNvPr>
              <p:cNvSpPr/>
              <p:nvPr/>
            </p:nvSpPr>
            <p:spPr>
              <a:xfrm>
                <a:off x="3890129" y="3590056"/>
                <a:ext cx="4916586" cy="436665"/>
              </a:xfrm>
              <a:prstGeom prst="rect">
                <a:avLst/>
              </a:prstGeom>
              <a:effectLst>
                <a:softEdge rad="0"/>
              </a:effectLst>
            </p:spPr>
            <p:txBody>
              <a:bodyPr wrap="square">
                <a:spAutoFit/>
              </a:bodyPr>
              <a:lstStyle/>
              <a:p>
                <a:pPr algn="r">
                  <a:spcBef>
                    <a:spcPts val="0"/>
                  </a:spcBef>
                </a:pPr>
                <a:r>
                  <a:rPr lang="en-US" sz="2000" dirty="0">
                    <a:solidFill>
                      <a:schemeClr val="accent1">
                        <a:lumMod val="50000"/>
                      </a:schemeClr>
                    </a:solidFill>
                    <a:latin typeface="Segoe UI" panose="020B0502040204020203" pitchFamily="34" charset="0"/>
                    <a:ea typeface="Arial" charset="0"/>
                    <a:cs typeface="Segoe UI" panose="020B0502040204020203" pitchFamily="34" charset="0"/>
                  </a:rPr>
                  <a:t>A founding, premier member of Hyperledger, IBM is committed to open source, standards &amp; governance</a:t>
                </a:r>
              </a:p>
            </p:txBody>
          </p:sp>
          <p:pic>
            <p:nvPicPr>
              <p:cNvPr id="44" name="Picture 43" descr="icons-01.png">
                <a:extLst>
                  <a:ext uri="{FF2B5EF4-FFF2-40B4-BE49-F238E27FC236}">
                    <a16:creationId xmlns:a16="http://schemas.microsoft.com/office/drawing/2014/main" id="{FCC21B5D-210D-8AB6-3742-65C14EC50D0C}"/>
                  </a:ext>
                </a:extLst>
              </p:cNvPr>
              <p:cNvPicPr>
                <a:picLocks noChangeAspect="1"/>
              </p:cNvPicPr>
              <p:nvPr/>
            </p:nvPicPr>
            <p:blipFill>
              <a:blip r:embed="rId12" cstate="print">
                <a:duotone>
                  <a:schemeClr val="accent4">
                    <a:shade val="45000"/>
                    <a:satMod val="135000"/>
                  </a:schemeClr>
                  <a:prstClr val="white"/>
                </a:duotone>
                <a:extLst>
                  <a:ext uri="{BEBA8EAE-BF5A-486C-A8C5-ECC9F3942E4B}">
                    <a14:imgProps xmlns:a14="http://schemas.microsoft.com/office/drawing/2010/main">
                      <a14:imgLayer r:embed="rId13">
                        <a14:imgEffect>
                          <a14:colorTemperature colorTemp="5900"/>
                        </a14:imgEffect>
                        <a14:imgEffect>
                          <a14:brightnessContrast bright="-40000"/>
                        </a14:imgEffect>
                      </a14:imgLayer>
                    </a14:imgProps>
                  </a:ext>
                  <a:ext uri="{28A0092B-C50C-407E-A947-70E740481C1C}">
                    <a14:useLocalDpi xmlns:a14="http://schemas.microsoft.com/office/drawing/2010/main" val="0"/>
                  </a:ext>
                </a:extLst>
              </a:blip>
              <a:stretch>
                <a:fillRect/>
              </a:stretch>
            </p:blipFill>
            <p:spPr>
              <a:xfrm>
                <a:off x="2043395" y="1048863"/>
                <a:ext cx="1022919" cy="457141"/>
              </a:xfrm>
              <a:prstGeom prst="rect">
                <a:avLst/>
              </a:prstGeom>
              <a:solidFill>
                <a:schemeClr val="bg2"/>
              </a:solidFill>
            </p:spPr>
          </p:pic>
          <p:pic>
            <p:nvPicPr>
              <p:cNvPr id="45" name="Picture 44" descr="icons-03.png">
                <a:extLst>
                  <a:ext uri="{FF2B5EF4-FFF2-40B4-BE49-F238E27FC236}">
                    <a16:creationId xmlns:a16="http://schemas.microsoft.com/office/drawing/2014/main" id="{2F710A23-E681-9532-69A7-9E4C46BBA9D2}"/>
                  </a:ext>
                </a:extLst>
              </p:cNvPr>
              <p:cNvPicPr>
                <a:picLocks noChangeAspect="1"/>
              </p:cNvPicPr>
              <p:nvPr/>
            </p:nvPicPr>
            <p:blipFill>
              <a:blip r:embed="rId14" cstate="print">
                <a:duotone>
                  <a:schemeClr val="accent4">
                    <a:shade val="45000"/>
                    <a:satMod val="135000"/>
                  </a:schemeClr>
                  <a:prstClr val="white"/>
                </a:duotone>
                <a:extLst>
                  <a:ext uri="{BEBA8EAE-BF5A-486C-A8C5-ECC9F3942E4B}">
                    <a14:imgProps xmlns:a14="http://schemas.microsoft.com/office/drawing/2010/main">
                      <a14:imgLayer r:embed="rId1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2122097" y="2902261"/>
                <a:ext cx="938006" cy="417710"/>
              </a:xfrm>
              <a:prstGeom prst="rect">
                <a:avLst/>
              </a:prstGeom>
              <a:solidFill>
                <a:schemeClr val="bg2"/>
              </a:solidFill>
            </p:spPr>
          </p:pic>
          <p:pic>
            <p:nvPicPr>
              <p:cNvPr id="46" name="Picture 45">
                <a:extLst>
                  <a:ext uri="{FF2B5EF4-FFF2-40B4-BE49-F238E27FC236}">
                    <a16:creationId xmlns:a16="http://schemas.microsoft.com/office/drawing/2014/main" id="{1A1348C5-5E83-A5AF-A20A-8D6A50A58669}"/>
                  </a:ext>
                </a:extLst>
              </p:cNvPr>
              <p:cNvPicPr>
                <a:picLocks noChangeAspect="1"/>
              </p:cNvPicPr>
              <p:nvPr/>
            </p:nvPicPr>
            <p:blipFill>
              <a:blip r:embed="rId16">
                <a:alphaModFix/>
                <a:duotone>
                  <a:prstClr val="black"/>
                  <a:schemeClr val="accent4">
                    <a:tint val="45000"/>
                    <a:satMod val="400000"/>
                  </a:schemeClr>
                </a:duotone>
                <a:lum bright="-40000"/>
                <a:extLst>
                  <a:ext uri="{28A0092B-C50C-407E-A947-70E740481C1C}">
                    <a14:useLocalDpi xmlns:a14="http://schemas.microsoft.com/office/drawing/2010/main" val="0"/>
                  </a:ext>
                </a:extLst>
              </a:blip>
              <a:stretch>
                <a:fillRect/>
              </a:stretch>
            </p:blipFill>
            <p:spPr>
              <a:xfrm>
                <a:off x="499495" y="1016248"/>
                <a:ext cx="897561" cy="407484"/>
              </a:xfrm>
              <a:prstGeom prst="rect">
                <a:avLst/>
              </a:prstGeom>
              <a:solidFill>
                <a:schemeClr val="bg2"/>
              </a:solidFill>
            </p:spPr>
          </p:pic>
          <p:pic>
            <p:nvPicPr>
              <p:cNvPr id="47" name="Picture 46">
                <a:extLst>
                  <a:ext uri="{FF2B5EF4-FFF2-40B4-BE49-F238E27FC236}">
                    <a16:creationId xmlns:a16="http://schemas.microsoft.com/office/drawing/2014/main" id="{3A57AD8A-D8DB-C651-5D17-12A305C44E29}"/>
                  </a:ext>
                </a:extLst>
              </p:cNvPr>
              <p:cNvPicPr>
                <a:picLocks noChangeAspect="1"/>
              </p:cNvPicPr>
              <p:nvPr/>
            </p:nvPicPr>
            <p:blipFill>
              <a:blip r:embed="rId17">
                <a:duotone>
                  <a:prstClr val="black"/>
                  <a:schemeClr val="accent4">
                    <a:tint val="45000"/>
                    <a:satMod val="400000"/>
                  </a:schemeClr>
                </a:duotone>
                <a:lum bright="-40000"/>
                <a:extLst>
                  <a:ext uri="{28A0092B-C50C-407E-A947-70E740481C1C}">
                    <a14:useLocalDpi xmlns:a14="http://schemas.microsoft.com/office/drawing/2010/main" val="0"/>
                  </a:ext>
                </a:extLst>
              </a:blip>
              <a:stretch>
                <a:fillRect/>
              </a:stretch>
            </p:blipFill>
            <p:spPr>
              <a:xfrm>
                <a:off x="2133780" y="1965335"/>
                <a:ext cx="932533" cy="380646"/>
              </a:xfrm>
              <a:prstGeom prst="rect">
                <a:avLst/>
              </a:prstGeom>
              <a:solidFill>
                <a:schemeClr val="bg2"/>
              </a:solidFill>
            </p:spPr>
          </p:pic>
          <p:pic>
            <p:nvPicPr>
              <p:cNvPr id="48" name="Picture 2" descr="mage result for hyperledger">
                <a:extLst>
                  <a:ext uri="{FF2B5EF4-FFF2-40B4-BE49-F238E27FC236}">
                    <a16:creationId xmlns:a16="http://schemas.microsoft.com/office/drawing/2014/main" id="{07C63F44-2276-52C7-715C-BE7F5092A82F}"/>
                  </a:ext>
                </a:extLst>
              </p:cNvPr>
              <p:cNvPicPr>
                <a:picLocks noChangeAspect="1" noChangeArrowheads="1"/>
              </p:cNvPicPr>
              <p:nvPr/>
            </p:nvPicPr>
            <p:blipFill rotWithShape="1">
              <a:blip r:embed="rId18">
                <a:duotone>
                  <a:schemeClr val="accent4">
                    <a:shade val="45000"/>
                    <a:satMod val="135000"/>
                  </a:schemeClr>
                  <a:prstClr val="white"/>
                </a:duotone>
                <a:extLst>
                  <a:ext uri="{28A0092B-C50C-407E-A947-70E740481C1C}">
                    <a14:useLocalDpi xmlns:a14="http://schemas.microsoft.com/office/drawing/2010/main" val="0"/>
                  </a:ext>
                </a:extLst>
              </a:blip>
              <a:srcRect l="23304" t="-4006" b="2"/>
              <a:stretch/>
            </p:blipFill>
            <p:spPr bwMode="auto">
              <a:xfrm>
                <a:off x="3203105" y="3900379"/>
                <a:ext cx="1303129" cy="335842"/>
              </a:xfrm>
              <a:prstGeom prst="rect">
                <a:avLst/>
              </a:prstGeom>
              <a:solidFill>
                <a:srgbClr val="FFFFFF"/>
              </a:solidFill>
            </p:spPr>
          </p:pic>
          <p:pic>
            <p:nvPicPr>
              <p:cNvPr id="49" name="Picture 48">
                <a:extLst>
                  <a:ext uri="{FF2B5EF4-FFF2-40B4-BE49-F238E27FC236}">
                    <a16:creationId xmlns:a16="http://schemas.microsoft.com/office/drawing/2014/main" id="{324B3F0F-FB72-0A1C-8B98-9E9C2DA11B8B}"/>
                  </a:ext>
                </a:extLst>
              </p:cNvPr>
              <p:cNvPicPr>
                <a:picLocks noChangeAspect="1"/>
              </p:cNvPicPr>
              <p:nvPr/>
            </p:nvPicPr>
            <p:blipFill rotWithShape="1">
              <a:blip r:embed="rId19">
                <a:duotone>
                  <a:schemeClr val="accent4">
                    <a:shade val="45000"/>
                    <a:satMod val="135000"/>
                  </a:schemeClr>
                  <a:prstClr val="white"/>
                </a:duotone>
                <a:extLst>
                  <a:ext uri="{BEBA8EAE-BF5A-486C-A8C5-ECC9F3942E4B}">
                    <a14:imgProps xmlns:a14="http://schemas.microsoft.com/office/drawing/2010/main">
                      <a14:imgLayer r:embed="rId20">
                        <a14:imgEffect>
                          <a14:brightnessContrast bright="-40000"/>
                        </a14:imgEffect>
                      </a14:imgLayer>
                    </a14:imgProps>
                  </a:ext>
                </a:extLst>
              </a:blip>
              <a:srcRect l="12636" t="28363" r="69797" b="28449"/>
              <a:stretch/>
            </p:blipFill>
            <p:spPr>
              <a:xfrm>
                <a:off x="2229771" y="3637584"/>
                <a:ext cx="830330" cy="392512"/>
              </a:xfrm>
              <a:prstGeom prst="rect">
                <a:avLst/>
              </a:prstGeom>
              <a:solidFill>
                <a:schemeClr val="bg2"/>
              </a:solidFill>
            </p:spPr>
          </p:pic>
        </p:grpSp>
      </p:grpSp>
    </p:spTree>
    <p:extLst>
      <p:ext uri="{BB962C8B-B14F-4D97-AF65-F5344CB8AC3E}">
        <p14:creationId xmlns:p14="http://schemas.microsoft.com/office/powerpoint/2010/main" val="56794246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5765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IN" b="1" dirty="0"/>
              <a:t>Hyperledger End user components view</a:t>
            </a:r>
            <a:endParaRPr lang="en-US" b="1" dirty="0"/>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Hyperledger End user components view</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27</a:t>
            </a:fld>
            <a:endParaRPr lang="en-IN" dirty="0"/>
          </a:p>
        </p:txBody>
      </p:sp>
      <p:pic>
        <p:nvPicPr>
          <p:cNvPr id="7" name="Picture 6">
            <a:extLst>
              <a:ext uri="{FF2B5EF4-FFF2-40B4-BE49-F238E27FC236}">
                <a16:creationId xmlns:a16="http://schemas.microsoft.com/office/drawing/2014/main" id="{1991D035-D416-2BAE-35B8-CD774D614B51}"/>
              </a:ext>
            </a:extLst>
          </p:cNvPr>
          <p:cNvPicPr>
            <a:picLocks noChangeAspect="1"/>
          </p:cNvPicPr>
          <p:nvPr/>
        </p:nvPicPr>
        <p:blipFill>
          <a:blip r:embed="rId2"/>
          <a:stretch>
            <a:fillRect/>
          </a:stretch>
        </p:blipFill>
        <p:spPr>
          <a:xfrm>
            <a:off x="19513113" y="1886930"/>
            <a:ext cx="3995166" cy="3957828"/>
          </a:xfrm>
          <a:prstGeom prst="rect">
            <a:avLst/>
          </a:prstGeom>
        </p:spPr>
      </p:pic>
      <p:pic>
        <p:nvPicPr>
          <p:cNvPr id="8" name="Google Shape;334;p33">
            <a:extLst>
              <a:ext uri="{FF2B5EF4-FFF2-40B4-BE49-F238E27FC236}">
                <a16:creationId xmlns:a16="http://schemas.microsoft.com/office/drawing/2014/main" id="{481010B1-D5F0-AE5C-CCF3-8E186B5F4B1D}"/>
              </a:ext>
            </a:extLst>
          </p:cNvPr>
          <p:cNvPicPr preferRelativeResize="0"/>
          <p:nvPr/>
        </p:nvPicPr>
        <p:blipFill rotWithShape="1">
          <a:blip r:embed="rId3">
            <a:alphaModFix/>
          </a:blip>
          <a:srcRect b="10"/>
          <a:stretch/>
        </p:blipFill>
        <p:spPr>
          <a:xfrm>
            <a:off x="1458333" y="4773468"/>
            <a:ext cx="22039843" cy="7589982"/>
          </a:xfrm>
          <a:prstGeom prst="rect">
            <a:avLst/>
          </a:prstGeom>
          <a:noFill/>
          <a:ln>
            <a:noFill/>
          </a:ln>
        </p:spPr>
      </p:pic>
    </p:spTree>
    <p:extLst>
      <p:ext uri="{BB962C8B-B14F-4D97-AF65-F5344CB8AC3E}">
        <p14:creationId xmlns:p14="http://schemas.microsoft.com/office/powerpoint/2010/main" val="2245563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IN" b="1" dirty="0"/>
              <a:t>Hyperledger Developer view</a:t>
            </a:r>
            <a:endParaRPr lang="en-US" b="1" dirty="0"/>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Hyperledger Developer view</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28</a:t>
            </a:fld>
            <a:endParaRPr lang="en-IN" dirty="0"/>
          </a:p>
        </p:txBody>
      </p:sp>
      <p:grpSp>
        <p:nvGrpSpPr>
          <p:cNvPr id="7" name="Group 6">
            <a:extLst>
              <a:ext uri="{FF2B5EF4-FFF2-40B4-BE49-F238E27FC236}">
                <a16:creationId xmlns:a16="http://schemas.microsoft.com/office/drawing/2014/main" id="{D75801A1-D7AF-AFA4-985C-3905823FE727}"/>
              </a:ext>
            </a:extLst>
          </p:cNvPr>
          <p:cNvGrpSpPr/>
          <p:nvPr/>
        </p:nvGrpSpPr>
        <p:grpSpPr>
          <a:xfrm>
            <a:off x="1555749" y="4505325"/>
            <a:ext cx="21952529" cy="7495257"/>
            <a:chOff x="812800" y="426920"/>
            <a:chExt cx="14843669" cy="9270136"/>
          </a:xfrm>
        </p:grpSpPr>
        <p:grpSp>
          <p:nvGrpSpPr>
            <p:cNvPr id="8" name="Group 7">
              <a:extLst>
                <a:ext uri="{FF2B5EF4-FFF2-40B4-BE49-F238E27FC236}">
                  <a16:creationId xmlns:a16="http://schemas.microsoft.com/office/drawing/2014/main" id="{7DC6D8FF-E996-E939-BCBD-4AFE275EF0AF}"/>
                </a:ext>
              </a:extLst>
            </p:cNvPr>
            <p:cNvGrpSpPr/>
            <p:nvPr/>
          </p:nvGrpSpPr>
          <p:grpSpPr>
            <a:xfrm>
              <a:off x="7961149" y="4198519"/>
              <a:ext cx="6372859" cy="5096742"/>
              <a:chOff x="4613490" y="5512087"/>
              <a:chExt cx="6372859" cy="5096742"/>
            </a:xfrm>
          </p:grpSpPr>
          <p:sp>
            <p:nvSpPr>
              <p:cNvPr id="52" name="Rounded Rectangle 4">
                <a:extLst>
                  <a:ext uri="{FF2B5EF4-FFF2-40B4-BE49-F238E27FC236}">
                    <a16:creationId xmlns:a16="http://schemas.microsoft.com/office/drawing/2014/main" id="{CBBCC7F1-7FC1-A2AF-0F0E-7374810C614B}"/>
                  </a:ext>
                </a:extLst>
              </p:cNvPr>
              <p:cNvSpPr/>
              <p:nvPr/>
            </p:nvSpPr>
            <p:spPr>
              <a:xfrm>
                <a:off x="4613490" y="5512087"/>
                <a:ext cx="6372859" cy="5096742"/>
              </a:xfrm>
              <a:prstGeom prst="roundRect">
                <a:avLst/>
              </a:prstGeom>
              <a:solidFill>
                <a:schemeClr val="accent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800" b="1" dirty="0">
                    <a:latin typeface="DIN Alternate" pitchFamily="2" charset="77"/>
                  </a:rPr>
                  <a:t>Burrow</a:t>
                </a:r>
              </a:p>
              <a:p>
                <a:pPr algn="r"/>
                <a:r>
                  <a:rPr lang="en-US" sz="2800" b="1" dirty="0">
                    <a:latin typeface="DIN Alternate" pitchFamily="2" charset="77"/>
                  </a:rPr>
                  <a:t>Fabric</a:t>
                </a:r>
              </a:p>
            </p:txBody>
          </p:sp>
          <p:grpSp>
            <p:nvGrpSpPr>
              <p:cNvPr id="53" name="Group 52">
                <a:extLst>
                  <a:ext uri="{FF2B5EF4-FFF2-40B4-BE49-F238E27FC236}">
                    <a16:creationId xmlns:a16="http://schemas.microsoft.com/office/drawing/2014/main" id="{50587E34-ECF5-5446-0295-F1E5A89E1064}"/>
                  </a:ext>
                </a:extLst>
              </p:cNvPr>
              <p:cNvGrpSpPr/>
              <p:nvPr/>
            </p:nvGrpSpPr>
            <p:grpSpPr>
              <a:xfrm>
                <a:off x="6677659" y="5854685"/>
                <a:ext cx="2288543" cy="1866900"/>
                <a:chOff x="6677659" y="5854685"/>
                <a:chExt cx="2288543" cy="1866900"/>
              </a:xfrm>
            </p:grpSpPr>
            <p:sp>
              <p:nvSpPr>
                <p:cNvPr id="71" name="Rounded Rectangle 23">
                  <a:extLst>
                    <a:ext uri="{FF2B5EF4-FFF2-40B4-BE49-F238E27FC236}">
                      <a16:creationId xmlns:a16="http://schemas.microsoft.com/office/drawing/2014/main" id="{DF525EAB-0EEB-7526-D402-B836EF44DD1A}"/>
                    </a:ext>
                  </a:extLst>
                </p:cNvPr>
                <p:cNvSpPr/>
                <p:nvPr/>
              </p:nvSpPr>
              <p:spPr>
                <a:xfrm>
                  <a:off x="6677659" y="5854685"/>
                  <a:ext cx="2286000" cy="1866900"/>
                </a:xfrm>
                <a:prstGeom prst="roundRect">
                  <a:avLst/>
                </a:prstGeom>
                <a:solidFill>
                  <a:schemeClr val="accent1">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000">
                      <a:solidFill>
                        <a:schemeClr val="tx1">
                          <a:lumMod val="85000"/>
                          <a:lumOff val="15000"/>
                        </a:schemeClr>
                      </a:solidFill>
                      <a:latin typeface="DIN Alternate" pitchFamily="2" charset="77"/>
                    </a:rPr>
                    <a:t>Fabric [Apple]</a:t>
                  </a:r>
                </a:p>
              </p:txBody>
            </p:sp>
            <p:grpSp>
              <p:nvGrpSpPr>
                <p:cNvPr id="72" name="Group 71">
                  <a:extLst>
                    <a:ext uri="{FF2B5EF4-FFF2-40B4-BE49-F238E27FC236}">
                      <a16:creationId xmlns:a16="http://schemas.microsoft.com/office/drawing/2014/main" id="{62E9C1C5-A99F-5709-E17B-9D4BB6CD89A1}"/>
                    </a:ext>
                  </a:extLst>
                </p:cNvPr>
                <p:cNvGrpSpPr/>
                <p:nvPr/>
              </p:nvGrpSpPr>
              <p:grpSpPr>
                <a:xfrm>
                  <a:off x="6677659" y="6890967"/>
                  <a:ext cx="2288543" cy="589895"/>
                  <a:chOff x="14833600" y="5946776"/>
                  <a:chExt cx="2288543" cy="589895"/>
                </a:xfrm>
              </p:grpSpPr>
              <p:sp>
                <p:nvSpPr>
                  <p:cNvPr id="73" name="Rectangle 72">
                    <a:extLst>
                      <a:ext uri="{FF2B5EF4-FFF2-40B4-BE49-F238E27FC236}">
                        <a16:creationId xmlns:a16="http://schemas.microsoft.com/office/drawing/2014/main" id="{8DBF8E3A-E46D-2074-D90E-579EE1CFBFB9}"/>
                      </a:ext>
                    </a:extLst>
                  </p:cNvPr>
                  <p:cNvSpPr/>
                  <p:nvPr/>
                </p:nvSpPr>
                <p:spPr>
                  <a:xfrm>
                    <a:off x="16256000" y="5946776"/>
                    <a:ext cx="866143" cy="589895"/>
                  </a:xfrm>
                  <a:prstGeom prst="rect">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45720" rtlCol="0" anchor="t"/>
                  <a:lstStyle/>
                  <a:p>
                    <a:pPr algn="r"/>
                    <a:r>
                      <a:rPr lang="en-US" sz="1600" dirty="0">
                        <a:solidFill>
                          <a:schemeClr val="tx1">
                            <a:lumMod val="85000"/>
                            <a:lumOff val="15000"/>
                          </a:schemeClr>
                        </a:solidFill>
                        <a:latin typeface="DIN Alternate" pitchFamily="2" charset="77"/>
                      </a:rPr>
                      <a:t>Trans </a:t>
                    </a:r>
                  </a:p>
                  <a:p>
                    <a:pPr algn="r"/>
                    <a:r>
                      <a:rPr lang="en-US" sz="1600" dirty="0">
                        <a:solidFill>
                          <a:schemeClr val="tx1">
                            <a:lumMod val="85000"/>
                            <a:lumOff val="15000"/>
                          </a:schemeClr>
                        </a:solidFill>
                        <a:latin typeface="DIN Alternate" pitchFamily="2" charset="77"/>
                      </a:rPr>
                      <a:t>Chain</a:t>
                    </a:r>
                  </a:p>
                </p:txBody>
              </p:sp>
              <p:sp>
                <p:nvSpPr>
                  <p:cNvPr id="74" name="Rectangle 73">
                    <a:extLst>
                      <a:ext uri="{FF2B5EF4-FFF2-40B4-BE49-F238E27FC236}">
                        <a16:creationId xmlns:a16="http://schemas.microsoft.com/office/drawing/2014/main" id="{4795366C-CEBD-1C58-F8D6-E5571A1D68EB}"/>
                      </a:ext>
                    </a:extLst>
                  </p:cNvPr>
                  <p:cNvSpPr/>
                  <p:nvPr/>
                </p:nvSpPr>
                <p:spPr>
                  <a:xfrm>
                    <a:off x="15549548" y="5946776"/>
                    <a:ext cx="866143" cy="589895"/>
                  </a:xfrm>
                  <a:prstGeom prst="rect">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45720" rtlCol="0" anchor="t"/>
                  <a:lstStyle/>
                  <a:p>
                    <a:pPr algn="r"/>
                    <a:r>
                      <a:rPr lang="en-US" sz="1600" dirty="0">
                        <a:solidFill>
                          <a:schemeClr val="tx1">
                            <a:lumMod val="85000"/>
                            <a:lumOff val="15000"/>
                          </a:schemeClr>
                        </a:solidFill>
                        <a:latin typeface="DIN Alternate" pitchFamily="2" charset="77"/>
                      </a:rPr>
                      <a:t>State DB</a:t>
                    </a:r>
                  </a:p>
                  <a:p>
                    <a:pPr algn="r"/>
                    <a:r>
                      <a:rPr lang="en-US" sz="1600" dirty="0">
                        <a:solidFill>
                          <a:schemeClr val="tx1">
                            <a:lumMod val="85000"/>
                            <a:lumOff val="15000"/>
                          </a:schemeClr>
                        </a:solidFill>
                        <a:latin typeface="DIN Alternate" pitchFamily="2" charset="77"/>
                      </a:rPr>
                      <a:t>Couch </a:t>
                    </a:r>
                  </a:p>
                </p:txBody>
              </p:sp>
              <p:sp>
                <p:nvSpPr>
                  <p:cNvPr id="75" name="Rectangle 74">
                    <a:extLst>
                      <a:ext uri="{FF2B5EF4-FFF2-40B4-BE49-F238E27FC236}">
                        <a16:creationId xmlns:a16="http://schemas.microsoft.com/office/drawing/2014/main" id="{6DEA4854-6FBC-DC8D-B8D5-9313BC28CD11}"/>
                      </a:ext>
                    </a:extLst>
                  </p:cNvPr>
                  <p:cNvSpPr/>
                  <p:nvPr/>
                </p:nvSpPr>
                <p:spPr>
                  <a:xfrm>
                    <a:off x="14833600" y="5946776"/>
                    <a:ext cx="866143" cy="589895"/>
                  </a:xfrm>
                  <a:prstGeom prst="rect">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45720" rtlCol="0" anchor="t"/>
                  <a:lstStyle/>
                  <a:p>
                    <a:pPr algn="r"/>
                    <a:r>
                      <a:rPr lang="en-US" sz="1600" dirty="0">
                        <a:solidFill>
                          <a:schemeClr val="tx1">
                            <a:lumMod val="85000"/>
                            <a:lumOff val="15000"/>
                          </a:schemeClr>
                        </a:solidFill>
                        <a:latin typeface="DIN Alternate" pitchFamily="2" charset="77"/>
                      </a:rPr>
                      <a:t>Chain code</a:t>
                    </a:r>
                  </a:p>
                </p:txBody>
              </p:sp>
            </p:grpSp>
          </p:grpSp>
          <p:grpSp>
            <p:nvGrpSpPr>
              <p:cNvPr id="54" name="Group 53">
                <a:extLst>
                  <a:ext uri="{FF2B5EF4-FFF2-40B4-BE49-F238E27FC236}">
                    <a16:creationId xmlns:a16="http://schemas.microsoft.com/office/drawing/2014/main" id="{078399FD-005E-1692-837E-BCE614653A01}"/>
                  </a:ext>
                </a:extLst>
              </p:cNvPr>
              <p:cNvGrpSpPr/>
              <p:nvPr/>
            </p:nvGrpSpPr>
            <p:grpSpPr>
              <a:xfrm>
                <a:off x="5294630" y="8177978"/>
                <a:ext cx="2288543" cy="1866900"/>
                <a:chOff x="6677659" y="5854685"/>
                <a:chExt cx="2288543" cy="1866900"/>
              </a:xfrm>
            </p:grpSpPr>
            <p:sp>
              <p:nvSpPr>
                <p:cNvPr id="66" name="Rounded Rectangle 18">
                  <a:extLst>
                    <a:ext uri="{FF2B5EF4-FFF2-40B4-BE49-F238E27FC236}">
                      <a16:creationId xmlns:a16="http://schemas.microsoft.com/office/drawing/2014/main" id="{A66C21CF-C80C-4DE0-EA8A-DD8EC77156AD}"/>
                    </a:ext>
                  </a:extLst>
                </p:cNvPr>
                <p:cNvSpPr/>
                <p:nvPr/>
              </p:nvSpPr>
              <p:spPr>
                <a:xfrm>
                  <a:off x="6677659" y="5854685"/>
                  <a:ext cx="2286000" cy="1866900"/>
                </a:xfrm>
                <a:prstGeom prst="roundRect">
                  <a:avLst/>
                </a:prstGeom>
                <a:solidFill>
                  <a:schemeClr val="accent1">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000">
                      <a:solidFill>
                        <a:schemeClr val="tx1">
                          <a:lumMod val="85000"/>
                          <a:lumOff val="15000"/>
                        </a:schemeClr>
                      </a:solidFill>
                      <a:latin typeface="DIN Alternate" pitchFamily="2" charset="77"/>
                    </a:rPr>
                    <a:t>Fabric</a:t>
                  </a:r>
                </a:p>
                <a:p>
                  <a:pPr algn="r"/>
                  <a:r>
                    <a:rPr lang="en-US" sz="2000">
                      <a:solidFill>
                        <a:schemeClr val="tx1">
                          <a:lumMod val="85000"/>
                          <a:lumOff val="15000"/>
                        </a:schemeClr>
                      </a:solidFill>
                      <a:latin typeface="DIN Alternate" pitchFamily="2" charset="77"/>
                    </a:rPr>
                    <a:t>[Seagate]</a:t>
                  </a:r>
                </a:p>
              </p:txBody>
            </p:sp>
            <p:grpSp>
              <p:nvGrpSpPr>
                <p:cNvPr id="67" name="Group 66">
                  <a:extLst>
                    <a:ext uri="{FF2B5EF4-FFF2-40B4-BE49-F238E27FC236}">
                      <a16:creationId xmlns:a16="http://schemas.microsoft.com/office/drawing/2014/main" id="{956D0D04-D9CC-1E3B-B4B1-12283907CA5C}"/>
                    </a:ext>
                  </a:extLst>
                </p:cNvPr>
                <p:cNvGrpSpPr/>
                <p:nvPr/>
              </p:nvGrpSpPr>
              <p:grpSpPr>
                <a:xfrm>
                  <a:off x="6677659" y="6890967"/>
                  <a:ext cx="2288543" cy="589895"/>
                  <a:chOff x="14833600" y="5946776"/>
                  <a:chExt cx="2288543" cy="589895"/>
                </a:xfrm>
              </p:grpSpPr>
              <p:sp>
                <p:nvSpPr>
                  <p:cNvPr id="68" name="Rectangle 67">
                    <a:extLst>
                      <a:ext uri="{FF2B5EF4-FFF2-40B4-BE49-F238E27FC236}">
                        <a16:creationId xmlns:a16="http://schemas.microsoft.com/office/drawing/2014/main" id="{A77A60CD-4C06-66FD-AF41-7A5D74B6442A}"/>
                      </a:ext>
                    </a:extLst>
                  </p:cNvPr>
                  <p:cNvSpPr/>
                  <p:nvPr/>
                </p:nvSpPr>
                <p:spPr>
                  <a:xfrm>
                    <a:off x="16256000" y="5946776"/>
                    <a:ext cx="866143" cy="589895"/>
                  </a:xfrm>
                  <a:prstGeom prst="rect">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45720" rtlCol="0" anchor="t"/>
                  <a:lstStyle/>
                  <a:p>
                    <a:pPr algn="r"/>
                    <a:r>
                      <a:rPr lang="en-US" sz="1600" dirty="0">
                        <a:solidFill>
                          <a:schemeClr val="tx1">
                            <a:lumMod val="85000"/>
                            <a:lumOff val="15000"/>
                          </a:schemeClr>
                        </a:solidFill>
                        <a:latin typeface="DIN Alternate" pitchFamily="2" charset="77"/>
                      </a:rPr>
                      <a:t>Trans </a:t>
                    </a:r>
                  </a:p>
                  <a:p>
                    <a:pPr algn="r"/>
                    <a:r>
                      <a:rPr lang="en-US" sz="1600" dirty="0">
                        <a:solidFill>
                          <a:schemeClr val="tx1">
                            <a:lumMod val="85000"/>
                            <a:lumOff val="15000"/>
                          </a:schemeClr>
                        </a:solidFill>
                        <a:latin typeface="DIN Alternate" pitchFamily="2" charset="77"/>
                      </a:rPr>
                      <a:t>Chain</a:t>
                    </a:r>
                  </a:p>
                </p:txBody>
              </p:sp>
              <p:sp>
                <p:nvSpPr>
                  <p:cNvPr id="69" name="Rectangle 68">
                    <a:extLst>
                      <a:ext uri="{FF2B5EF4-FFF2-40B4-BE49-F238E27FC236}">
                        <a16:creationId xmlns:a16="http://schemas.microsoft.com/office/drawing/2014/main" id="{B5A9CB29-E86D-CCA5-5537-48B75CCC2EB8}"/>
                      </a:ext>
                    </a:extLst>
                  </p:cNvPr>
                  <p:cNvSpPr/>
                  <p:nvPr/>
                </p:nvSpPr>
                <p:spPr>
                  <a:xfrm>
                    <a:off x="15549548" y="5946776"/>
                    <a:ext cx="866143" cy="589895"/>
                  </a:xfrm>
                  <a:prstGeom prst="rect">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45720" rtlCol="0" anchor="t"/>
                  <a:lstStyle/>
                  <a:p>
                    <a:pPr algn="r"/>
                    <a:r>
                      <a:rPr lang="en-US" sz="1600" dirty="0">
                        <a:solidFill>
                          <a:schemeClr val="tx1">
                            <a:lumMod val="85000"/>
                            <a:lumOff val="15000"/>
                          </a:schemeClr>
                        </a:solidFill>
                        <a:latin typeface="DIN Alternate" pitchFamily="2" charset="77"/>
                      </a:rPr>
                      <a:t>State DB</a:t>
                    </a:r>
                  </a:p>
                  <a:p>
                    <a:pPr algn="r"/>
                    <a:r>
                      <a:rPr lang="en-US" sz="1600" dirty="0">
                        <a:solidFill>
                          <a:schemeClr val="tx1">
                            <a:lumMod val="85000"/>
                            <a:lumOff val="15000"/>
                          </a:schemeClr>
                        </a:solidFill>
                        <a:latin typeface="DIN Alternate" pitchFamily="2" charset="77"/>
                      </a:rPr>
                      <a:t>Couch</a:t>
                    </a:r>
                  </a:p>
                </p:txBody>
              </p:sp>
              <p:sp>
                <p:nvSpPr>
                  <p:cNvPr id="70" name="Rectangle 69">
                    <a:extLst>
                      <a:ext uri="{FF2B5EF4-FFF2-40B4-BE49-F238E27FC236}">
                        <a16:creationId xmlns:a16="http://schemas.microsoft.com/office/drawing/2014/main" id="{13A551D8-F802-16E4-97CE-47B3272CF956}"/>
                      </a:ext>
                    </a:extLst>
                  </p:cNvPr>
                  <p:cNvSpPr/>
                  <p:nvPr/>
                </p:nvSpPr>
                <p:spPr>
                  <a:xfrm>
                    <a:off x="14833600" y="5946776"/>
                    <a:ext cx="866143" cy="589895"/>
                  </a:xfrm>
                  <a:prstGeom prst="rect">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45720" rtlCol="0" anchor="t"/>
                  <a:lstStyle/>
                  <a:p>
                    <a:pPr algn="r"/>
                    <a:r>
                      <a:rPr lang="en-US" sz="1600" dirty="0">
                        <a:solidFill>
                          <a:schemeClr val="tx1">
                            <a:lumMod val="85000"/>
                            <a:lumOff val="15000"/>
                          </a:schemeClr>
                        </a:solidFill>
                        <a:latin typeface="DIN Alternate" pitchFamily="2" charset="77"/>
                      </a:rPr>
                      <a:t>Chain code</a:t>
                    </a:r>
                  </a:p>
                </p:txBody>
              </p:sp>
            </p:grpSp>
          </p:grpSp>
          <p:grpSp>
            <p:nvGrpSpPr>
              <p:cNvPr id="55" name="Group 54">
                <a:extLst>
                  <a:ext uri="{FF2B5EF4-FFF2-40B4-BE49-F238E27FC236}">
                    <a16:creationId xmlns:a16="http://schemas.microsoft.com/office/drawing/2014/main" id="{D228FF1A-9964-84C6-8831-81B8FCA6A258}"/>
                  </a:ext>
                </a:extLst>
              </p:cNvPr>
              <p:cNvGrpSpPr/>
              <p:nvPr/>
            </p:nvGrpSpPr>
            <p:grpSpPr>
              <a:xfrm>
                <a:off x="8296578" y="8195811"/>
                <a:ext cx="2288543" cy="1866900"/>
                <a:chOff x="6677659" y="5854685"/>
                <a:chExt cx="2288543" cy="1866900"/>
              </a:xfrm>
            </p:grpSpPr>
            <p:sp>
              <p:nvSpPr>
                <p:cNvPr id="61" name="Rounded Rectangle 13">
                  <a:extLst>
                    <a:ext uri="{FF2B5EF4-FFF2-40B4-BE49-F238E27FC236}">
                      <a16:creationId xmlns:a16="http://schemas.microsoft.com/office/drawing/2014/main" id="{B8D80F40-EE01-2734-FC8D-DA9EA8F382A0}"/>
                    </a:ext>
                  </a:extLst>
                </p:cNvPr>
                <p:cNvSpPr/>
                <p:nvPr/>
              </p:nvSpPr>
              <p:spPr>
                <a:xfrm>
                  <a:off x="6677659" y="5854685"/>
                  <a:ext cx="2286000" cy="1866900"/>
                </a:xfrm>
                <a:prstGeom prst="roundRect">
                  <a:avLst/>
                </a:prstGeom>
                <a:solidFill>
                  <a:schemeClr val="accent1">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000">
                      <a:solidFill>
                        <a:schemeClr val="tx1">
                          <a:lumMod val="85000"/>
                          <a:lumOff val="15000"/>
                        </a:schemeClr>
                      </a:solidFill>
                      <a:latin typeface="DIN Alternate" pitchFamily="2" charset="77"/>
                    </a:rPr>
                    <a:t>Fabric </a:t>
                  </a:r>
                </a:p>
                <a:p>
                  <a:pPr algn="r"/>
                  <a:r>
                    <a:rPr lang="en-US" sz="2000">
                      <a:solidFill>
                        <a:schemeClr val="tx1">
                          <a:lumMod val="85000"/>
                          <a:lumOff val="15000"/>
                        </a:schemeClr>
                      </a:solidFill>
                      <a:latin typeface="DIN Alternate" pitchFamily="2" charset="77"/>
                    </a:rPr>
                    <a:t>[WD]</a:t>
                  </a:r>
                </a:p>
              </p:txBody>
            </p:sp>
            <p:grpSp>
              <p:nvGrpSpPr>
                <p:cNvPr id="62" name="Group 61">
                  <a:extLst>
                    <a:ext uri="{FF2B5EF4-FFF2-40B4-BE49-F238E27FC236}">
                      <a16:creationId xmlns:a16="http://schemas.microsoft.com/office/drawing/2014/main" id="{E33DC752-6537-EC98-F69E-7D2F630043D2}"/>
                    </a:ext>
                  </a:extLst>
                </p:cNvPr>
                <p:cNvGrpSpPr/>
                <p:nvPr/>
              </p:nvGrpSpPr>
              <p:grpSpPr>
                <a:xfrm>
                  <a:off x="6677659" y="6890967"/>
                  <a:ext cx="2288543" cy="589895"/>
                  <a:chOff x="14833600" y="5946776"/>
                  <a:chExt cx="2288543" cy="589895"/>
                </a:xfrm>
              </p:grpSpPr>
              <p:sp>
                <p:nvSpPr>
                  <p:cNvPr id="63" name="Rectangle 62">
                    <a:extLst>
                      <a:ext uri="{FF2B5EF4-FFF2-40B4-BE49-F238E27FC236}">
                        <a16:creationId xmlns:a16="http://schemas.microsoft.com/office/drawing/2014/main" id="{EF5BBC2E-0B04-E30E-8F86-DC1F1EA90EF8}"/>
                      </a:ext>
                    </a:extLst>
                  </p:cNvPr>
                  <p:cNvSpPr/>
                  <p:nvPr/>
                </p:nvSpPr>
                <p:spPr>
                  <a:xfrm>
                    <a:off x="16256000" y="5946776"/>
                    <a:ext cx="866143" cy="589895"/>
                  </a:xfrm>
                  <a:prstGeom prst="rect">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45720" rtlCol="0" anchor="t"/>
                  <a:lstStyle/>
                  <a:p>
                    <a:pPr algn="r"/>
                    <a:r>
                      <a:rPr lang="en-US" sz="1600" dirty="0">
                        <a:solidFill>
                          <a:schemeClr val="tx1">
                            <a:lumMod val="85000"/>
                            <a:lumOff val="15000"/>
                          </a:schemeClr>
                        </a:solidFill>
                        <a:latin typeface="DIN Alternate" pitchFamily="2" charset="77"/>
                      </a:rPr>
                      <a:t>Trans</a:t>
                    </a:r>
                  </a:p>
                  <a:p>
                    <a:pPr algn="r"/>
                    <a:r>
                      <a:rPr lang="en-US" sz="1600" dirty="0">
                        <a:solidFill>
                          <a:schemeClr val="tx1">
                            <a:lumMod val="85000"/>
                            <a:lumOff val="15000"/>
                          </a:schemeClr>
                        </a:solidFill>
                        <a:latin typeface="DIN Alternate" pitchFamily="2" charset="77"/>
                      </a:rPr>
                      <a:t>Chain</a:t>
                    </a:r>
                  </a:p>
                </p:txBody>
              </p:sp>
              <p:sp>
                <p:nvSpPr>
                  <p:cNvPr id="64" name="Rectangle 63">
                    <a:extLst>
                      <a:ext uri="{FF2B5EF4-FFF2-40B4-BE49-F238E27FC236}">
                        <a16:creationId xmlns:a16="http://schemas.microsoft.com/office/drawing/2014/main" id="{47A2F2D5-3CB5-8DBC-0664-2EEDDEEABD5A}"/>
                      </a:ext>
                    </a:extLst>
                  </p:cNvPr>
                  <p:cNvSpPr/>
                  <p:nvPr/>
                </p:nvSpPr>
                <p:spPr>
                  <a:xfrm>
                    <a:off x="15549548" y="5946776"/>
                    <a:ext cx="866143" cy="589895"/>
                  </a:xfrm>
                  <a:prstGeom prst="rect">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45720" rtlCol="0" anchor="t"/>
                  <a:lstStyle/>
                  <a:p>
                    <a:pPr algn="r"/>
                    <a:r>
                      <a:rPr lang="en-US" sz="1600" dirty="0">
                        <a:solidFill>
                          <a:schemeClr val="tx1">
                            <a:lumMod val="85000"/>
                            <a:lumOff val="15000"/>
                          </a:schemeClr>
                        </a:solidFill>
                        <a:latin typeface="DIN Alternate" pitchFamily="2" charset="77"/>
                      </a:rPr>
                      <a:t>State DB</a:t>
                    </a:r>
                  </a:p>
                  <a:p>
                    <a:pPr algn="r"/>
                    <a:r>
                      <a:rPr lang="en-US" sz="1600" dirty="0">
                        <a:solidFill>
                          <a:schemeClr val="tx1">
                            <a:lumMod val="85000"/>
                            <a:lumOff val="15000"/>
                          </a:schemeClr>
                        </a:solidFill>
                        <a:latin typeface="DIN Alternate" pitchFamily="2" charset="77"/>
                      </a:rPr>
                      <a:t>Couch</a:t>
                    </a:r>
                  </a:p>
                </p:txBody>
              </p:sp>
              <p:sp>
                <p:nvSpPr>
                  <p:cNvPr id="65" name="Rectangle 64">
                    <a:extLst>
                      <a:ext uri="{FF2B5EF4-FFF2-40B4-BE49-F238E27FC236}">
                        <a16:creationId xmlns:a16="http://schemas.microsoft.com/office/drawing/2014/main" id="{D4D18A9F-02F4-345F-EEC5-8B24B69768D3}"/>
                      </a:ext>
                    </a:extLst>
                  </p:cNvPr>
                  <p:cNvSpPr/>
                  <p:nvPr/>
                </p:nvSpPr>
                <p:spPr>
                  <a:xfrm>
                    <a:off x="14833600" y="5946776"/>
                    <a:ext cx="866143" cy="589895"/>
                  </a:xfrm>
                  <a:prstGeom prst="rect">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45720" rtlCol="0" anchor="t"/>
                  <a:lstStyle/>
                  <a:p>
                    <a:pPr algn="r"/>
                    <a:r>
                      <a:rPr lang="en-US" sz="1600" dirty="0">
                        <a:solidFill>
                          <a:schemeClr val="tx1">
                            <a:lumMod val="85000"/>
                            <a:lumOff val="15000"/>
                          </a:schemeClr>
                        </a:solidFill>
                        <a:latin typeface="DIN Alternate" pitchFamily="2" charset="77"/>
                      </a:rPr>
                      <a:t>Chain code</a:t>
                    </a:r>
                  </a:p>
                </p:txBody>
              </p:sp>
            </p:grpSp>
          </p:grpSp>
          <p:sp>
            <p:nvSpPr>
              <p:cNvPr id="56" name="Arc 55">
                <a:extLst>
                  <a:ext uri="{FF2B5EF4-FFF2-40B4-BE49-F238E27FC236}">
                    <a16:creationId xmlns:a16="http://schemas.microsoft.com/office/drawing/2014/main" id="{1B93E674-23B0-8DEA-6704-5A97FC3FD2CF}"/>
                  </a:ext>
                </a:extLst>
              </p:cNvPr>
              <p:cNvSpPr/>
              <p:nvPr/>
            </p:nvSpPr>
            <p:spPr>
              <a:xfrm rot="13935633">
                <a:off x="5857728" y="6373819"/>
                <a:ext cx="1867526" cy="2309198"/>
              </a:xfrm>
              <a:prstGeom prst="arc">
                <a:avLst>
                  <a:gd name="adj1" fmla="val 16149113"/>
                  <a:gd name="adj2" fmla="val 2147290"/>
                </a:avLst>
              </a:prstGeom>
              <a:ln w="76200">
                <a:solidFill>
                  <a:schemeClr val="accent1">
                    <a:lumMod val="20000"/>
                    <a:lumOff val="8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57" name="Arc 56">
                <a:extLst>
                  <a:ext uri="{FF2B5EF4-FFF2-40B4-BE49-F238E27FC236}">
                    <a16:creationId xmlns:a16="http://schemas.microsoft.com/office/drawing/2014/main" id="{5AE49092-11DE-9128-76EA-865C592E52CE}"/>
                  </a:ext>
                </a:extLst>
              </p:cNvPr>
              <p:cNvSpPr/>
              <p:nvPr/>
            </p:nvSpPr>
            <p:spPr>
              <a:xfrm>
                <a:off x="7978707" y="6537894"/>
                <a:ext cx="1867526" cy="2309198"/>
              </a:xfrm>
              <a:prstGeom prst="arc">
                <a:avLst>
                  <a:gd name="adj1" fmla="val 16149113"/>
                  <a:gd name="adj2" fmla="val 2147290"/>
                </a:avLst>
              </a:prstGeom>
              <a:ln w="76200">
                <a:solidFill>
                  <a:schemeClr val="accent1">
                    <a:lumMod val="20000"/>
                    <a:lumOff val="8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pic>
            <p:nvPicPr>
              <p:cNvPr id="58" name="Picture 57">
                <a:extLst>
                  <a:ext uri="{FF2B5EF4-FFF2-40B4-BE49-F238E27FC236}">
                    <a16:creationId xmlns:a16="http://schemas.microsoft.com/office/drawing/2014/main" id="{A75B2FFE-9B6F-1D03-D8E6-47A7F7FA125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40054" y="5958578"/>
                <a:ext cx="541352" cy="541352"/>
              </a:xfrm>
              <a:prstGeom prst="rect">
                <a:avLst/>
              </a:prstGeom>
            </p:spPr>
          </p:pic>
          <p:pic>
            <p:nvPicPr>
              <p:cNvPr id="59" name="Picture 58">
                <a:extLst>
                  <a:ext uri="{FF2B5EF4-FFF2-40B4-BE49-F238E27FC236}">
                    <a16:creationId xmlns:a16="http://schemas.microsoft.com/office/drawing/2014/main" id="{DE401494-3934-C86D-60AF-EC4382EE56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24491" y="8333483"/>
                <a:ext cx="997812" cy="508686"/>
              </a:xfrm>
              <a:prstGeom prst="rect">
                <a:avLst/>
              </a:prstGeom>
            </p:spPr>
          </p:pic>
          <p:pic>
            <p:nvPicPr>
              <p:cNvPr id="60" name="Picture 59">
                <a:extLst>
                  <a:ext uri="{FF2B5EF4-FFF2-40B4-BE49-F238E27FC236}">
                    <a16:creationId xmlns:a16="http://schemas.microsoft.com/office/drawing/2014/main" id="{6A981CB2-BBEE-EE3E-FFCA-DB754A96E59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8517889" y="8408617"/>
                <a:ext cx="757154" cy="447779"/>
              </a:xfrm>
              <a:prstGeom prst="rect">
                <a:avLst/>
              </a:prstGeom>
            </p:spPr>
          </p:pic>
        </p:grpSp>
        <p:sp>
          <p:nvSpPr>
            <p:cNvPr id="9" name="TextBox 8">
              <a:extLst>
                <a:ext uri="{FF2B5EF4-FFF2-40B4-BE49-F238E27FC236}">
                  <a16:creationId xmlns:a16="http://schemas.microsoft.com/office/drawing/2014/main" id="{D95E8352-2CC2-CA88-93A9-D745789AC544}"/>
                </a:ext>
              </a:extLst>
            </p:cNvPr>
            <p:cNvSpPr txBox="1"/>
            <p:nvPr/>
          </p:nvSpPr>
          <p:spPr>
            <a:xfrm>
              <a:off x="2650388" y="2711763"/>
              <a:ext cx="1015619" cy="548782"/>
            </a:xfrm>
            <a:prstGeom prst="rect">
              <a:avLst/>
            </a:prstGeom>
          </p:spPr>
          <p:txBody>
            <a:bodyPr vert="horz" wrap="none" lIns="0" tIns="12700" rIns="0" bIns="0" rtlCol="0">
              <a:spAutoFit/>
            </a:bodyPr>
            <a:lstStyle/>
            <a:p>
              <a:pPr marL="12700">
                <a:lnSpc>
                  <a:spcPct val="100000"/>
                </a:lnSpc>
                <a:spcBef>
                  <a:spcPts val="100"/>
                </a:spcBef>
              </a:pPr>
              <a:r>
                <a:rPr lang="en-US" sz="2800" dirty="0">
                  <a:solidFill>
                    <a:schemeClr val="bg1"/>
                  </a:solidFill>
                  <a:latin typeface="DIN Alternate" charset="0"/>
                  <a:ea typeface="DIN Alternate" charset="0"/>
                  <a:cs typeface="DIN Alternate" charset="0"/>
                </a:rPr>
                <a:t>Composer</a:t>
              </a:r>
            </a:p>
          </p:txBody>
        </p:sp>
        <p:sp>
          <p:nvSpPr>
            <p:cNvPr id="10" name="Rounded Rectangle 55">
              <a:extLst>
                <a:ext uri="{FF2B5EF4-FFF2-40B4-BE49-F238E27FC236}">
                  <a16:creationId xmlns:a16="http://schemas.microsoft.com/office/drawing/2014/main" id="{01AA1B06-7AFC-50B2-0D1C-2EE24118A071}"/>
                </a:ext>
              </a:extLst>
            </p:cNvPr>
            <p:cNvSpPr/>
            <p:nvPr/>
          </p:nvSpPr>
          <p:spPr>
            <a:xfrm>
              <a:off x="812800" y="2226819"/>
              <a:ext cx="4421244" cy="2819400"/>
            </a:xfrm>
            <a:prstGeom prst="roundRect">
              <a:avLst/>
            </a:prstGeom>
            <a:solidFill>
              <a:schemeClr val="accent6">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800" b="1">
                  <a:solidFill>
                    <a:schemeClr val="tx1">
                      <a:lumMod val="85000"/>
                      <a:lumOff val="15000"/>
                    </a:schemeClr>
                  </a:solidFill>
                  <a:latin typeface="DIN Alternate" pitchFamily="2" charset="77"/>
                </a:rPr>
                <a:t>Composer</a:t>
              </a:r>
            </a:p>
          </p:txBody>
        </p:sp>
        <p:sp>
          <p:nvSpPr>
            <p:cNvPr id="11" name="Rectangle 10">
              <a:extLst>
                <a:ext uri="{FF2B5EF4-FFF2-40B4-BE49-F238E27FC236}">
                  <a16:creationId xmlns:a16="http://schemas.microsoft.com/office/drawing/2014/main" id="{AC12D474-B138-D2F8-997C-00DB77CD2882}"/>
                </a:ext>
              </a:extLst>
            </p:cNvPr>
            <p:cNvSpPr/>
            <p:nvPr/>
          </p:nvSpPr>
          <p:spPr>
            <a:xfrm>
              <a:off x="1271644" y="2789120"/>
              <a:ext cx="2362200" cy="457200"/>
            </a:xfrm>
            <a:prstGeom prst="rect">
              <a:avLst/>
            </a:prstGeom>
            <a:solidFill>
              <a:schemeClr val="accent6">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000" dirty="0">
                  <a:solidFill>
                    <a:schemeClr val="tx1">
                      <a:lumMod val="85000"/>
                      <a:lumOff val="15000"/>
                    </a:schemeClr>
                  </a:solidFill>
                  <a:latin typeface="DIN Alternate" pitchFamily="2" charset="77"/>
                </a:rPr>
                <a:t>JSON Data Model</a:t>
              </a:r>
            </a:p>
          </p:txBody>
        </p:sp>
        <p:sp>
          <p:nvSpPr>
            <p:cNvPr id="12" name="Rectangle 11">
              <a:extLst>
                <a:ext uri="{FF2B5EF4-FFF2-40B4-BE49-F238E27FC236}">
                  <a16:creationId xmlns:a16="http://schemas.microsoft.com/office/drawing/2014/main" id="{CA8D2588-CA6F-A399-EA75-79F3341A7D09}"/>
                </a:ext>
              </a:extLst>
            </p:cNvPr>
            <p:cNvSpPr/>
            <p:nvPr/>
          </p:nvSpPr>
          <p:spPr>
            <a:xfrm>
              <a:off x="1271644" y="3308069"/>
              <a:ext cx="2362200" cy="457200"/>
            </a:xfrm>
            <a:prstGeom prst="rect">
              <a:avLst/>
            </a:prstGeom>
            <a:solidFill>
              <a:schemeClr val="accent6">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000" dirty="0">
                  <a:solidFill>
                    <a:schemeClr val="tx1">
                      <a:lumMod val="85000"/>
                      <a:lumOff val="15000"/>
                    </a:schemeClr>
                  </a:solidFill>
                  <a:latin typeface="DIN Alternate" pitchFamily="2" charset="77"/>
                </a:rPr>
                <a:t>JS </a:t>
              </a:r>
              <a:r>
                <a:rPr lang="en-US" sz="2000" dirty="0" err="1">
                  <a:solidFill>
                    <a:schemeClr val="tx1">
                      <a:lumMod val="85000"/>
                      <a:lumOff val="15000"/>
                    </a:schemeClr>
                  </a:solidFill>
                  <a:latin typeface="DIN Alternate" pitchFamily="2" charset="77"/>
                </a:rPr>
                <a:t>Chaincode</a:t>
              </a:r>
              <a:endParaRPr lang="en-US" sz="2000" dirty="0">
                <a:solidFill>
                  <a:schemeClr val="tx1">
                    <a:lumMod val="85000"/>
                    <a:lumOff val="15000"/>
                  </a:schemeClr>
                </a:solidFill>
                <a:latin typeface="DIN Alternate" pitchFamily="2" charset="77"/>
              </a:endParaRPr>
            </a:p>
          </p:txBody>
        </p:sp>
        <p:sp>
          <p:nvSpPr>
            <p:cNvPr id="13" name="Rectangle 12">
              <a:extLst>
                <a:ext uri="{FF2B5EF4-FFF2-40B4-BE49-F238E27FC236}">
                  <a16:creationId xmlns:a16="http://schemas.microsoft.com/office/drawing/2014/main" id="{8AC876A1-87FF-BA25-6889-464B917B0F42}"/>
                </a:ext>
              </a:extLst>
            </p:cNvPr>
            <p:cNvSpPr/>
            <p:nvPr/>
          </p:nvSpPr>
          <p:spPr>
            <a:xfrm>
              <a:off x="1271644" y="3841469"/>
              <a:ext cx="2362200" cy="457200"/>
            </a:xfrm>
            <a:prstGeom prst="rect">
              <a:avLst/>
            </a:prstGeom>
            <a:solidFill>
              <a:schemeClr val="accent6">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000" dirty="0">
                  <a:solidFill>
                    <a:schemeClr val="tx1">
                      <a:lumMod val="85000"/>
                      <a:lumOff val="15000"/>
                    </a:schemeClr>
                  </a:solidFill>
                  <a:latin typeface="DIN Alternate" pitchFamily="2" charset="77"/>
                </a:rPr>
                <a:t>JSON Role-based ACL</a:t>
              </a:r>
            </a:p>
          </p:txBody>
        </p:sp>
        <p:sp>
          <p:nvSpPr>
            <p:cNvPr id="14" name="Rectangle 13">
              <a:extLst>
                <a:ext uri="{FF2B5EF4-FFF2-40B4-BE49-F238E27FC236}">
                  <a16:creationId xmlns:a16="http://schemas.microsoft.com/office/drawing/2014/main" id="{9F11636F-A53A-3B5F-B2AD-D375D2C5AE4B}"/>
                </a:ext>
              </a:extLst>
            </p:cNvPr>
            <p:cNvSpPr/>
            <p:nvPr/>
          </p:nvSpPr>
          <p:spPr>
            <a:xfrm>
              <a:off x="1274378" y="4374869"/>
              <a:ext cx="2362200" cy="457200"/>
            </a:xfrm>
            <a:prstGeom prst="rect">
              <a:avLst/>
            </a:prstGeom>
            <a:solidFill>
              <a:schemeClr val="accent6">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000" dirty="0">
                  <a:solidFill>
                    <a:schemeClr val="tx1">
                      <a:lumMod val="85000"/>
                      <a:lumOff val="15000"/>
                    </a:schemeClr>
                  </a:solidFill>
                  <a:latin typeface="DIN Alternate" pitchFamily="2" charset="77"/>
                </a:rPr>
                <a:t>ID Registry</a:t>
              </a:r>
            </a:p>
          </p:txBody>
        </p:sp>
        <p:pic>
          <p:nvPicPr>
            <p:cNvPr id="15" name="Shape 370">
              <a:extLst>
                <a:ext uri="{FF2B5EF4-FFF2-40B4-BE49-F238E27FC236}">
                  <a16:creationId xmlns:a16="http://schemas.microsoft.com/office/drawing/2014/main" id="{7A3ACFFA-C85D-03D4-9B84-94BA739EF311}"/>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a:stretch/>
          </p:blipFill>
          <p:spPr>
            <a:xfrm>
              <a:off x="3707678" y="3058711"/>
              <a:ext cx="1373966" cy="1316157"/>
            </a:xfrm>
            <a:prstGeom prst="rect">
              <a:avLst/>
            </a:prstGeom>
            <a:noFill/>
            <a:ln>
              <a:noFill/>
            </a:ln>
          </p:spPr>
        </p:pic>
        <p:sp>
          <p:nvSpPr>
            <p:cNvPr id="16" name="Rounded Rectangle 62">
              <a:extLst>
                <a:ext uri="{FF2B5EF4-FFF2-40B4-BE49-F238E27FC236}">
                  <a16:creationId xmlns:a16="http://schemas.microsoft.com/office/drawing/2014/main" id="{305AB906-D485-6451-65A4-6B4D83E9B330}"/>
                </a:ext>
              </a:extLst>
            </p:cNvPr>
            <p:cNvSpPr/>
            <p:nvPr/>
          </p:nvSpPr>
          <p:spPr>
            <a:xfrm>
              <a:off x="5918300" y="426920"/>
              <a:ext cx="4421244" cy="2819400"/>
            </a:xfrm>
            <a:prstGeom prst="roundRect">
              <a:avLst/>
            </a:prstGeom>
            <a:solidFill>
              <a:schemeClr val="accent6">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800" b="1" dirty="0">
                  <a:solidFill>
                    <a:schemeClr val="tx1">
                      <a:lumMod val="85000"/>
                      <a:lumOff val="15000"/>
                    </a:schemeClr>
                  </a:solidFill>
                  <a:latin typeface="DIN Alternate" pitchFamily="2" charset="77"/>
                </a:rPr>
                <a:t>Cello</a:t>
              </a:r>
            </a:p>
          </p:txBody>
        </p:sp>
        <p:pic>
          <p:nvPicPr>
            <p:cNvPr id="17" name="Shape 372">
              <a:extLst>
                <a:ext uri="{FF2B5EF4-FFF2-40B4-BE49-F238E27FC236}">
                  <a16:creationId xmlns:a16="http://schemas.microsoft.com/office/drawing/2014/main" id="{6DC3997A-3990-56D4-A9D4-349E210DEC7F}"/>
                </a:ext>
              </a:extLst>
            </p:cNvPr>
            <p:cNvPicPr preferRelativeResize="0"/>
            <p:nvPr/>
          </p:nvPicPr>
          <p:blipFill rotWithShape="1">
            <a:blip r:embed="rId6" cstate="screen">
              <a:alphaModFix/>
              <a:extLst>
                <a:ext uri="{28A0092B-C50C-407E-A947-70E740481C1C}">
                  <a14:useLocalDpi xmlns:a14="http://schemas.microsoft.com/office/drawing/2010/main"/>
                </a:ext>
              </a:extLst>
            </a:blip>
            <a:srcRect/>
            <a:stretch/>
          </p:blipFill>
          <p:spPr>
            <a:xfrm>
              <a:off x="9122034" y="1376515"/>
              <a:ext cx="1040306" cy="1040306"/>
            </a:xfrm>
            <a:prstGeom prst="rect">
              <a:avLst/>
            </a:prstGeom>
            <a:noFill/>
            <a:ln>
              <a:noFill/>
            </a:ln>
          </p:spPr>
        </p:pic>
        <p:sp>
          <p:nvSpPr>
            <p:cNvPr id="18" name="Rectangle 17">
              <a:extLst>
                <a:ext uri="{FF2B5EF4-FFF2-40B4-BE49-F238E27FC236}">
                  <a16:creationId xmlns:a16="http://schemas.microsoft.com/office/drawing/2014/main" id="{0E957378-81F2-0C58-BA3D-E847D342538D}"/>
                </a:ext>
              </a:extLst>
            </p:cNvPr>
            <p:cNvSpPr/>
            <p:nvPr/>
          </p:nvSpPr>
          <p:spPr>
            <a:xfrm>
              <a:off x="6215351" y="975419"/>
              <a:ext cx="2362200" cy="457200"/>
            </a:xfrm>
            <a:prstGeom prst="rect">
              <a:avLst/>
            </a:prstGeom>
            <a:solidFill>
              <a:schemeClr val="accent6">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000" dirty="0">
                  <a:solidFill>
                    <a:schemeClr val="tx1">
                      <a:lumMod val="85000"/>
                      <a:lumOff val="15000"/>
                    </a:schemeClr>
                  </a:solidFill>
                  <a:latin typeface="DIN Alternate" pitchFamily="2" charset="77"/>
                </a:rPr>
                <a:t>Network Setup</a:t>
              </a:r>
            </a:p>
          </p:txBody>
        </p:sp>
        <p:sp>
          <p:nvSpPr>
            <p:cNvPr id="19" name="Rectangle 18">
              <a:extLst>
                <a:ext uri="{FF2B5EF4-FFF2-40B4-BE49-F238E27FC236}">
                  <a16:creationId xmlns:a16="http://schemas.microsoft.com/office/drawing/2014/main" id="{3475998D-B442-16AA-339C-AD2F8D4A2132}"/>
                </a:ext>
              </a:extLst>
            </p:cNvPr>
            <p:cNvSpPr/>
            <p:nvPr/>
          </p:nvSpPr>
          <p:spPr>
            <a:xfrm>
              <a:off x="6215351" y="1518058"/>
              <a:ext cx="2362200" cy="457200"/>
            </a:xfrm>
            <a:prstGeom prst="rect">
              <a:avLst/>
            </a:prstGeom>
            <a:solidFill>
              <a:schemeClr val="accent6">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000" dirty="0">
                  <a:solidFill>
                    <a:schemeClr val="tx1">
                      <a:lumMod val="85000"/>
                      <a:lumOff val="15000"/>
                    </a:schemeClr>
                  </a:solidFill>
                  <a:latin typeface="DIN Alternate" pitchFamily="2" charset="77"/>
                </a:rPr>
                <a:t>DevOps UI</a:t>
              </a:r>
            </a:p>
          </p:txBody>
        </p:sp>
        <p:sp>
          <p:nvSpPr>
            <p:cNvPr id="20" name="Rectangle 19">
              <a:extLst>
                <a:ext uri="{FF2B5EF4-FFF2-40B4-BE49-F238E27FC236}">
                  <a16:creationId xmlns:a16="http://schemas.microsoft.com/office/drawing/2014/main" id="{C176806C-DE5C-B78D-3084-E9D342382238}"/>
                </a:ext>
              </a:extLst>
            </p:cNvPr>
            <p:cNvSpPr/>
            <p:nvPr/>
          </p:nvSpPr>
          <p:spPr>
            <a:xfrm>
              <a:off x="6230477" y="2060697"/>
              <a:ext cx="2362200" cy="457200"/>
            </a:xfrm>
            <a:prstGeom prst="rect">
              <a:avLst/>
            </a:prstGeom>
            <a:solidFill>
              <a:schemeClr val="accent6">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000" dirty="0">
                  <a:solidFill>
                    <a:schemeClr val="tx1">
                      <a:lumMod val="85000"/>
                      <a:lumOff val="15000"/>
                    </a:schemeClr>
                  </a:solidFill>
                  <a:latin typeface="DIN Alternate" pitchFamily="2" charset="77"/>
                </a:rPr>
                <a:t>Network Teardown</a:t>
              </a:r>
            </a:p>
          </p:txBody>
        </p:sp>
        <p:sp>
          <p:nvSpPr>
            <p:cNvPr id="21" name="Rounded Rectangle 67">
              <a:extLst>
                <a:ext uri="{FF2B5EF4-FFF2-40B4-BE49-F238E27FC236}">
                  <a16:creationId xmlns:a16="http://schemas.microsoft.com/office/drawing/2014/main" id="{FD64E8FB-9892-C298-1444-CD67EA12F927}"/>
                </a:ext>
              </a:extLst>
            </p:cNvPr>
            <p:cNvSpPr/>
            <p:nvPr/>
          </p:nvSpPr>
          <p:spPr>
            <a:xfrm>
              <a:off x="812800" y="6099745"/>
              <a:ext cx="4421244" cy="739024"/>
            </a:xfrm>
            <a:prstGeom prst="roundRect">
              <a:avLst/>
            </a:prstGeom>
            <a:solidFill>
              <a:schemeClr val="accent6">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800" b="1" dirty="0">
                  <a:solidFill>
                    <a:schemeClr val="tx1">
                      <a:lumMod val="85000"/>
                      <a:lumOff val="15000"/>
                    </a:schemeClr>
                  </a:solidFill>
                  <a:latin typeface="DIN Alternate" pitchFamily="2" charset="77"/>
                </a:rPr>
                <a:t>Quilt (benchmark performance)</a:t>
              </a:r>
            </a:p>
          </p:txBody>
        </p:sp>
        <p:sp>
          <p:nvSpPr>
            <p:cNvPr id="22" name="Rounded Rectangle 68">
              <a:extLst>
                <a:ext uri="{FF2B5EF4-FFF2-40B4-BE49-F238E27FC236}">
                  <a16:creationId xmlns:a16="http://schemas.microsoft.com/office/drawing/2014/main" id="{8871D2C2-D27F-B105-E311-FBCAD30DDA5D}"/>
                </a:ext>
              </a:extLst>
            </p:cNvPr>
            <p:cNvSpPr/>
            <p:nvPr/>
          </p:nvSpPr>
          <p:spPr>
            <a:xfrm>
              <a:off x="1039756" y="7586319"/>
              <a:ext cx="4421244" cy="739024"/>
            </a:xfrm>
            <a:prstGeom prst="roundRect">
              <a:avLst/>
            </a:prstGeom>
            <a:solidFill>
              <a:schemeClr val="accent6">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800" b="1" dirty="0">
                  <a:solidFill>
                    <a:schemeClr val="tx1">
                      <a:lumMod val="85000"/>
                      <a:lumOff val="15000"/>
                    </a:schemeClr>
                  </a:solidFill>
                  <a:latin typeface="DIN Alternate" pitchFamily="2" charset="77"/>
                </a:rPr>
                <a:t>Explorer (interactive </a:t>
              </a:r>
              <a:r>
                <a:rPr lang="en-US" sz="2800" b="1" dirty="0" err="1">
                  <a:solidFill>
                    <a:schemeClr val="tx1">
                      <a:lumMod val="85000"/>
                      <a:lumOff val="15000"/>
                    </a:schemeClr>
                  </a:solidFill>
                  <a:latin typeface="DIN Alternate" pitchFamily="2" charset="77"/>
                </a:rPr>
                <a:t>gui</a:t>
              </a:r>
              <a:r>
                <a:rPr lang="en-US" sz="2800" b="1" dirty="0">
                  <a:solidFill>
                    <a:schemeClr val="tx1">
                      <a:lumMod val="85000"/>
                      <a:lumOff val="15000"/>
                    </a:schemeClr>
                  </a:solidFill>
                  <a:latin typeface="DIN Alternate" pitchFamily="2" charset="77"/>
                </a:rPr>
                <a:t>)</a:t>
              </a:r>
            </a:p>
          </p:txBody>
        </p:sp>
        <p:sp>
          <p:nvSpPr>
            <p:cNvPr id="23" name="Rounded Rectangle 69">
              <a:extLst>
                <a:ext uri="{FF2B5EF4-FFF2-40B4-BE49-F238E27FC236}">
                  <a16:creationId xmlns:a16="http://schemas.microsoft.com/office/drawing/2014/main" id="{2EBD6581-7EE3-1B55-5983-0F8500991340}"/>
                </a:ext>
              </a:extLst>
            </p:cNvPr>
            <p:cNvSpPr/>
            <p:nvPr/>
          </p:nvSpPr>
          <p:spPr>
            <a:xfrm>
              <a:off x="2013830" y="8892312"/>
              <a:ext cx="4421244" cy="739024"/>
            </a:xfrm>
            <a:prstGeom prst="roundRect">
              <a:avLst/>
            </a:prstGeom>
            <a:solidFill>
              <a:schemeClr val="accent6">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800" b="1" dirty="0">
                  <a:solidFill>
                    <a:schemeClr val="tx1">
                      <a:lumMod val="85000"/>
                      <a:lumOff val="15000"/>
                    </a:schemeClr>
                  </a:solidFill>
                  <a:latin typeface="DIN Alternate" pitchFamily="2" charset="77"/>
                </a:rPr>
                <a:t>Caliper (ledger interoperability)</a:t>
              </a:r>
            </a:p>
          </p:txBody>
        </p:sp>
        <p:sp>
          <p:nvSpPr>
            <p:cNvPr id="24" name="Arc 23">
              <a:extLst>
                <a:ext uri="{FF2B5EF4-FFF2-40B4-BE49-F238E27FC236}">
                  <a16:creationId xmlns:a16="http://schemas.microsoft.com/office/drawing/2014/main" id="{FF957682-1697-57A8-AE86-AD0ACB6D2CC5}"/>
                </a:ext>
              </a:extLst>
            </p:cNvPr>
            <p:cNvSpPr/>
            <p:nvPr/>
          </p:nvSpPr>
          <p:spPr>
            <a:xfrm rot="9930925">
              <a:off x="6355720" y="2758564"/>
              <a:ext cx="1867526" cy="2309198"/>
            </a:xfrm>
            <a:prstGeom prst="arc">
              <a:avLst>
                <a:gd name="adj1" fmla="val 16149113"/>
                <a:gd name="adj2" fmla="val 2147290"/>
              </a:avLst>
            </a:prstGeom>
            <a:ln w="76200">
              <a:solidFill>
                <a:schemeClr val="accent1">
                  <a:lumMod val="20000"/>
                  <a:lumOff val="8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25" name="Arc 24">
              <a:extLst>
                <a:ext uri="{FF2B5EF4-FFF2-40B4-BE49-F238E27FC236}">
                  <a16:creationId xmlns:a16="http://schemas.microsoft.com/office/drawing/2014/main" id="{19397A9B-8F4E-2A2C-D6BC-7EDF73C84384}"/>
                </a:ext>
              </a:extLst>
            </p:cNvPr>
            <p:cNvSpPr/>
            <p:nvPr/>
          </p:nvSpPr>
          <p:spPr>
            <a:xfrm rot="8080625">
              <a:off x="4802675" y="2552856"/>
              <a:ext cx="1867526" cy="2309198"/>
            </a:xfrm>
            <a:prstGeom prst="arc">
              <a:avLst>
                <a:gd name="adj1" fmla="val 16149113"/>
                <a:gd name="adj2" fmla="val 2147290"/>
              </a:avLst>
            </a:prstGeom>
            <a:ln w="76200">
              <a:solidFill>
                <a:schemeClr val="accent1">
                  <a:lumMod val="20000"/>
                  <a:lumOff val="8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26" name="Arc 25">
              <a:extLst>
                <a:ext uri="{FF2B5EF4-FFF2-40B4-BE49-F238E27FC236}">
                  <a16:creationId xmlns:a16="http://schemas.microsoft.com/office/drawing/2014/main" id="{1C3DD0E9-EED6-22CB-A8CA-45461D239195}"/>
                </a:ext>
              </a:extLst>
            </p:cNvPr>
            <p:cNvSpPr/>
            <p:nvPr/>
          </p:nvSpPr>
          <p:spPr>
            <a:xfrm rot="7018059">
              <a:off x="4744689" y="4626594"/>
              <a:ext cx="1867526" cy="2309198"/>
            </a:xfrm>
            <a:prstGeom prst="arc">
              <a:avLst>
                <a:gd name="adj1" fmla="val 16149113"/>
                <a:gd name="adj2" fmla="val 2147290"/>
              </a:avLst>
            </a:prstGeom>
            <a:ln w="76200">
              <a:solidFill>
                <a:schemeClr val="accent1">
                  <a:lumMod val="20000"/>
                  <a:lumOff val="8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27" name="Arc 26">
              <a:extLst>
                <a:ext uri="{FF2B5EF4-FFF2-40B4-BE49-F238E27FC236}">
                  <a16:creationId xmlns:a16="http://schemas.microsoft.com/office/drawing/2014/main" id="{FE5F359D-6B87-8077-54F5-6D804737AEA2}"/>
                </a:ext>
              </a:extLst>
            </p:cNvPr>
            <p:cNvSpPr/>
            <p:nvPr/>
          </p:nvSpPr>
          <p:spPr>
            <a:xfrm rot="6147510">
              <a:off x="4891530" y="6277350"/>
              <a:ext cx="1867526" cy="2309198"/>
            </a:xfrm>
            <a:prstGeom prst="arc">
              <a:avLst>
                <a:gd name="adj1" fmla="val 16149113"/>
                <a:gd name="adj2" fmla="val 2147290"/>
              </a:avLst>
            </a:prstGeom>
            <a:ln w="76200">
              <a:solidFill>
                <a:schemeClr val="accent1">
                  <a:lumMod val="20000"/>
                  <a:lumOff val="8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28" name="Arc 27">
              <a:extLst>
                <a:ext uri="{FF2B5EF4-FFF2-40B4-BE49-F238E27FC236}">
                  <a16:creationId xmlns:a16="http://schemas.microsoft.com/office/drawing/2014/main" id="{9A45CB70-793D-C039-1BD0-B46136E7B177}"/>
                </a:ext>
              </a:extLst>
            </p:cNvPr>
            <p:cNvSpPr/>
            <p:nvPr/>
          </p:nvSpPr>
          <p:spPr>
            <a:xfrm rot="6147510">
              <a:off x="6043814" y="7608694"/>
              <a:ext cx="1867526" cy="2309198"/>
            </a:xfrm>
            <a:prstGeom prst="arc">
              <a:avLst>
                <a:gd name="adj1" fmla="val 16149113"/>
                <a:gd name="adj2" fmla="val 2147290"/>
              </a:avLst>
            </a:prstGeom>
            <a:ln w="76200">
              <a:solidFill>
                <a:schemeClr val="accent1">
                  <a:lumMod val="20000"/>
                  <a:lumOff val="8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29" name="Rounded Rectangle 75">
              <a:extLst>
                <a:ext uri="{FF2B5EF4-FFF2-40B4-BE49-F238E27FC236}">
                  <a16:creationId xmlns:a16="http://schemas.microsoft.com/office/drawing/2014/main" id="{82991501-0397-78C0-ADDD-A600B946FF03}"/>
                </a:ext>
              </a:extLst>
            </p:cNvPr>
            <p:cNvSpPr/>
            <p:nvPr/>
          </p:nvSpPr>
          <p:spPr>
            <a:xfrm>
              <a:off x="10928289" y="2590684"/>
              <a:ext cx="4728180" cy="1794045"/>
            </a:xfrm>
            <a:prstGeom prst="roundRect">
              <a:avLst/>
            </a:prstGeom>
            <a:solidFill>
              <a:schemeClr val="accent1">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800" dirty="0">
                  <a:solidFill>
                    <a:schemeClr val="tx1">
                      <a:lumMod val="85000"/>
                      <a:lumOff val="15000"/>
                    </a:schemeClr>
                  </a:solidFill>
                  <a:latin typeface="DIN Alternate" pitchFamily="2" charset="77"/>
                </a:rPr>
                <a:t>Software Development Kit</a:t>
              </a:r>
            </a:p>
          </p:txBody>
        </p:sp>
        <p:sp>
          <p:nvSpPr>
            <p:cNvPr id="30" name="Rectangle 29">
              <a:extLst>
                <a:ext uri="{FF2B5EF4-FFF2-40B4-BE49-F238E27FC236}">
                  <a16:creationId xmlns:a16="http://schemas.microsoft.com/office/drawing/2014/main" id="{12472ECD-C366-F990-FEAA-BC91B1BB929B}"/>
                </a:ext>
              </a:extLst>
            </p:cNvPr>
            <p:cNvSpPr/>
            <p:nvPr/>
          </p:nvSpPr>
          <p:spPr>
            <a:xfrm>
              <a:off x="11100024" y="3195201"/>
              <a:ext cx="2126304" cy="457200"/>
            </a:xfrm>
            <a:prstGeom prst="rect">
              <a:avLst/>
            </a:prstGeom>
            <a:solidFill>
              <a:schemeClr val="accent6">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000" dirty="0" err="1">
                  <a:solidFill>
                    <a:schemeClr val="tx1">
                      <a:lumMod val="85000"/>
                      <a:lumOff val="15000"/>
                    </a:schemeClr>
                  </a:solidFill>
                  <a:latin typeface="DIN Alternate" pitchFamily="2" charset="77"/>
                </a:rPr>
                <a:t>Node.js</a:t>
              </a:r>
              <a:endParaRPr lang="en-US" sz="2000" dirty="0">
                <a:solidFill>
                  <a:schemeClr val="tx1">
                    <a:lumMod val="85000"/>
                    <a:lumOff val="15000"/>
                  </a:schemeClr>
                </a:solidFill>
                <a:latin typeface="DIN Alternate" pitchFamily="2" charset="77"/>
              </a:endParaRPr>
            </a:p>
          </p:txBody>
        </p:sp>
        <p:sp>
          <p:nvSpPr>
            <p:cNvPr id="31" name="Rectangle 30">
              <a:extLst>
                <a:ext uri="{FF2B5EF4-FFF2-40B4-BE49-F238E27FC236}">
                  <a16:creationId xmlns:a16="http://schemas.microsoft.com/office/drawing/2014/main" id="{C936C09E-2702-FE54-553B-5D66F98153D3}"/>
                </a:ext>
              </a:extLst>
            </p:cNvPr>
            <p:cNvSpPr/>
            <p:nvPr/>
          </p:nvSpPr>
          <p:spPr>
            <a:xfrm>
              <a:off x="11108060" y="3734045"/>
              <a:ext cx="2126304" cy="457200"/>
            </a:xfrm>
            <a:prstGeom prst="rect">
              <a:avLst/>
            </a:prstGeom>
            <a:solidFill>
              <a:schemeClr val="accent6">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000" dirty="0">
                  <a:solidFill>
                    <a:schemeClr val="tx1">
                      <a:lumMod val="85000"/>
                      <a:lumOff val="15000"/>
                    </a:schemeClr>
                  </a:solidFill>
                  <a:latin typeface="DIN Alternate" pitchFamily="2" charset="77"/>
                </a:rPr>
                <a:t>Java</a:t>
              </a:r>
            </a:p>
          </p:txBody>
        </p:sp>
        <p:sp>
          <p:nvSpPr>
            <p:cNvPr id="32" name="Rectangle 31">
              <a:extLst>
                <a:ext uri="{FF2B5EF4-FFF2-40B4-BE49-F238E27FC236}">
                  <a16:creationId xmlns:a16="http://schemas.microsoft.com/office/drawing/2014/main" id="{35735146-0181-F4B9-4A69-D3702C5A38D7}"/>
                </a:ext>
              </a:extLst>
            </p:cNvPr>
            <p:cNvSpPr/>
            <p:nvPr/>
          </p:nvSpPr>
          <p:spPr>
            <a:xfrm>
              <a:off x="13382732" y="3190918"/>
              <a:ext cx="2126304" cy="457200"/>
            </a:xfrm>
            <a:prstGeom prst="rect">
              <a:avLst/>
            </a:prstGeom>
            <a:solidFill>
              <a:schemeClr val="accent6">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000" dirty="0">
                  <a:solidFill>
                    <a:schemeClr val="tx1">
                      <a:lumMod val="85000"/>
                      <a:lumOff val="15000"/>
                    </a:schemeClr>
                  </a:solidFill>
                  <a:latin typeface="DIN Alternate" pitchFamily="2" charset="77"/>
                </a:rPr>
                <a:t>Python</a:t>
              </a:r>
            </a:p>
          </p:txBody>
        </p:sp>
        <p:sp>
          <p:nvSpPr>
            <p:cNvPr id="33" name="Rectangle 32">
              <a:extLst>
                <a:ext uri="{FF2B5EF4-FFF2-40B4-BE49-F238E27FC236}">
                  <a16:creationId xmlns:a16="http://schemas.microsoft.com/office/drawing/2014/main" id="{917590B7-90F4-AB78-0A8C-01A121F43D11}"/>
                </a:ext>
              </a:extLst>
            </p:cNvPr>
            <p:cNvSpPr/>
            <p:nvPr/>
          </p:nvSpPr>
          <p:spPr>
            <a:xfrm>
              <a:off x="13406840" y="3701208"/>
              <a:ext cx="2126304" cy="457200"/>
            </a:xfrm>
            <a:prstGeom prst="rect">
              <a:avLst/>
            </a:prstGeom>
            <a:solidFill>
              <a:schemeClr val="accent6">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000" dirty="0">
                  <a:solidFill>
                    <a:schemeClr val="tx1">
                      <a:lumMod val="85000"/>
                      <a:lumOff val="15000"/>
                    </a:schemeClr>
                  </a:solidFill>
                  <a:latin typeface="DIN Alternate" pitchFamily="2" charset="77"/>
                </a:rPr>
                <a:t>Go</a:t>
              </a:r>
            </a:p>
          </p:txBody>
        </p:sp>
        <p:grpSp>
          <p:nvGrpSpPr>
            <p:cNvPr id="34" name="Group 33">
              <a:extLst>
                <a:ext uri="{FF2B5EF4-FFF2-40B4-BE49-F238E27FC236}">
                  <a16:creationId xmlns:a16="http://schemas.microsoft.com/office/drawing/2014/main" id="{CD48E3C9-21A8-A622-B1F9-42EE3D2CB0CC}"/>
                </a:ext>
              </a:extLst>
            </p:cNvPr>
            <p:cNvGrpSpPr/>
            <p:nvPr/>
          </p:nvGrpSpPr>
          <p:grpSpPr>
            <a:xfrm>
              <a:off x="6029827" y="5330914"/>
              <a:ext cx="2918422" cy="2933590"/>
              <a:chOff x="1651000" y="3640901"/>
              <a:chExt cx="4227363" cy="3306561"/>
            </a:xfrm>
          </p:grpSpPr>
          <p:sp>
            <p:nvSpPr>
              <p:cNvPr id="40" name="Pentagon 90">
                <a:extLst>
                  <a:ext uri="{FF2B5EF4-FFF2-40B4-BE49-F238E27FC236}">
                    <a16:creationId xmlns:a16="http://schemas.microsoft.com/office/drawing/2014/main" id="{F46D4E12-A1AE-C31A-8608-CF7D22C1AF95}"/>
                  </a:ext>
                </a:extLst>
              </p:cNvPr>
              <p:cNvSpPr/>
              <p:nvPr/>
            </p:nvSpPr>
            <p:spPr>
              <a:xfrm flipH="1">
                <a:off x="1651000" y="6083300"/>
                <a:ext cx="3798147" cy="864162"/>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1" name="Pentagon 69">
                <a:extLst>
                  <a:ext uri="{FF2B5EF4-FFF2-40B4-BE49-F238E27FC236}">
                    <a16:creationId xmlns:a16="http://schemas.microsoft.com/office/drawing/2014/main" id="{7D06376A-EA10-5CA6-BAAD-1A609FB6173E}"/>
                  </a:ext>
                </a:extLst>
              </p:cNvPr>
              <p:cNvSpPr/>
              <p:nvPr/>
            </p:nvSpPr>
            <p:spPr>
              <a:xfrm>
                <a:off x="2056168" y="3640901"/>
                <a:ext cx="3822195" cy="864162"/>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2" name="Pentagon 89">
                <a:extLst>
                  <a:ext uri="{FF2B5EF4-FFF2-40B4-BE49-F238E27FC236}">
                    <a16:creationId xmlns:a16="http://schemas.microsoft.com/office/drawing/2014/main" id="{AF3603DA-3265-253F-F030-DDAFF442FC64}"/>
                  </a:ext>
                </a:extLst>
              </p:cNvPr>
              <p:cNvSpPr/>
              <p:nvPr/>
            </p:nvSpPr>
            <p:spPr>
              <a:xfrm>
                <a:off x="2030357" y="4897592"/>
                <a:ext cx="3822195" cy="864162"/>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3" name="Rectangle 42">
                <a:extLst>
                  <a:ext uri="{FF2B5EF4-FFF2-40B4-BE49-F238E27FC236}">
                    <a16:creationId xmlns:a16="http://schemas.microsoft.com/office/drawing/2014/main" id="{0E5A7AA5-7B3A-93E8-B4FD-371CD024B10D}"/>
                  </a:ext>
                </a:extLst>
              </p:cNvPr>
              <p:cNvSpPr/>
              <p:nvPr/>
            </p:nvSpPr>
            <p:spPr>
              <a:xfrm>
                <a:off x="3259537" y="3916880"/>
                <a:ext cx="1171569" cy="557771"/>
              </a:xfrm>
              <a:prstGeom prst="rect">
                <a:avLst/>
              </a:prstGeom>
            </p:spPr>
            <p:txBody>
              <a:bodyPr wrap="none">
                <a:spAutoFit/>
              </a:bodyPr>
              <a:lstStyle/>
              <a:p>
                <a:r>
                  <a:rPr lang="en-US" sz="2000" b="1" dirty="0">
                    <a:solidFill>
                      <a:schemeClr val="tx1">
                        <a:lumMod val="85000"/>
                        <a:lumOff val="15000"/>
                      </a:schemeClr>
                    </a:solidFill>
                    <a:latin typeface="DIN Alternate" pitchFamily="2" charset="77"/>
                  </a:rPr>
                  <a:t>Endorser </a:t>
                </a:r>
                <a:endParaRPr lang="en-US" sz="2000" b="1" dirty="0"/>
              </a:p>
            </p:txBody>
          </p:sp>
          <p:sp>
            <p:nvSpPr>
              <p:cNvPr id="44" name="Rectangle 43">
                <a:extLst>
                  <a:ext uri="{FF2B5EF4-FFF2-40B4-BE49-F238E27FC236}">
                    <a16:creationId xmlns:a16="http://schemas.microsoft.com/office/drawing/2014/main" id="{717B392C-14A7-CE93-13B0-09E2479FFF14}"/>
                  </a:ext>
                </a:extLst>
              </p:cNvPr>
              <p:cNvSpPr/>
              <p:nvPr/>
            </p:nvSpPr>
            <p:spPr>
              <a:xfrm>
                <a:off x="3269316" y="5049674"/>
                <a:ext cx="1250071" cy="557771"/>
              </a:xfrm>
              <a:prstGeom prst="rect">
                <a:avLst/>
              </a:prstGeom>
            </p:spPr>
            <p:txBody>
              <a:bodyPr wrap="none">
                <a:spAutoFit/>
              </a:bodyPr>
              <a:lstStyle/>
              <a:p>
                <a:r>
                  <a:rPr lang="en-US" sz="2000" b="1" dirty="0">
                    <a:solidFill>
                      <a:schemeClr val="tx1">
                        <a:lumMod val="85000"/>
                        <a:lumOff val="15000"/>
                      </a:schemeClr>
                    </a:solidFill>
                    <a:latin typeface="DIN Alternate" pitchFamily="2" charset="77"/>
                  </a:rPr>
                  <a:t>Consenter</a:t>
                </a:r>
                <a:endParaRPr lang="en-US" sz="2000" b="1" dirty="0"/>
              </a:p>
            </p:txBody>
          </p:sp>
          <p:sp>
            <p:nvSpPr>
              <p:cNvPr id="45" name="Rectangle 44">
                <a:extLst>
                  <a:ext uri="{FF2B5EF4-FFF2-40B4-BE49-F238E27FC236}">
                    <a16:creationId xmlns:a16="http://schemas.microsoft.com/office/drawing/2014/main" id="{F08DD263-1BEE-4B11-03F2-6E2B08D9840A}"/>
                  </a:ext>
                </a:extLst>
              </p:cNvPr>
              <p:cNvSpPr/>
              <p:nvPr/>
            </p:nvSpPr>
            <p:spPr>
              <a:xfrm>
                <a:off x="3279953" y="6305339"/>
                <a:ext cx="1308164" cy="557771"/>
              </a:xfrm>
              <a:prstGeom prst="rect">
                <a:avLst/>
              </a:prstGeom>
            </p:spPr>
            <p:txBody>
              <a:bodyPr wrap="none">
                <a:spAutoFit/>
              </a:bodyPr>
              <a:lstStyle/>
              <a:p>
                <a:r>
                  <a:rPr lang="en-US" sz="2000" b="1" dirty="0">
                    <a:solidFill>
                      <a:schemeClr val="tx1">
                        <a:lumMod val="85000"/>
                        <a:lumOff val="15000"/>
                      </a:schemeClr>
                    </a:solidFill>
                    <a:latin typeface="DIN Alternate" pitchFamily="2" charset="77"/>
                  </a:rPr>
                  <a:t>Committer</a:t>
                </a:r>
                <a:endParaRPr lang="en-US" sz="2000" b="1" dirty="0"/>
              </a:p>
            </p:txBody>
          </p:sp>
          <p:pic>
            <p:nvPicPr>
              <p:cNvPr id="46" name="Shape 406">
                <a:extLst>
                  <a:ext uri="{FF2B5EF4-FFF2-40B4-BE49-F238E27FC236}">
                    <a16:creationId xmlns:a16="http://schemas.microsoft.com/office/drawing/2014/main" id="{92C60DFE-D4B6-771D-C156-9B31ECC52AB6}"/>
                  </a:ext>
                </a:extLst>
              </p:cNvPr>
              <p:cNvPicPr preferRelativeResize="0"/>
              <p:nvPr/>
            </p:nvPicPr>
            <p:blipFill rotWithShape="1">
              <a:blip r:embed="rId7" cstate="screen">
                <a:alphaModFix/>
                <a:extLst>
                  <a:ext uri="{28A0092B-C50C-407E-A947-70E740481C1C}">
                    <a14:useLocalDpi xmlns:a14="http://schemas.microsoft.com/office/drawing/2010/main"/>
                  </a:ext>
                </a:extLst>
              </a:blip>
              <a:srcRect l="31134" t="16466" r="33486" b="20967"/>
              <a:stretch/>
            </p:blipFill>
            <p:spPr>
              <a:xfrm>
                <a:off x="2236662" y="4975219"/>
                <a:ext cx="368058" cy="650881"/>
              </a:xfrm>
              <a:prstGeom prst="rect">
                <a:avLst/>
              </a:prstGeom>
              <a:noFill/>
              <a:ln>
                <a:noFill/>
              </a:ln>
            </p:spPr>
          </p:pic>
          <p:pic>
            <p:nvPicPr>
              <p:cNvPr id="47" name="Shape 408">
                <a:extLst>
                  <a:ext uri="{FF2B5EF4-FFF2-40B4-BE49-F238E27FC236}">
                    <a16:creationId xmlns:a16="http://schemas.microsoft.com/office/drawing/2014/main" id="{4D7746A8-886F-5554-AA32-3C4C3BAD31E8}"/>
                  </a:ext>
                </a:extLst>
              </p:cNvPr>
              <p:cNvPicPr preferRelativeResize="0"/>
              <p:nvPr/>
            </p:nvPicPr>
            <p:blipFill rotWithShape="1">
              <a:blip r:embed="rId8" cstate="screen">
                <a:alphaModFix/>
                <a:extLst>
                  <a:ext uri="{28A0092B-C50C-407E-A947-70E740481C1C}">
                    <a14:useLocalDpi xmlns:a14="http://schemas.microsoft.com/office/drawing/2010/main"/>
                  </a:ext>
                </a:extLst>
              </a:blip>
              <a:srcRect l="29205" t="18911" r="28066" b="12552"/>
              <a:stretch/>
            </p:blipFill>
            <p:spPr>
              <a:xfrm flipH="1">
                <a:off x="2183168" y="3791212"/>
                <a:ext cx="444519" cy="713002"/>
              </a:xfrm>
              <a:prstGeom prst="rect">
                <a:avLst/>
              </a:prstGeom>
              <a:noFill/>
              <a:ln>
                <a:noFill/>
              </a:ln>
            </p:spPr>
          </p:pic>
          <p:pic>
            <p:nvPicPr>
              <p:cNvPr id="48" name="Shape 409">
                <a:extLst>
                  <a:ext uri="{FF2B5EF4-FFF2-40B4-BE49-F238E27FC236}">
                    <a16:creationId xmlns:a16="http://schemas.microsoft.com/office/drawing/2014/main" id="{A4C835FD-626B-A11B-76BD-FCF1B1E09F3E}"/>
                  </a:ext>
                </a:extLst>
              </p:cNvPr>
              <p:cNvPicPr preferRelativeResize="0"/>
              <p:nvPr/>
            </p:nvPicPr>
            <p:blipFill rotWithShape="1">
              <a:blip r:embed="rId9" cstate="screen">
                <a:alphaModFix/>
                <a:extLst>
                  <a:ext uri="{28A0092B-C50C-407E-A947-70E740481C1C}">
                    <a14:useLocalDpi xmlns:a14="http://schemas.microsoft.com/office/drawing/2010/main"/>
                  </a:ext>
                </a:extLst>
              </a:blip>
              <a:srcRect l="27042" t="19363" r="33611" b="14213"/>
              <a:stretch/>
            </p:blipFill>
            <p:spPr>
              <a:xfrm>
                <a:off x="2206935" y="6152188"/>
                <a:ext cx="409323" cy="691016"/>
              </a:xfrm>
              <a:prstGeom prst="rect">
                <a:avLst/>
              </a:prstGeom>
              <a:noFill/>
              <a:ln>
                <a:noFill/>
              </a:ln>
            </p:spPr>
          </p:pic>
          <p:pic>
            <p:nvPicPr>
              <p:cNvPr id="49" name="Shape 386">
                <a:extLst>
                  <a:ext uri="{FF2B5EF4-FFF2-40B4-BE49-F238E27FC236}">
                    <a16:creationId xmlns:a16="http://schemas.microsoft.com/office/drawing/2014/main" id="{404EE50C-D29B-D14E-1378-5258D9575E2F}"/>
                  </a:ext>
                </a:extLst>
              </p:cNvPr>
              <p:cNvPicPr preferRelativeResize="0"/>
              <p:nvPr/>
            </p:nvPicPr>
            <p:blipFill rotWithShape="1">
              <a:blip r:embed="rId10" cstate="screen">
                <a:alphaModFix/>
                <a:extLst>
                  <a:ext uri="{28A0092B-C50C-407E-A947-70E740481C1C}">
                    <a14:useLocalDpi xmlns:a14="http://schemas.microsoft.com/office/drawing/2010/main"/>
                  </a:ext>
                </a:extLst>
              </a:blip>
              <a:srcRect/>
              <a:stretch/>
            </p:blipFill>
            <p:spPr>
              <a:xfrm>
                <a:off x="4470401" y="4940300"/>
                <a:ext cx="800932" cy="800932"/>
              </a:xfrm>
              <a:prstGeom prst="rect">
                <a:avLst/>
              </a:prstGeom>
              <a:noFill/>
              <a:ln>
                <a:noFill/>
              </a:ln>
            </p:spPr>
          </p:pic>
          <p:pic>
            <p:nvPicPr>
              <p:cNvPr id="50" name="Shape 388">
                <a:extLst>
                  <a:ext uri="{FF2B5EF4-FFF2-40B4-BE49-F238E27FC236}">
                    <a16:creationId xmlns:a16="http://schemas.microsoft.com/office/drawing/2014/main" id="{A23885FE-658F-F9E3-0350-433EAFA5AD2C}"/>
                  </a:ext>
                </a:extLst>
              </p:cNvPr>
              <p:cNvPicPr preferRelativeResize="0"/>
              <p:nvPr/>
            </p:nvPicPr>
            <p:blipFill rotWithShape="1">
              <a:blip r:embed="rId11" cstate="screen">
                <a:alphaModFix/>
                <a:extLst>
                  <a:ext uri="{28A0092B-C50C-407E-A947-70E740481C1C}">
                    <a14:useLocalDpi xmlns:a14="http://schemas.microsoft.com/office/drawing/2010/main"/>
                  </a:ext>
                </a:extLst>
              </a:blip>
              <a:srcRect l="26480" t="13763" r="27457" b="14516"/>
              <a:stretch/>
            </p:blipFill>
            <p:spPr>
              <a:xfrm>
                <a:off x="4618581" y="6142325"/>
                <a:ext cx="479306" cy="746111"/>
              </a:xfrm>
              <a:prstGeom prst="rect">
                <a:avLst/>
              </a:prstGeom>
              <a:noFill/>
              <a:ln>
                <a:noFill/>
              </a:ln>
            </p:spPr>
          </p:pic>
          <p:pic>
            <p:nvPicPr>
              <p:cNvPr id="51" name="Shape 387">
                <a:extLst>
                  <a:ext uri="{FF2B5EF4-FFF2-40B4-BE49-F238E27FC236}">
                    <a16:creationId xmlns:a16="http://schemas.microsoft.com/office/drawing/2014/main" id="{DEB465EB-9F4C-8669-DA39-A22CD25B34C4}"/>
                  </a:ext>
                </a:extLst>
              </p:cNvPr>
              <p:cNvPicPr preferRelativeResize="0"/>
              <p:nvPr/>
            </p:nvPicPr>
            <p:blipFill rotWithShape="1">
              <a:blip r:embed="rId12" cstate="screen">
                <a:alphaModFix/>
                <a:extLst>
                  <a:ext uri="{28A0092B-C50C-407E-A947-70E740481C1C}">
                    <a14:useLocalDpi xmlns:a14="http://schemas.microsoft.com/office/drawing/2010/main"/>
                  </a:ext>
                </a:extLst>
              </a:blip>
              <a:srcRect l="19895" t="22027" r="22398" b="20608"/>
              <a:stretch/>
            </p:blipFill>
            <p:spPr>
              <a:xfrm>
                <a:off x="4545052" y="3833442"/>
                <a:ext cx="600336" cy="596766"/>
              </a:xfrm>
              <a:prstGeom prst="rect">
                <a:avLst/>
              </a:prstGeom>
              <a:noFill/>
              <a:ln>
                <a:noFill/>
              </a:ln>
            </p:spPr>
          </p:pic>
        </p:grpSp>
        <p:grpSp>
          <p:nvGrpSpPr>
            <p:cNvPr id="35" name="Group 34">
              <a:extLst>
                <a:ext uri="{FF2B5EF4-FFF2-40B4-BE49-F238E27FC236}">
                  <a16:creationId xmlns:a16="http://schemas.microsoft.com/office/drawing/2014/main" id="{0870DD55-EA89-5537-5852-09D34B2EE08D}"/>
                </a:ext>
              </a:extLst>
            </p:cNvPr>
            <p:cNvGrpSpPr/>
            <p:nvPr/>
          </p:nvGrpSpPr>
          <p:grpSpPr>
            <a:xfrm>
              <a:off x="13498706" y="5907261"/>
              <a:ext cx="1845219" cy="1287077"/>
              <a:chOff x="11421143" y="4640539"/>
              <a:chExt cx="2988715" cy="1302806"/>
            </a:xfrm>
          </p:grpSpPr>
          <p:sp>
            <p:nvSpPr>
              <p:cNvPr id="36" name="Pentagon 91">
                <a:extLst>
                  <a:ext uri="{FF2B5EF4-FFF2-40B4-BE49-F238E27FC236}">
                    <a16:creationId xmlns:a16="http://schemas.microsoft.com/office/drawing/2014/main" id="{F6142873-8FB9-037A-BB82-0818C2E6E6FB}"/>
                  </a:ext>
                </a:extLst>
              </p:cNvPr>
              <p:cNvSpPr/>
              <p:nvPr/>
            </p:nvSpPr>
            <p:spPr>
              <a:xfrm flipH="1">
                <a:off x="11421143" y="4640539"/>
                <a:ext cx="2988715" cy="1302806"/>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37" name="Picture 36">
                <a:extLst>
                  <a:ext uri="{FF2B5EF4-FFF2-40B4-BE49-F238E27FC236}">
                    <a16:creationId xmlns:a16="http://schemas.microsoft.com/office/drawing/2014/main" id="{CEFCCC81-97A4-406D-254A-EEA7C7CAC452}"/>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1903184" y="5010108"/>
                <a:ext cx="616981" cy="616981"/>
              </a:xfrm>
              <a:prstGeom prst="rect">
                <a:avLst/>
              </a:prstGeom>
            </p:spPr>
          </p:pic>
          <p:pic>
            <p:nvPicPr>
              <p:cNvPr id="38" name="Shape 407">
                <a:extLst>
                  <a:ext uri="{FF2B5EF4-FFF2-40B4-BE49-F238E27FC236}">
                    <a16:creationId xmlns:a16="http://schemas.microsoft.com/office/drawing/2014/main" id="{F410D27F-09EC-93E1-F508-FE4D3E17CCA6}"/>
                  </a:ext>
                </a:extLst>
              </p:cNvPr>
              <p:cNvPicPr preferRelativeResize="0"/>
              <p:nvPr/>
            </p:nvPicPr>
            <p:blipFill rotWithShape="1">
              <a:blip r:embed="rId14" cstate="screen">
                <a:alphaModFix/>
                <a:extLst>
                  <a:ext uri="{28A0092B-C50C-407E-A947-70E740481C1C}">
                    <a14:useLocalDpi xmlns:a14="http://schemas.microsoft.com/office/drawing/2010/main"/>
                  </a:ext>
                </a:extLst>
              </a:blip>
              <a:srcRect l="31036" t="20088" r="36388" b="22962"/>
              <a:stretch/>
            </p:blipFill>
            <p:spPr>
              <a:xfrm>
                <a:off x="13645228" y="5007644"/>
                <a:ext cx="660019" cy="592461"/>
              </a:xfrm>
              <a:prstGeom prst="rect">
                <a:avLst/>
              </a:prstGeom>
              <a:noFill/>
              <a:ln>
                <a:noFill/>
              </a:ln>
            </p:spPr>
          </p:pic>
          <p:sp>
            <p:nvSpPr>
              <p:cNvPr id="39" name="Rectangle 38">
                <a:extLst>
                  <a:ext uri="{FF2B5EF4-FFF2-40B4-BE49-F238E27FC236}">
                    <a16:creationId xmlns:a16="http://schemas.microsoft.com/office/drawing/2014/main" id="{64B4A427-D08B-8CDF-AB1F-1552DD287356}"/>
                  </a:ext>
                </a:extLst>
              </p:cNvPr>
              <p:cNvSpPr/>
              <p:nvPr/>
            </p:nvSpPr>
            <p:spPr>
              <a:xfrm>
                <a:off x="12432710" y="4672927"/>
                <a:ext cx="1590858" cy="886213"/>
              </a:xfrm>
              <a:prstGeom prst="rect">
                <a:avLst/>
              </a:prstGeom>
            </p:spPr>
            <p:txBody>
              <a:bodyPr wrap="square">
                <a:spAutoFit/>
              </a:bodyPr>
              <a:lstStyle/>
              <a:p>
                <a:r>
                  <a:rPr lang="en-US" sz="2000" b="1" dirty="0">
                    <a:solidFill>
                      <a:schemeClr val="tx1">
                        <a:lumMod val="85000"/>
                        <a:lumOff val="15000"/>
                      </a:schemeClr>
                    </a:solidFill>
                    <a:latin typeface="DIN Alternate" pitchFamily="2" charset="77"/>
                  </a:rPr>
                  <a:t>Chain code editor</a:t>
                </a:r>
                <a:endParaRPr lang="en-US" sz="2000" b="1" dirty="0"/>
              </a:p>
            </p:txBody>
          </p:sp>
        </p:grpSp>
      </p:grpSp>
    </p:spTree>
    <p:extLst>
      <p:ext uri="{BB962C8B-B14F-4D97-AF65-F5344CB8AC3E}">
        <p14:creationId xmlns:p14="http://schemas.microsoft.com/office/powerpoint/2010/main" val="197836290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IN" b="1" dirty="0"/>
              <a:t>Sample Transaction Flow</a:t>
            </a:r>
            <a:endParaRPr lang="en-US" b="1" dirty="0"/>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Sample Transaction Flow</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29</a:t>
            </a:fld>
            <a:endParaRPr lang="en-IN" dirty="0"/>
          </a:p>
        </p:txBody>
      </p:sp>
      <p:grpSp>
        <p:nvGrpSpPr>
          <p:cNvPr id="8" name="Group 7">
            <a:extLst>
              <a:ext uri="{FF2B5EF4-FFF2-40B4-BE49-F238E27FC236}">
                <a16:creationId xmlns:a16="http://schemas.microsoft.com/office/drawing/2014/main" id="{F649DA51-015C-2A77-879C-981FDA0EB9DE}"/>
              </a:ext>
            </a:extLst>
          </p:cNvPr>
          <p:cNvGrpSpPr/>
          <p:nvPr/>
        </p:nvGrpSpPr>
        <p:grpSpPr>
          <a:xfrm>
            <a:off x="1436814" y="4468814"/>
            <a:ext cx="22061362" cy="7607906"/>
            <a:chOff x="617665" y="1268414"/>
            <a:chExt cx="10126536" cy="5132386"/>
          </a:xfrm>
        </p:grpSpPr>
        <p:pic>
          <p:nvPicPr>
            <p:cNvPr id="9" name="Picture 8">
              <a:extLst>
                <a:ext uri="{FF2B5EF4-FFF2-40B4-BE49-F238E27FC236}">
                  <a16:creationId xmlns:a16="http://schemas.microsoft.com/office/drawing/2014/main" id="{E331B084-C70E-6EE7-77C8-70B59B5F464C}"/>
                </a:ext>
              </a:extLst>
            </p:cNvPr>
            <p:cNvPicPr>
              <a:picLocks noChangeAspect="1"/>
            </p:cNvPicPr>
            <p:nvPr/>
          </p:nvPicPr>
          <p:blipFill>
            <a:blip r:embed="rId2"/>
            <a:stretch>
              <a:fillRect/>
            </a:stretch>
          </p:blipFill>
          <p:spPr>
            <a:xfrm>
              <a:off x="617665" y="1268414"/>
              <a:ext cx="10126535" cy="5132386"/>
            </a:xfrm>
            <a:prstGeom prst="rect">
              <a:avLst/>
            </a:prstGeom>
          </p:spPr>
        </p:pic>
        <p:pic>
          <p:nvPicPr>
            <p:cNvPr id="10" name="Picture 9">
              <a:extLst>
                <a:ext uri="{FF2B5EF4-FFF2-40B4-BE49-F238E27FC236}">
                  <a16:creationId xmlns:a16="http://schemas.microsoft.com/office/drawing/2014/main" id="{8CBF0118-9674-4CD4-C729-C40FB3665D22}"/>
                </a:ext>
              </a:extLst>
            </p:cNvPr>
            <p:cNvPicPr>
              <a:picLocks noChangeAspect="1"/>
            </p:cNvPicPr>
            <p:nvPr/>
          </p:nvPicPr>
          <p:blipFill>
            <a:blip r:embed="rId3"/>
            <a:stretch>
              <a:fillRect/>
            </a:stretch>
          </p:blipFill>
          <p:spPr>
            <a:xfrm>
              <a:off x="7219951" y="1268414"/>
              <a:ext cx="3524250" cy="2921021"/>
            </a:xfrm>
            <a:prstGeom prst="rect">
              <a:avLst/>
            </a:prstGeom>
          </p:spPr>
        </p:pic>
      </p:grpSp>
    </p:spTree>
    <p:extLst>
      <p:ext uri="{BB962C8B-B14F-4D97-AF65-F5344CB8AC3E}">
        <p14:creationId xmlns:p14="http://schemas.microsoft.com/office/powerpoint/2010/main" val="235439398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0951037-7AAF-239C-246A-47216CB4FC7C}"/>
              </a:ext>
            </a:extLst>
          </p:cNvPr>
          <p:cNvPicPr>
            <a:picLocks/>
          </p:cNvPicPr>
          <p:nvPr/>
        </p:nvPicPr>
        <p:blipFill>
          <a:blip r:embed="rId2"/>
          <a:stretch>
            <a:fillRect/>
          </a:stretch>
        </p:blipFill>
        <p:spPr>
          <a:xfrm>
            <a:off x="5412295" y="9280474"/>
            <a:ext cx="6022467" cy="2988337"/>
          </a:xfrm>
          <a:prstGeom prst="rect">
            <a:avLst/>
          </a:prstGeom>
        </p:spPr>
      </p:pic>
      <p:pic>
        <p:nvPicPr>
          <p:cNvPr id="7" name="Picture 6">
            <a:extLst>
              <a:ext uri="{FF2B5EF4-FFF2-40B4-BE49-F238E27FC236}">
                <a16:creationId xmlns:a16="http://schemas.microsoft.com/office/drawing/2014/main" id="{0C268A8A-057B-7110-D36C-8E0DFFDC9DD1}"/>
              </a:ext>
            </a:extLst>
          </p:cNvPr>
          <p:cNvPicPr>
            <a:picLocks/>
          </p:cNvPicPr>
          <p:nvPr/>
        </p:nvPicPr>
        <p:blipFill>
          <a:blip r:embed="rId3"/>
          <a:stretch>
            <a:fillRect/>
          </a:stretch>
        </p:blipFill>
        <p:spPr>
          <a:xfrm>
            <a:off x="12190415" y="4821925"/>
            <a:ext cx="11164886" cy="4808644"/>
          </a:xfrm>
          <a:prstGeom prst="rect">
            <a:avLst/>
          </a:prstGeom>
        </p:spPr>
      </p:pic>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a:t>
            </a:r>
            <a:r>
              <a:rPr lang="en-US" b="1" dirty="0"/>
              <a:t>What is it?</a:t>
            </a:r>
          </a:p>
          <a:p>
            <a:endParaRPr lang="en-IN" b="1" dirty="0"/>
          </a:p>
        </p:txBody>
      </p:sp>
      <p:sp>
        <p:nvSpPr>
          <p:cNvPr id="4" name="Content Placeholder 3"/>
          <p:cNvSpPr>
            <a:spLocks noGrp="1"/>
          </p:cNvSpPr>
          <p:nvPr>
            <p:ph idx="10"/>
          </p:nvPr>
        </p:nvSpPr>
        <p:spPr>
          <a:xfrm>
            <a:off x="882652" y="3651250"/>
            <a:ext cx="12001500" cy="8702676"/>
          </a:xfrm>
        </p:spPr>
        <p:txBody>
          <a:bodyPr/>
          <a:lstStyle/>
          <a:p>
            <a:r>
              <a:rPr lang="en-US" dirty="0"/>
              <a:t>Blockchain – What is it?</a:t>
            </a:r>
          </a:p>
          <a:p>
            <a:pPr lvl="1"/>
            <a:r>
              <a:rPr lang="en-US" sz="4800" dirty="0"/>
              <a:t>Aka DLT (Distributed Ledger Technology) </a:t>
            </a:r>
          </a:p>
          <a:p>
            <a:pPr lvl="2"/>
            <a:r>
              <a:rPr lang="en-US" sz="4000" dirty="0"/>
              <a:t>Rudimentary shared accounting system</a:t>
            </a:r>
          </a:p>
          <a:p>
            <a:pPr lvl="1"/>
            <a:r>
              <a:rPr lang="en-US" sz="4800" dirty="0"/>
              <a:t>Technologically, it is :</a:t>
            </a:r>
          </a:p>
          <a:p>
            <a:pPr lvl="2"/>
            <a:r>
              <a:rPr lang="en-US" sz="4000" dirty="0"/>
              <a:t>Distributed database – public ledger </a:t>
            </a:r>
          </a:p>
          <a:p>
            <a:pPr lvl="3"/>
            <a:r>
              <a:rPr lang="en-US" sz="3600" dirty="0"/>
              <a:t>you can insert, select data, </a:t>
            </a:r>
          </a:p>
          <a:p>
            <a:pPr lvl="3"/>
            <a:r>
              <a:rPr lang="en-US" sz="3600" dirty="0"/>
              <a:t>but can’t update or delete data</a:t>
            </a:r>
          </a:p>
          <a:p>
            <a:pPr lvl="2"/>
            <a:r>
              <a:rPr lang="en-US" sz="4000" dirty="0"/>
              <a:t>Distributed computer – digital contracts</a:t>
            </a:r>
          </a:p>
          <a:p>
            <a:pPr lvl="2"/>
            <a:r>
              <a:rPr lang="en-US" sz="4000" dirty="0"/>
              <a:t>Based on peer-to-peer or </a:t>
            </a:r>
            <a:r>
              <a:rPr lang="en-US" sz="4000" dirty="0" err="1"/>
              <a:t>sharding</a:t>
            </a:r>
            <a:r>
              <a:rPr lang="en-US" sz="4000" dirty="0"/>
              <a:t> technology, cryptology and API</a:t>
            </a:r>
            <a:endParaRPr lang="en-IN" sz="4000"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3</a:t>
            </a:fld>
            <a:endParaRPr lang="en-IN"/>
          </a:p>
        </p:txBody>
      </p:sp>
      <p:sp>
        <p:nvSpPr>
          <p:cNvPr id="11" name="Subtitle 2">
            <a:extLst>
              <a:ext uri="{FF2B5EF4-FFF2-40B4-BE49-F238E27FC236}">
                <a16:creationId xmlns:a16="http://schemas.microsoft.com/office/drawing/2014/main" id="{B0510641-EECA-B148-354F-C0542EB50E53}"/>
              </a:ext>
            </a:extLst>
          </p:cNvPr>
          <p:cNvSpPr txBox="1">
            <a:spLocks/>
          </p:cNvSpPr>
          <p:nvPr/>
        </p:nvSpPr>
        <p:spPr>
          <a:xfrm>
            <a:off x="12884152" y="3787325"/>
            <a:ext cx="4817296" cy="898524"/>
          </a:xfrm>
          <a:prstGeom prst="rect">
            <a:avLst/>
          </a:prstGeom>
          <a:noFill/>
          <a:ln>
            <a:noFill/>
            <a:prstDash val="sysDot"/>
          </a:ln>
        </p:spPr>
        <p:txBody>
          <a:bodyPr vert="horz" lIns="91440" tIns="45720" rIns="91440" bIns="45720" rtlCol="0">
            <a:noAutofit/>
          </a:bodyPr>
          <a:lstStyle>
            <a:lvl1pPr marL="0" marR="0" indent="0" algn="l" defTabSz="825500" latinLnBrk="0">
              <a:lnSpc>
                <a:spcPct val="100000"/>
              </a:lnSpc>
              <a:spcBef>
                <a:spcPts val="0"/>
              </a:spcBef>
              <a:spcAft>
                <a:spcPts val="0"/>
              </a:spcAft>
              <a:buClr>
                <a:srgbClr val="646464"/>
              </a:buClr>
              <a:buSzPct val="50000"/>
              <a:buFontTx/>
              <a:buNone/>
              <a:tabLst/>
              <a:defRPr sz="4000" b="0" i="0" u="none" strike="noStrike" cap="none" spc="0" baseline="0">
                <a:gradFill>
                  <a:gsLst>
                    <a:gs pos="0">
                      <a:srgbClr val="4FA6DA"/>
                    </a:gs>
                    <a:gs pos="100000">
                      <a:srgbClr val="01617A"/>
                    </a:gs>
                  </a:gsLst>
                  <a:lin ang="5400000" scaled="1"/>
                </a:gradFill>
                <a:uFillTx/>
                <a:latin typeface="Gilroy-SemiBold ☞" pitchFamily="2" charset="77"/>
                <a:ea typeface="+mn-ea"/>
                <a:cs typeface="+mn-cs"/>
                <a:sym typeface="Avenir Light"/>
              </a:defRPr>
            </a:lvl1pPr>
            <a:lvl2pPr marL="914400" marR="0" indent="0" algn="ctr" defTabSz="825500" latinLnBrk="0">
              <a:lnSpc>
                <a:spcPct val="100000"/>
              </a:lnSpc>
              <a:spcBef>
                <a:spcPts val="0"/>
              </a:spcBef>
              <a:spcAft>
                <a:spcPts val="0"/>
              </a:spcAft>
              <a:buClr>
                <a:srgbClr val="F2CA04"/>
              </a:buClr>
              <a:buSzPct val="90000"/>
              <a:buFontTx/>
              <a:buNone/>
              <a:tabLst/>
              <a:defRPr sz="4000" b="0" i="0" u="none" strike="noStrike" cap="none" spc="0" baseline="0">
                <a:solidFill>
                  <a:srgbClr val="4F4F4F"/>
                </a:solidFill>
                <a:uFillTx/>
                <a:latin typeface="Gilroy-Medium ☞" pitchFamily="2" charset="77"/>
                <a:ea typeface="+mn-ea"/>
                <a:cs typeface="+mn-cs"/>
                <a:sym typeface="Avenir Light"/>
              </a:defRPr>
            </a:lvl2pPr>
            <a:lvl3pPr marL="1828800" marR="0" indent="0" algn="ctr" defTabSz="825500" latinLnBrk="0">
              <a:lnSpc>
                <a:spcPct val="100000"/>
              </a:lnSpc>
              <a:spcBef>
                <a:spcPts val="0"/>
              </a:spcBef>
              <a:spcAft>
                <a:spcPts val="0"/>
              </a:spcAft>
              <a:buClr>
                <a:srgbClr val="F2CA04"/>
              </a:buClr>
              <a:buSzPct val="90000"/>
              <a:buFont typeface="Courier New" panose="02070309020205020404" pitchFamily="49" charset="0"/>
              <a:buNone/>
              <a:tabLst/>
              <a:defRPr sz="3600" b="0" i="0" u="none" strike="noStrike" cap="none" spc="0" baseline="0">
                <a:solidFill>
                  <a:srgbClr val="4F4F4F"/>
                </a:solidFill>
                <a:uFillTx/>
                <a:latin typeface="Gilroy-Medium ☞" pitchFamily="2" charset="77"/>
                <a:ea typeface="+mn-ea"/>
                <a:cs typeface="+mn-cs"/>
                <a:sym typeface="Avenir Light"/>
              </a:defRPr>
            </a:lvl3pPr>
            <a:lvl4pPr marL="2743200" marR="0" indent="0" algn="ctr" defTabSz="825500" latinLnBrk="0">
              <a:lnSpc>
                <a:spcPct val="100000"/>
              </a:lnSpc>
              <a:spcBef>
                <a:spcPts val="0"/>
              </a:spcBef>
              <a:spcAft>
                <a:spcPts val="0"/>
              </a:spcAft>
              <a:buClr>
                <a:srgbClr val="F2CA04"/>
              </a:buClr>
              <a:buSzPct val="90000"/>
              <a:buFont typeface="Wingdings" pitchFamily="2" charset="2"/>
              <a:buNone/>
              <a:tabLst/>
              <a:defRPr sz="3200" b="0" i="0" u="none" strike="noStrike" cap="none" spc="0" baseline="0">
                <a:solidFill>
                  <a:srgbClr val="4F4F4F"/>
                </a:solidFill>
                <a:uFillTx/>
                <a:latin typeface="Gilroy-Medium ☞" pitchFamily="2" charset="77"/>
                <a:ea typeface="+mn-ea"/>
                <a:cs typeface="+mn-cs"/>
                <a:sym typeface="Avenir Light"/>
              </a:defRPr>
            </a:lvl4pPr>
            <a:lvl5pPr marL="3657600" marR="0" indent="0" algn="ctr" defTabSz="825500" latinLnBrk="0">
              <a:lnSpc>
                <a:spcPct val="100000"/>
              </a:lnSpc>
              <a:spcBef>
                <a:spcPts val="5900"/>
              </a:spcBef>
              <a:spcAft>
                <a:spcPts val="0"/>
              </a:spcAft>
              <a:buClr>
                <a:srgbClr val="646464"/>
              </a:buClr>
              <a:buSzPct val="90000"/>
              <a:buFontTx/>
              <a:buNone/>
              <a:tabLst/>
              <a:defRPr sz="3200" b="0" i="0" u="none" strike="noStrike" cap="none" spc="0" baseline="0">
                <a:solidFill>
                  <a:srgbClr val="FFFFFF"/>
                </a:solidFill>
                <a:uFillTx/>
                <a:latin typeface="+mn-lt"/>
                <a:ea typeface="+mn-ea"/>
                <a:cs typeface="+mn-cs"/>
                <a:sym typeface="Avenir Light"/>
              </a:defRPr>
            </a:lvl5pPr>
            <a:lvl6pPr marL="4572000" marR="0" indent="0" algn="ctr" defTabSz="825500" latinLnBrk="0">
              <a:lnSpc>
                <a:spcPct val="100000"/>
              </a:lnSpc>
              <a:spcBef>
                <a:spcPts val="5900"/>
              </a:spcBef>
              <a:spcAft>
                <a:spcPts val="0"/>
              </a:spcAft>
              <a:buClr>
                <a:srgbClr val="646464"/>
              </a:buClr>
              <a:buSzPct val="90000"/>
              <a:buFontTx/>
              <a:buNone/>
              <a:tabLst/>
              <a:defRPr sz="3200" b="0" i="0" u="none" strike="noStrike" cap="none" spc="0" baseline="0">
                <a:solidFill>
                  <a:srgbClr val="FFFFFF"/>
                </a:solidFill>
                <a:uFillTx/>
                <a:latin typeface="+mn-lt"/>
                <a:ea typeface="+mn-ea"/>
                <a:cs typeface="+mn-cs"/>
                <a:sym typeface="Avenir Light"/>
              </a:defRPr>
            </a:lvl6pPr>
            <a:lvl7pPr marL="5486400" marR="0" indent="0" algn="ctr" defTabSz="825500" latinLnBrk="0">
              <a:lnSpc>
                <a:spcPct val="100000"/>
              </a:lnSpc>
              <a:spcBef>
                <a:spcPts val="5900"/>
              </a:spcBef>
              <a:spcAft>
                <a:spcPts val="0"/>
              </a:spcAft>
              <a:buClr>
                <a:srgbClr val="646464"/>
              </a:buClr>
              <a:buSzPct val="90000"/>
              <a:buFontTx/>
              <a:buNone/>
              <a:tabLst/>
              <a:defRPr sz="3200" b="0" i="0" u="none" strike="noStrike" cap="none" spc="0" baseline="0">
                <a:solidFill>
                  <a:srgbClr val="FFFFFF"/>
                </a:solidFill>
                <a:uFillTx/>
                <a:latin typeface="+mn-lt"/>
                <a:ea typeface="+mn-ea"/>
                <a:cs typeface="+mn-cs"/>
                <a:sym typeface="Avenir Light"/>
              </a:defRPr>
            </a:lvl7pPr>
            <a:lvl8pPr marL="6400800" marR="0" indent="0" algn="ctr" defTabSz="825500" latinLnBrk="0">
              <a:lnSpc>
                <a:spcPct val="100000"/>
              </a:lnSpc>
              <a:spcBef>
                <a:spcPts val="5900"/>
              </a:spcBef>
              <a:spcAft>
                <a:spcPts val="0"/>
              </a:spcAft>
              <a:buClr>
                <a:srgbClr val="646464"/>
              </a:buClr>
              <a:buSzPct val="90000"/>
              <a:buFontTx/>
              <a:buNone/>
              <a:tabLst/>
              <a:defRPr sz="3200" b="0" i="0" u="none" strike="noStrike" cap="none" spc="0" baseline="0">
                <a:solidFill>
                  <a:srgbClr val="FFFFFF"/>
                </a:solidFill>
                <a:uFillTx/>
                <a:latin typeface="+mn-lt"/>
                <a:ea typeface="+mn-ea"/>
                <a:cs typeface="+mn-cs"/>
                <a:sym typeface="Avenir Light"/>
              </a:defRPr>
            </a:lvl8pPr>
            <a:lvl9pPr marL="7315200" marR="0" indent="0" algn="ctr" defTabSz="825500" latinLnBrk="0">
              <a:lnSpc>
                <a:spcPct val="100000"/>
              </a:lnSpc>
              <a:spcBef>
                <a:spcPts val="5900"/>
              </a:spcBef>
              <a:spcAft>
                <a:spcPts val="0"/>
              </a:spcAft>
              <a:buClr>
                <a:srgbClr val="646464"/>
              </a:buClr>
              <a:buSzPct val="90000"/>
              <a:buFontTx/>
              <a:buNone/>
              <a:tabLst/>
              <a:defRPr sz="3200" b="0" i="0" u="none" strike="noStrike" cap="none" spc="0" baseline="0">
                <a:solidFill>
                  <a:srgbClr val="FFFFFF"/>
                </a:solidFill>
                <a:uFillTx/>
                <a:latin typeface="+mn-lt"/>
                <a:ea typeface="+mn-ea"/>
                <a:cs typeface="+mn-cs"/>
                <a:sym typeface="Avenir Light"/>
              </a:defRPr>
            </a:lvl9pPr>
          </a:lstStyle>
          <a:p>
            <a:pPr hangingPunct="1"/>
            <a:r>
              <a:rPr lang="en-IN" b="1" dirty="0"/>
              <a:t>Typical System</a:t>
            </a:r>
            <a:endParaRPr lang="en-US" b="1" dirty="0"/>
          </a:p>
          <a:p>
            <a:pPr hangingPunct="1"/>
            <a:endParaRPr lang="en-IN" b="1" dirty="0"/>
          </a:p>
        </p:txBody>
      </p:sp>
      <p:sp>
        <p:nvSpPr>
          <p:cNvPr id="12" name="Subtitle 2">
            <a:extLst>
              <a:ext uri="{FF2B5EF4-FFF2-40B4-BE49-F238E27FC236}">
                <a16:creationId xmlns:a16="http://schemas.microsoft.com/office/drawing/2014/main" id="{C812D091-F257-16D6-4B6F-12BF103EAA4D}"/>
              </a:ext>
            </a:extLst>
          </p:cNvPr>
          <p:cNvSpPr txBox="1">
            <a:spLocks/>
          </p:cNvSpPr>
          <p:nvPr/>
        </p:nvSpPr>
        <p:spPr>
          <a:xfrm>
            <a:off x="18680880" y="3787325"/>
            <a:ext cx="4817296" cy="898524"/>
          </a:xfrm>
          <a:prstGeom prst="rect">
            <a:avLst/>
          </a:prstGeom>
          <a:noFill/>
          <a:ln>
            <a:noFill/>
            <a:prstDash val="sysDot"/>
          </a:ln>
        </p:spPr>
        <p:txBody>
          <a:bodyPr vert="horz" lIns="91440" tIns="45720" rIns="91440" bIns="45720" rtlCol="0">
            <a:noAutofit/>
          </a:bodyPr>
          <a:lstStyle>
            <a:lvl1pPr marL="0" marR="0" indent="0" algn="l" defTabSz="825500" latinLnBrk="0">
              <a:lnSpc>
                <a:spcPct val="100000"/>
              </a:lnSpc>
              <a:spcBef>
                <a:spcPts val="0"/>
              </a:spcBef>
              <a:spcAft>
                <a:spcPts val="0"/>
              </a:spcAft>
              <a:buClr>
                <a:srgbClr val="646464"/>
              </a:buClr>
              <a:buSzPct val="50000"/>
              <a:buFontTx/>
              <a:buNone/>
              <a:tabLst/>
              <a:defRPr sz="4000" b="0" i="0" u="none" strike="noStrike" cap="none" spc="0" baseline="0">
                <a:gradFill>
                  <a:gsLst>
                    <a:gs pos="0">
                      <a:srgbClr val="4FA6DA"/>
                    </a:gs>
                    <a:gs pos="100000">
                      <a:srgbClr val="01617A"/>
                    </a:gs>
                  </a:gsLst>
                  <a:lin ang="5400000" scaled="1"/>
                </a:gradFill>
                <a:uFillTx/>
                <a:latin typeface="Gilroy-SemiBold ☞" pitchFamily="2" charset="77"/>
                <a:ea typeface="+mn-ea"/>
                <a:cs typeface="+mn-cs"/>
                <a:sym typeface="Avenir Light"/>
              </a:defRPr>
            </a:lvl1pPr>
            <a:lvl2pPr marL="914400" marR="0" indent="0" algn="ctr" defTabSz="825500" latinLnBrk="0">
              <a:lnSpc>
                <a:spcPct val="100000"/>
              </a:lnSpc>
              <a:spcBef>
                <a:spcPts val="0"/>
              </a:spcBef>
              <a:spcAft>
                <a:spcPts val="0"/>
              </a:spcAft>
              <a:buClr>
                <a:srgbClr val="F2CA04"/>
              </a:buClr>
              <a:buSzPct val="90000"/>
              <a:buFontTx/>
              <a:buNone/>
              <a:tabLst/>
              <a:defRPr sz="4000" b="0" i="0" u="none" strike="noStrike" cap="none" spc="0" baseline="0">
                <a:solidFill>
                  <a:srgbClr val="4F4F4F"/>
                </a:solidFill>
                <a:uFillTx/>
                <a:latin typeface="Gilroy-Medium ☞" pitchFamily="2" charset="77"/>
                <a:ea typeface="+mn-ea"/>
                <a:cs typeface="+mn-cs"/>
                <a:sym typeface="Avenir Light"/>
              </a:defRPr>
            </a:lvl2pPr>
            <a:lvl3pPr marL="1828800" marR="0" indent="0" algn="ctr" defTabSz="825500" latinLnBrk="0">
              <a:lnSpc>
                <a:spcPct val="100000"/>
              </a:lnSpc>
              <a:spcBef>
                <a:spcPts val="0"/>
              </a:spcBef>
              <a:spcAft>
                <a:spcPts val="0"/>
              </a:spcAft>
              <a:buClr>
                <a:srgbClr val="F2CA04"/>
              </a:buClr>
              <a:buSzPct val="90000"/>
              <a:buFont typeface="Courier New" panose="02070309020205020404" pitchFamily="49" charset="0"/>
              <a:buNone/>
              <a:tabLst/>
              <a:defRPr sz="3600" b="0" i="0" u="none" strike="noStrike" cap="none" spc="0" baseline="0">
                <a:solidFill>
                  <a:srgbClr val="4F4F4F"/>
                </a:solidFill>
                <a:uFillTx/>
                <a:latin typeface="Gilroy-Medium ☞" pitchFamily="2" charset="77"/>
                <a:ea typeface="+mn-ea"/>
                <a:cs typeface="+mn-cs"/>
                <a:sym typeface="Avenir Light"/>
              </a:defRPr>
            </a:lvl3pPr>
            <a:lvl4pPr marL="2743200" marR="0" indent="0" algn="ctr" defTabSz="825500" latinLnBrk="0">
              <a:lnSpc>
                <a:spcPct val="100000"/>
              </a:lnSpc>
              <a:spcBef>
                <a:spcPts val="0"/>
              </a:spcBef>
              <a:spcAft>
                <a:spcPts val="0"/>
              </a:spcAft>
              <a:buClr>
                <a:srgbClr val="F2CA04"/>
              </a:buClr>
              <a:buSzPct val="90000"/>
              <a:buFont typeface="Wingdings" pitchFamily="2" charset="2"/>
              <a:buNone/>
              <a:tabLst/>
              <a:defRPr sz="3200" b="0" i="0" u="none" strike="noStrike" cap="none" spc="0" baseline="0">
                <a:solidFill>
                  <a:srgbClr val="4F4F4F"/>
                </a:solidFill>
                <a:uFillTx/>
                <a:latin typeface="Gilroy-Medium ☞" pitchFamily="2" charset="77"/>
                <a:ea typeface="+mn-ea"/>
                <a:cs typeface="+mn-cs"/>
                <a:sym typeface="Avenir Light"/>
              </a:defRPr>
            </a:lvl4pPr>
            <a:lvl5pPr marL="3657600" marR="0" indent="0" algn="ctr" defTabSz="825500" latinLnBrk="0">
              <a:lnSpc>
                <a:spcPct val="100000"/>
              </a:lnSpc>
              <a:spcBef>
                <a:spcPts val="5900"/>
              </a:spcBef>
              <a:spcAft>
                <a:spcPts val="0"/>
              </a:spcAft>
              <a:buClr>
                <a:srgbClr val="646464"/>
              </a:buClr>
              <a:buSzPct val="90000"/>
              <a:buFontTx/>
              <a:buNone/>
              <a:tabLst/>
              <a:defRPr sz="3200" b="0" i="0" u="none" strike="noStrike" cap="none" spc="0" baseline="0">
                <a:solidFill>
                  <a:srgbClr val="FFFFFF"/>
                </a:solidFill>
                <a:uFillTx/>
                <a:latin typeface="+mn-lt"/>
                <a:ea typeface="+mn-ea"/>
                <a:cs typeface="+mn-cs"/>
                <a:sym typeface="Avenir Light"/>
              </a:defRPr>
            </a:lvl5pPr>
            <a:lvl6pPr marL="4572000" marR="0" indent="0" algn="ctr" defTabSz="825500" latinLnBrk="0">
              <a:lnSpc>
                <a:spcPct val="100000"/>
              </a:lnSpc>
              <a:spcBef>
                <a:spcPts val="5900"/>
              </a:spcBef>
              <a:spcAft>
                <a:spcPts val="0"/>
              </a:spcAft>
              <a:buClr>
                <a:srgbClr val="646464"/>
              </a:buClr>
              <a:buSzPct val="90000"/>
              <a:buFontTx/>
              <a:buNone/>
              <a:tabLst/>
              <a:defRPr sz="3200" b="0" i="0" u="none" strike="noStrike" cap="none" spc="0" baseline="0">
                <a:solidFill>
                  <a:srgbClr val="FFFFFF"/>
                </a:solidFill>
                <a:uFillTx/>
                <a:latin typeface="+mn-lt"/>
                <a:ea typeface="+mn-ea"/>
                <a:cs typeface="+mn-cs"/>
                <a:sym typeface="Avenir Light"/>
              </a:defRPr>
            </a:lvl6pPr>
            <a:lvl7pPr marL="5486400" marR="0" indent="0" algn="ctr" defTabSz="825500" latinLnBrk="0">
              <a:lnSpc>
                <a:spcPct val="100000"/>
              </a:lnSpc>
              <a:spcBef>
                <a:spcPts val="5900"/>
              </a:spcBef>
              <a:spcAft>
                <a:spcPts val="0"/>
              </a:spcAft>
              <a:buClr>
                <a:srgbClr val="646464"/>
              </a:buClr>
              <a:buSzPct val="90000"/>
              <a:buFontTx/>
              <a:buNone/>
              <a:tabLst/>
              <a:defRPr sz="3200" b="0" i="0" u="none" strike="noStrike" cap="none" spc="0" baseline="0">
                <a:solidFill>
                  <a:srgbClr val="FFFFFF"/>
                </a:solidFill>
                <a:uFillTx/>
                <a:latin typeface="+mn-lt"/>
                <a:ea typeface="+mn-ea"/>
                <a:cs typeface="+mn-cs"/>
                <a:sym typeface="Avenir Light"/>
              </a:defRPr>
            </a:lvl7pPr>
            <a:lvl8pPr marL="6400800" marR="0" indent="0" algn="ctr" defTabSz="825500" latinLnBrk="0">
              <a:lnSpc>
                <a:spcPct val="100000"/>
              </a:lnSpc>
              <a:spcBef>
                <a:spcPts val="5900"/>
              </a:spcBef>
              <a:spcAft>
                <a:spcPts val="0"/>
              </a:spcAft>
              <a:buClr>
                <a:srgbClr val="646464"/>
              </a:buClr>
              <a:buSzPct val="90000"/>
              <a:buFontTx/>
              <a:buNone/>
              <a:tabLst/>
              <a:defRPr sz="3200" b="0" i="0" u="none" strike="noStrike" cap="none" spc="0" baseline="0">
                <a:solidFill>
                  <a:srgbClr val="FFFFFF"/>
                </a:solidFill>
                <a:uFillTx/>
                <a:latin typeface="+mn-lt"/>
                <a:ea typeface="+mn-ea"/>
                <a:cs typeface="+mn-cs"/>
                <a:sym typeface="Avenir Light"/>
              </a:defRPr>
            </a:lvl8pPr>
            <a:lvl9pPr marL="7315200" marR="0" indent="0" algn="ctr" defTabSz="825500" latinLnBrk="0">
              <a:lnSpc>
                <a:spcPct val="100000"/>
              </a:lnSpc>
              <a:spcBef>
                <a:spcPts val="5900"/>
              </a:spcBef>
              <a:spcAft>
                <a:spcPts val="0"/>
              </a:spcAft>
              <a:buClr>
                <a:srgbClr val="646464"/>
              </a:buClr>
              <a:buSzPct val="90000"/>
              <a:buFontTx/>
              <a:buNone/>
              <a:tabLst/>
              <a:defRPr sz="3200" b="0" i="0" u="none" strike="noStrike" cap="none" spc="0" baseline="0">
                <a:solidFill>
                  <a:srgbClr val="FFFFFF"/>
                </a:solidFill>
                <a:uFillTx/>
                <a:latin typeface="+mn-lt"/>
                <a:ea typeface="+mn-ea"/>
                <a:cs typeface="+mn-cs"/>
                <a:sym typeface="Avenir Light"/>
              </a:defRPr>
            </a:lvl9pPr>
          </a:lstStyle>
          <a:p>
            <a:pPr hangingPunct="1"/>
            <a:r>
              <a:rPr lang="en-IN" b="1" dirty="0"/>
              <a:t>Blockchain System</a:t>
            </a:r>
            <a:endParaRPr lang="en-US" b="1" dirty="0"/>
          </a:p>
          <a:p>
            <a:pPr hangingPunct="1"/>
            <a:endParaRPr lang="en-IN" b="1" dirty="0"/>
          </a:p>
        </p:txBody>
      </p:sp>
      <p:sp>
        <p:nvSpPr>
          <p:cNvPr id="18" name="TextBox 17">
            <a:extLst>
              <a:ext uri="{FF2B5EF4-FFF2-40B4-BE49-F238E27FC236}">
                <a16:creationId xmlns:a16="http://schemas.microsoft.com/office/drawing/2014/main" id="{D2AE912E-D9B5-40EE-837A-AC43E7C85FFF}"/>
              </a:ext>
            </a:extLst>
          </p:cNvPr>
          <p:cNvSpPr txBox="1"/>
          <p:nvPr/>
        </p:nvSpPr>
        <p:spPr>
          <a:xfrm>
            <a:off x="11434763" y="9868851"/>
            <a:ext cx="6266685"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800" b="1" dirty="0">
                <a:gradFill>
                  <a:gsLst>
                    <a:gs pos="0">
                      <a:srgbClr val="4FA6DA"/>
                    </a:gs>
                    <a:gs pos="100000">
                      <a:srgbClr val="01617A"/>
                    </a:gs>
                  </a:gsLst>
                  <a:lin ang="5400000" scaled="1"/>
                </a:gradFill>
                <a:latin typeface="Gilroy-SemiBold ☞" pitchFamily="2" charset="77"/>
              </a:rPr>
              <a:t>Central authorities transfer actual value between </a:t>
            </a:r>
            <a:r>
              <a:rPr lang="en-IN" sz="2800" b="1" dirty="0">
                <a:gradFill>
                  <a:gsLst>
                    <a:gs pos="0">
                      <a:srgbClr val="4FA6DA"/>
                    </a:gs>
                    <a:gs pos="100000">
                      <a:srgbClr val="01617A"/>
                    </a:gs>
                  </a:gsLst>
                  <a:lin ang="5400000" scaled="1"/>
                </a:gradFill>
                <a:latin typeface="Gilroy-SemiBold ☞" pitchFamily="2" charset="77"/>
              </a:rPr>
              <a:t>two parties</a:t>
            </a:r>
          </a:p>
          <a:p>
            <a:pPr algn="l"/>
            <a:r>
              <a:rPr lang="en-US" sz="2800" b="1" dirty="0">
                <a:gradFill>
                  <a:gsLst>
                    <a:gs pos="0">
                      <a:srgbClr val="4FA6DA"/>
                    </a:gs>
                    <a:gs pos="100000">
                      <a:srgbClr val="01617A"/>
                    </a:gs>
                  </a:gsLst>
                  <a:lin ang="5400000" scaled="1"/>
                </a:gradFill>
                <a:latin typeface="Gilroy-SemiBold ☞" pitchFamily="2" charset="77"/>
              </a:rPr>
              <a:t>Multiple intermediaries required to facilitate of </a:t>
            </a:r>
            <a:r>
              <a:rPr lang="en-IN" sz="2800" b="1" dirty="0">
                <a:gradFill>
                  <a:gsLst>
                    <a:gs pos="0">
                      <a:srgbClr val="4FA6DA"/>
                    </a:gs>
                    <a:gs pos="100000">
                      <a:srgbClr val="01617A"/>
                    </a:gs>
                  </a:gsLst>
                  <a:lin ang="5400000" scaled="1"/>
                </a:gradFill>
                <a:latin typeface="Gilroy-SemiBold ☞" pitchFamily="2" charset="77"/>
              </a:rPr>
              <a:t>assets and create trust</a:t>
            </a:r>
          </a:p>
        </p:txBody>
      </p:sp>
      <p:sp>
        <p:nvSpPr>
          <p:cNvPr id="19" name="TextBox 18">
            <a:extLst>
              <a:ext uri="{FF2B5EF4-FFF2-40B4-BE49-F238E27FC236}">
                <a16:creationId xmlns:a16="http://schemas.microsoft.com/office/drawing/2014/main" id="{25DA11E6-7F73-B13E-D767-0370AB86C4CF}"/>
              </a:ext>
            </a:extLst>
          </p:cNvPr>
          <p:cNvSpPr txBox="1"/>
          <p:nvPr/>
        </p:nvSpPr>
        <p:spPr>
          <a:xfrm>
            <a:off x="17701449" y="9866702"/>
            <a:ext cx="5796728"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800" b="1" dirty="0">
                <a:gradFill>
                  <a:gsLst>
                    <a:gs pos="0">
                      <a:srgbClr val="4FA6DA"/>
                    </a:gs>
                    <a:gs pos="100000">
                      <a:srgbClr val="01617A"/>
                    </a:gs>
                  </a:gsLst>
                  <a:lin ang="5400000" scaled="1"/>
                </a:gradFill>
                <a:latin typeface="Gilroy-SemiBold ☞" pitchFamily="2" charset="77"/>
              </a:rPr>
              <a:t>Distributed nodes that maintain a shared source of information</a:t>
            </a:r>
          </a:p>
          <a:p>
            <a:pPr algn="l"/>
            <a:r>
              <a:rPr lang="en-US" sz="2800" b="1" dirty="0">
                <a:gradFill>
                  <a:gsLst>
                    <a:gs pos="0">
                      <a:srgbClr val="4FA6DA"/>
                    </a:gs>
                    <a:gs pos="100000">
                      <a:srgbClr val="01617A"/>
                    </a:gs>
                  </a:gsLst>
                  <a:lin ang="5400000" scaled="1"/>
                </a:gradFill>
                <a:latin typeface="Gilroy-SemiBold ☞" pitchFamily="2" charset="77"/>
              </a:rPr>
              <a:t>Trust enabled by cryptographic algorithm</a:t>
            </a:r>
            <a:endParaRPr lang="en-IN" sz="2800" b="1" dirty="0">
              <a:gradFill>
                <a:gsLst>
                  <a:gs pos="0">
                    <a:srgbClr val="4FA6DA"/>
                  </a:gs>
                  <a:gs pos="100000">
                    <a:srgbClr val="01617A"/>
                  </a:gs>
                </a:gsLst>
                <a:lin ang="5400000" scaled="1"/>
              </a:gradFill>
              <a:latin typeface="Gilroy-SemiBold ☞" pitchFamily="2" charset="77"/>
            </a:endParaRPr>
          </a:p>
        </p:txBody>
      </p:sp>
    </p:spTree>
    <p:extLst>
      <p:ext uri="{BB962C8B-B14F-4D97-AF65-F5344CB8AC3E}">
        <p14:creationId xmlns:p14="http://schemas.microsoft.com/office/powerpoint/2010/main" val="347260698"/>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IN" b="1" dirty="0"/>
              <a:t>Phase 1 – Identity Management and KYC</a:t>
            </a:r>
            <a:endParaRPr lang="en-US" b="1" dirty="0"/>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Phase 1 - Identity Management and KYC</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30</a:t>
            </a:fld>
            <a:endParaRPr lang="en-IN" dirty="0"/>
          </a:p>
        </p:txBody>
      </p:sp>
      <p:pic>
        <p:nvPicPr>
          <p:cNvPr id="11" name="Picture 10">
            <a:extLst>
              <a:ext uri="{FF2B5EF4-FFF2-40B4-BE49-F238E27FC236}">
                <a16:creationId xmlns:a16="http://schemas.microsoft.com/office/drawing/2014/main" id="{B87BAFC4-576D-64A7-F7C3-C93C0C22E8BA}"/>
              </a:ext>
            </a:extLst>
          </p:cNvPr>
          <p:cNvPicPr>
            <a:picLocks noChangeAspect="1"/>
          </p:cNvPicPr>
          <p:nvPr/>
        </p:nvPicPr>
        <p:blipFill>
          <a:blip r:embed="rId2"/>
          <a:stretch>
            <a:fillRect/>
          </a:stretch>
        </p:blipFill>
        <p:spPr>
          <a:xfrm>
            <a:off x="1525732" y="4604904"/>
            <a:ext cx="21972443" cy="7758546"/>
          </a:xfrm>
          <a:prstGeom prst="rect">
            <a:avLst/>
          </a:prstGeom>
        </p:spPr>
      </p:pic>
    </p:spTree>
    <p:extLst>
      <p:ext uri="{BB962C8B-B14F-4D97-AF65-F5344CB8AC3E}">
        <p14:creationId xmlns:p14="http://schemas.microsoft.com/office/powerpoint/2010/main" val="386368053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US" b="1" dirty="0"/>
              <a:t>Phase 1 - Identity Management Blockchain Interface</a:t>
            </a:r>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Phase 1 - Identity Management Blockchain Interface</a:t>
            </a:r>
          </a:p>
        </p:txBody>
      </p:sp>
      <p:sp>
        <p:nvSpPr>
          <p:cNvPr id="5" name="Slide Number Placeholder 4"/>
          <p:cNvSpPr>
            <a:spLocks noGrp="1"/>
          </p:cNvSpPr>
          <p:nvPr>
            <p:ph type="sldNum" sz="quarter" idx="11"/>
          </p:nvPr>
        </p:nvSpPr>
        <p:spPr/>
        <p:txBody>
          <a:bodyPr/>
          <a:lstStyle/>
          <a:p>
            <a:fld id="{6BE4006C-3E8C-43D4-AC9B-61402CF60353}" type="slidenum">
              <a:rPr lang="en-IN" smtClean="0"/>
              <a:pPr/>
              <a:t>31</a:t>
            </a:fld>
            <a:endParaRPr lang="en-IN" dirty="0"/>
          </a:p>
        </p:txBody>
      </p:sp>
      <p:grpSp>
        <p:nvGrpSpPr>
          <p:cNvPr id="7" name="Group 6">
            <a:extLst>
              <a:ext uri="{FF2B5EF4-FFF2-40B4-BE49-F238E27FC236}">
                <a16:creationId xmlns:a16="http://schemas.microsoft.com/office/drawing/2014/main" id="{A5D222B8-0C79-412D-77AD-17F1984C7309}"/>
              </a:ext>
            </a:extLst>
          </p:cNvPr>
          <p:cNvGrpSpPr/>
          <p:nvPr/>
        </p:nvGrpSpPr>
        <p:grpSpPr>
          <a:xfrm>
            <a:off x="1563684" y="4401526"/>
            <a:ext cx="21934491" cy="7675194"/>
            <a:chOff x="515936" y="1223945"/>
            <a:chExt cx="10375933" cy="5418505"/>
          </a:xfrm>
        </p:grpSpPr>
        <p:pic>
          <p:nvPicPr>
            <p:cNvPr id="8" name="Picture 2" descr="Related image">
              <a:extLst>
                <a:ext uri="{FF2B5EF4-FFF2-40B4-BE49-F238E27FC236}">
                  <a16:creationId xmlns:a16="http://schemas.microsoft.com/office/drawing/2014/main" id="{E82DF28F-2348-5D84-7E7F-1A4BB7FB7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38" y="1268414"/>
              <a:ext cx="4324754" cy="2517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a:extLst>
                <a:ext uri="{FF2B5EF4-FFF2-40B4-BE49-F238E27FC236}">
                  <a16:creationId xmlns:a16="http://schemas.microsoft.com/office/drawing/2014/main" id="{46492AEE-4D15-85FF-0373-B316918E1468}"/>
                </a:ext>
              </a:extLst>
            </p:cNvPr>
            <p:cNvGrpSpPr/>
            <p:nvPr/>
          </p:nvGrpSpPr>
          <p:grpSpPr>
            <a:xfrm>
              <a:off x="515936" y="3800416"/>
              <a:ext cx="4119112" cy="2842034"/>
              <a:chOff x="5896302" y="3870977"/>
              <a:chExt cx="4031777" cy="2842034"/>
            </a:xfrm>
          </p:grpSpPr>
          <p:sp>
            <p:nvSpPr>
              <p:cNvPr id="12" name="TextBox 4">
                <a:extLst>
                  <a:ext uri="{FF2B5EF4-FFF2-40B4-BE49-F238E27FC236}">
                    <a16:creationId xmlns:a16="http://schemas.microsoft.com/office/drawing/2014/main" id="{D4E85686-5608-F9A8-D42A-1284AC0C633B}"/>
                  </a:ext>
                </a:extLst>
              </p:cNvPr>
              <p:cNvSpPr txBox="1">
                <a:spLocks noChangeArrowheads="1"/>
              </p:cNvSpPr>
              <p:nvPr/>
            </p:nvSpPr>
            <p:spPr bwMode="auto">
              <a:xfrm>
                <a:off x="9120406" y="4064601"/>
                <a:ext cx="807673" cy="369381"/>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buClr>
                    <a:srgbClr val="C00000"/>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900"/>
                  </a:spcBef>
                  <a:buClr>
                    <a:srgbClr val="C00000"/>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ts val="600"/>
                  </a:spcBef>
                  <a:buClr>
                    <a:srgbClr val="C0000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ts val="3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ts val="2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ctr">
                  <a:lnSpc>
                    <a:spcPct val="100000"/>
                  </a:lnSpc>
                  <a:spcBef>
                    <a:spcPct val="0"/>
                  </a:spcBef>
                  <a:buClrTx/>
                  <a:buFontTx/>
                  <a:buNone/>
                </a:pPr>
                <a:r>
                  <a:rPr lang="de-CH" altLang="en-US" b="1">
                    <a:latin typeface="Segoe UI" panose="020B0502040204020203" pitchFamily="34" charset="0"/>
                    <a:cs typeface="Segoe UI" panose="020B0502040204020203" pitchFamily="34" charset="0"/>
                  </a:rPr>
                  <a:t>3.Verifier</a:t>
                </a:r>
                <a:endParaRPr lang="en-US" altLang="en-US" b="1">
                  <a:latin typeface="Segoe UI" panose="020B0502040204020203" pitchFamily="34" charset="0"/>
                  <a:cs typeface="Segoe UI" panose="020B0502040204020203" pitchFamily="34" charset="0"/>
                </a:endParaRPr>
              </a:p>
            </p:txBody>
          </p:sp>
          <p:sp>
            <p:nvSpPr>
              <p:cNvPr id="13" name="TextBox 5">
                <a:extLst>
                  <a:ext uri="{FF2B5EF4-FFF2-40B4-BE49-F238E27FC236}">
                    <a16:creationId xmlns:a16="http://schemas.microsoft.com/office/drawing/2014/main" id="{71E2DFC8-D442-6515-14E7-DA3727C58EB5}"/>
                  </a:ext>
                </a:extLst>
              </p:cNvPr>
              <p:cNvSpPr txBox="1">
                <a:spLocks noChangeArrowheads="1"/>
              </p:cNvSpPr>
              <p:nvPr/>
            </p:nvSpPr>
            <p:spPr bwMode="auto">
              <a:xfrm>
                <a:off x="7279262" y="3870977"/>
                <a:ext cx="1479016" cy="673577"/>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buClr>
                    <a:srgbClr val="C00000"/>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900"/>
                  </a:spcBef>
                  <a:buClr>
                    <a:srgbClr val="C00000"/>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ts val="600"/>
                  </a:spcBef>
                  <a:buClr>
                    <a:srgbClr val="C0000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ts val="3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ts val="2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ctr">
                  <a:lnSpc>
                    <a:spcPct val="100000"/>
                  </a:lnSpc>
                  <a:spcBef>
                    <a:spcPct val="0"/>
                  </a:spcBef>
                  <a:buClrTx/>
                  <a:buFontTx/>
                  <a:buNone/>
                </a:pPr>
                <a:r>
                  <a:rPr lang="de-CH" altLang="en-US" b="1" dirty="0">
                    <a:latin typeface="Segoe UI" panose="020B0502040204020203" pitchFamily="34" charset="0"/>
                    <a:cs typeface="Segoe UI" panose="020B0502040204020203" pitchFamily="34" charset="0"/>
                  </a:rPr>
                  <a:t>2.Individual or corporation</a:t>
                </a:r>
                <a:endParaRPr lang="en-US" altLang="en-US" b="1" dirty="0">
                  <a:latin typeface="Segoe UI" panose="020B0502040204020203" pitchFamily="34" charset="0"/>
                  <a:cs typeface="Segoe UI" panose="020B0502040204020203" pitchFamily="34" charset="0"/>
                </a:endParaRPr>
              </a:p>
            </p:txBody>
          </p:sp>
          <p:sp>
            <p:nvSpPr>
              <p:cNvPr id="14" name="Flowchart: Terminator 13">
                <a:extLst>
                  <a:ext uri="{FF2B5EF4-FFF2-40B4-BE49-F238E27FC236}">
                    <a16:creationId xmlns:a16="http://schemas.microsoft.com/office/drawing/2014/main" id="{C96EE3EA-39EB-D4BC-720A-2004EB53C756}"/>
                  </a:ext>
                </a:extLst>
              </p:cNvPr>
              <p:cNvSpPr/>
              <p:nvPr/>
            </p:nvSpPr>
            <p:spPr>
              <a:xfrm>
                <a:off x="6308379" y="5905134"/>
                <a:ext cx="3505623" cy="807877"/>
              </a:xfrm>
              <a:prstGeom prst="flowChartTermina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CH" sz="3200" dirty="0">
                    <a:latin typeface="Segoe UI" panose="020B0502040204020203" pitchFamily="34" charset="0"/>
                    <a:cs typeface="Segoe UI" panose="020B0502040204020203" pitchFamily="34" charset="0"/>
                  </a:rPr>
                  <a:t>Identity Trust Fabric (Blockchain)</a:t>
                </a:r>
                <a:endParaRPr lang="en-US" sz="3200" dirty="0">
                  <a:latin typeface="Segoe UI" panose="020B0502040204020203" pitchFamily="34" charset="0"/>
                  <a:cs typeface="Segoe UI" panose="020B0502040204020203" pitchFamily="34" charset="0"/>
                </a:endParaRPr>
              </a:p>
            </p:txBody>
          </p:sp>
          <p:sp>
            <p:nvSpPr>
              <p:cNvPr id="15" name="TextBox 7">
                <a:extLst>
                  <a:ext uri="{FF2B5EF4-FFF2-40B4-BE49-F238E27FC236}">
                    <a16:creationId xmlns:a16="http://schemas.microsoft.com/office/drawing/2014/main" id="{85FE9202-D4EF-75D8-3E9F-1F438712B768}"/>
                  </a:ext>
                </a:extLst>
              </p:cNvPr>
              <p:cNvSpPr txBox="1">
                <a:spLocks noChangeArrowheads="1"/>
              </p:cNvSpPr>
              <p:nvPr/>
            </p:nvSpPr>
            <p:spPr bwMode="auto">
              <a:xfrm>
                <a:off x="5896302" y="4064601"/>
                <a:ext cx="1067600" cy="369381"/>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buClr>
                    <a:srgbClr val="C00000"/>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900"/>
                  </a:spcBef>
                  <a:buClr>
                    <a:srgbClr val="C00000"/>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ts val="600"/>
                  </a:spcBef>
                  <a:buClr>
                    <a:srgbClr val="C0000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ts val="3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ts val="2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ctr">
                  <a:lnSpc>
                    <a:spcPct val="100000"/>
                  </a:lnSpc>
                  <a:spcBef>
                    <a:spcPct val="0"/>
                  </a:spcBef>
                  <a:buClrTx/>
                  <a:buFontTx/>
                  <a:buNone/>
                </a:pPr>
                <a:r>
                  <a:rPr lang="de-CH" altLang="en-US" b="1" dirty="0">
                    <a:latin typeface="Segoe UI" panose="020B0502040204020203" pitchFamily="34" charset="0"/>
                    <a:cs typeface="Segoe UI" panose="020B0502040204020203" pitchFamily="34" charset="0"/>
                  </a:rPr>
                  <a:t>1.Issuer</a:t>
                </a:r>
              </a:p>
            </p:txBody>
          </p:sp>
          <p:sp>
            <p:nvSpPr>
              <p:cNvPr id="16" name="TextBox 18">
                <a:extLst>
                  <a:ext uri="{FF2B5EF4-FFF2-40B4-BE49-F238E27FC236}">
                    <a16:creationId xmlns:a16="http://schemas.microsoft.com/office/drawing/2014/main" id="{7FC29E1B-DB67-CC8B-56A2-D0BE64D0A14E}"/>
                  </a:ext>
                </a:extLst>
              </p:cNvPr>
              <p:cNvSpPr txBox="1">
                <a:spLocks noChangeArrowheads="1"/>
              </p:cNvSpPr>
              <p:nvPr/>
            </p:nvSpPr>
            <p:spPr bwMode="auto">
              <a:xfrm>
                <a:off x="6421526" y="5102808"/>
                <a:ext cx="1400112" cy="58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buClr>
                    <a:srgbClr val="C00000"/>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900"/>
                  </a:spcBef>
                  <a:buClr>
                    <a:srgbClr val="C00000"/>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ts val="600"/>
                  </a:spcBef>
                  <a:buClr>
                    <a:srgbClr val="C0000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ts val="3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ts val="2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ctr">
                  <a:lnSpc>
                    <a:spcPct val="100000"/>
                  </a:lnSpc>
                  <a:spcBef>
                    <a:spcPct val="0"/>
                  </a:spcBef>
                  <a:buClrTx/>
                  <a:buFontTx/>
                  <a:buNone/>
                </a:pPr>
                <a:r>
                  <a:rPr lang="de-CH" altLang="en-US" sz="2400" dirty="0">
                    <a:latin typeface="Segoe UI" panose="020B0502040204020203" pitchFamily="34" charset="0"/>
                    <a:cs typeface="Segoe UI" panose="020B0502040204020203" pitchFamily="34" charset="0"/>
                  </a:rPr>
                  <a:t>Signs </a:t>
                </a:r>
              </a:p>
              <a:p>
                <a:pPr algn="ctr">
                  <a:lnSpc>
                    <a:spcPct val="100000"/>
                  </a:lnSpc>
                  <a:spcBef>
                    <a:spcPct val="0"/>
                  </a:spcBef>
                  <a:buClrTx/>
                  <a:buFontTx/>
                  <a:buNone/>
                </a:pPr>
                <a:r>
                  <a:rPr lang="de-CH" altLang="en-US" sz="2400" dirty="0">
                    <a:latin typeface="Segoe UI" panose="020B0502040204020203" pitchFamily="34" charset="0"/>
                    <a:cs typeface="Segoe UI" panose="020B0502040204020203" pitchFamily="34" charset="0"/>
                  </a:rPr>
                  <a:t>credential</a:t>
                </a:r>
                <a:endParaRPr lang="en-US" altLang="en-US" sz="2400" dirty="0">
                  <a:latin typeface="Segoe UI" panose="020B0502040204020203" pitchFamily="34" charset="0"/>
                  <a:cs typeface="Segoe UI" panose="020B0502040204020203" pitchFamily="34" charset="0"/>
                </a:endParaRPr>
              </a:p>
            </p:txBody>
          </p:sp>
          <p:sp>
            <p:nvSpPr>
              <p:cNvPr id="17" name="Arrow: Up-Down 16">
                <a:extLst>
                  <a:ext uri="{FF2B5EF4-FFF2-40B4-BE49-F238E27FC236}">
                    <a16:creationId xmlns:a16="http://schemas.microsoft.com/office/drawing/2014/main" id="{7A867185-2845-7D45-F502-902EB5C0FA52}"/>
                  </a:ext>
                </a:extLst>
              </p:cNvPr>
              <p:cNvSpPr/>
              <p:nvPr/>
            </p:nvSpPr>
            <p:spPr>
              <a:xfrm>
                <a:off x="6228814" y="4698883"/>
                <a:ext cx="402576" cy="1195124"/>
              </a:xfrm>
              <a:prstGeom prst="upDownArrow">
                <a:avLst/>
              </a:prstGeom>
              <a:solidFill>
                <a:srgbClr val="C523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7200">
                  <a:latin typeface="Segoe UI" panose="020B0502040204020203" pitchFamily="34" charset="0"/>
                  <a:cs typeface="Segoe UI" panose="020B0502040204020203" pitchFamily="34" charset="0"/>
                </a:endParaRPr>
              </a:p>
            </p:txBody>
          </p:sp>
          <p:sp>
            <p:nvSpPr>
              <p:cNvPr id="18" name="Arrow: Up-Down 17">
                <a:extLst>
                  <a:ext uri="{FF2B5EF4-FFF2-40B4-BE49-F238E27FC236}">
                    <a16:creationId xmlns:a16="http://schemas.microsoft.com/office/drawing/2014/main" id="{AC0E3EEE-E293-32C5-2F76-FB8DCC431C20}"/>
                  </a:ext>
                </a:extLst>
              </p:cNvPr>
              <p:cNvSpPr/>
              <p:nvPr/>
            </p:nvSpPr>
            <p:spPr>
              <a:xfrm>
                <a:off x="9323548" y="4638794"/>
                <a:ext cx="401389" cy="1195122"/>
              </a:xfrm>
              <a:prstGeom prst="upDownArrow">
                <a:avLst/>
              </a:prstGeom>
              <a:solidFill>
                <a:srgbClr val="C523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7200">
                  <a:latin typeface="Segoe UI" panose="020B0502040204020203" pitchFamily="34" charset="0"/>
                  <a:cs typeface="Segoe UI" panose="020B0502040204020203" pitchFamily="34" charset="0"/>
                </a:endParaRPr>
              </a:p>
            </p:txBody>
          </p:sp>
          <p:cxnSp>
            <p:nvCxnSpPr>
              <p:cNvPr id="19" name="Straight Arrow Connector 18">
                <a:extLst>
                  <a:ext uri="{FF2B5EF4-FFF2-40B4-BE49-F238E27FC236}">
                    <a16:creationId xmlns:a16="http://schemas.microsoft.com/office/drawing/2014/main" id="{9906105E-9361-1E69-B6CA-2217449523FA}"/>
                  </a:ext>
                </a:extLst>
              </p:cNvPr>
              <p:cNvCxnSpPr>
                <a:stCxn id="15" idx="3"/>
                <a:endCxn id="13" idx="1"/>
              </p:cNvCxnSpPr>
              <p:nvPr/>
            </p:nvCxnSpPr>
            <p:spPr>
              <a:xfrm flipV="1">
                <a:off x="6963902" y="4207766"/>
                <a:ext cx="315360" cy="41526"/>
              </a:xfrm>
              <a:prstGeom prst="straightConnector1">
                <a:avLst/>
              </a:prstGeom>
              <a:ln w="28575">
                <a:solidFill>
                  <a:srgbClr val="66666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62AA532A-7911-84E4-8B58-3C1411F1DE72}"/>
                  </a:ext>
                </a:extLst>
              </p:cNvPr>
              <p:cNvCxnSpPr>
                <a:cxnSpLocks/>
                <a:stCxn id="13" idx="3"/>
                <a:endCxn id="12" idx="1"/>
              </p:cNvCxnSpPr>
              <p:nvPr/>
            </p:nvCxnSpPr>
            <p:spPr>
              <a:xfrm>
                <a:off x="8758278" y="4207766"/>
                <a:ext cx="362128" cy="41526"/>
              </a:xfrm>
              <a:prstGeom prst="straightConnector1">
                <a:avLst/>
              </a:prstGeom>
              <a:ln w="28575">
                <a:solidFill>
                  <a:srgbClr val="666666"/>
                </a:solidFill>
                <a:tailEnd type="triangle"/>
              </a:ln>
              <a:effectLst/>
            </p:spPr>
            <p:style>
              <a:lnRef idx="2">
                <a:schemeClr val="accent1"/>
              </a:lnRef>
              <a:fillRef idx="0">
                <a:schemeClr val="accent1"/>
              </a:fillRef>
              <a:effectRef idx="1">
                <a:schemeClr val="accent1"/>
              </a:effectRef>
              <a:fontRef idx="minor">
                <a:schemeClr val="tx1"/>
              </a:fontRef>
            </p:style>
          </p:cxnSp>
        </p:grpSp>
        <p:pic>
          <p:nvPicPr>
            <p:cNvPr id="10" name="Picture 9">
              <a:extLst>
                <a:ext uri="{FF2B5EF4-FFF2-40B4-BE49-F238E27FC236}">
                  <a16:creationId xmlns:a16="http://schemas.microsoft.com/office/drawing/2014/main" id="{70765B3F-039E-3B66-BCDB-1B39563E7C17}"/>
                </a:ext>
              </a:extLst>
            </p:cNvPr>
            <p:cNvPicPr>
              <a:picLocks noChangeAspect="1"/>
            </p:cNvPicPr>
            <p:nvPr/>
          </p:nvPicPr>
          <p:blipFill>
            <a:blip r:embed="rId3"/>
            <a:stretch>
              <a:fillRect/>
            </a:stretch>
          </p:blipFill>
          <p:spPr>
            <a:xfrm>
              <a:off x="4840692" y="1223945"/>
              <a:ext cx="6051177" cy="5268929"/>
            </a:xfrm>
            <a:prstGeom prst="rect">
              <a:avLst/>
            </a:prstGeom>
          </p:spPr>
        </p:pic>
      </p:grpSp>
    </p:spTree>
    <p:extLst>
      <p:ext uri="{BB962C8B-B14F-4D97-AF65-F5344CB8AC3E}">
        <p14:creationId xmlns:p14="http://schemas.microsoft.com/office/powerpoint/2010/main" val="2308003611"/>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IN" b="1" dirty="0"/>
              <a:t>Phase 1 - Identity Management Sequence Diagram</a:t>
            </a:r>
          </a:p>
        </p:txBody>
      </p:sp>
      <p:sp>
        <p:nvSpPr>
          <p:cNvPr id="4" name="Content Placeholder 3"/>
          <p:cNvSpPr>
            <a:spLocks noGrp="1"/>
          </p:cNvSpPr>
          <p:nvPr>
            <p:ph idx="10"/>
          </p:nvPr>
        </p:nvSpPr>
        <p:spPr>
          <a:xfrm>
            <a:off x="882652" y="3651250"/>
            <a:ext cx="22615524" cy="8712200"/>
          </a:xfrm>
        </p:spPr>
        <p:txBody>
          <a:bodyPr/>
          <a:lstStyle/>
          <a:p>
            <a:r>
              <a:rPr lang="en-US" dirty="0"/>
              <a:t>Phase 1 - Identity Management Sequence Diagram</a:t>
            </a:r>
          </a:p>
        </p:txBody>
      </p:sp>
      <p:sp>
        <p:nvSpPr>
          <p:cNvPr id="5" name="Slide Number Placeholder 4"/>
          <p:cNvSpPr>
            <a:spLocks noGrp="1"/>
          </p:cNvSpPr>
          <p:nvPr>
            <p:ph type="sldNum" sz="quarter" idx="11"/>
          </p:nvPr>
        </p:nvSpPr>
        <p:spPr/>
        <p:txBody>
          <a:bodyPr/>
          <a:lstStyle/>
          <a:p>
            <a:fld id="{6BE4006C-3E8C-43D4-AC9B-61402CF60353}" type="slidenum">
              <a:rPr lang="en-IN" smtClean="0"/>
              <a:pPr/>
              <a:t>32</a:t>
            </a:fld>
            <a:endParaRPr lang="en-IN" dirty="0"/>
          </a:p>
        </p:txBody>
      </p:sp>
      <p:grpSp>
        <p:nvGrpSpPr>
          <p:cNvPr id="6" name="Group 5">
            <a:extLst>
              <a:ext uri="{FF2B5EF4-FFF2-40B4-BE49-F238E27FC236}">
                <a16:creationId xmlns:a16="http://schemas.microsoft.com/office/drawing/2014/main" id="{673BE7D4-96D8-601F-BD2F-F82AC3C31E28}"/>
              </a:ext>
            </a:extLst>
          </p:cNvPr>
          <p:cNvGrpSpPr/>
          <p:nvPr/>
        </p:nvGrpSpPr>
        <p:grpSpPr>
          <a:xfrm>
            <a:off x="1568883" y="4722668"/>
            <a:ext cx="21939396" cy="7640782"/>
            <a:chOff x="1568883" y="4722668"/>
            <a:chExt cx="10663358" cy="5039591"/>
          </a:xfrm>
        </p:grpSpPr>
        <p:pic>
          <p:nvPicPr>
            <p:cNvPr id="70" name="Picture 69">
              <a:extLst>
                <a:ext uri="{FF2B5EF4-FFF2-40B4-BE49-F238E27FC236}">
                  <a16:creationId xmlns:a16="http://schemas.microsoft.com/office/drawing/2014/main" id="{3A8A11E3-9702-7804-92CE-F761C4578C3B}"/>
                </a:ext>
              </a:extLst>
            </p:cNvPr>
            <p:cNvPicPr>
              <a:picLocks/>
            </p:cNvPicPr>
            <p:nvPr/>
          </p:nvPicPr>
          <p:blipFill>
            <a:blip r:embed="rId2"/>
            <a:stretch>
              <a:fillRect/>
            </a:stretch>
          </p:blipFill>
          <p:spPr>
            <a:xfrm>
              <a:off x="1568883" y="4722668"/>
              <a:ext cx="6698841" cy="5039591"/>
            </a:xfrm>
            <a:prstGeom prst="rect">
              <a:avLst/>
            </a:prstGeom>
          </p:spPr>
        </p:pic>
        <p:pic>
          <p:nvPicPr>
            <p:cNvPr id="71" name="Picture 70">
              <a:extLst>
                <a:ext uri="{FF2B5EF4-FFF2-40B4-BE49-F238E27FC236}">
                  <a16:creationId xmlns:a16="http://schemas.microsoft.com/office/drawing/2014/main" id="{C4AB820E-8F9A-137A-069E-A4108AF558B4}"/>
                </a:ext>
              </a:extLst>
            </p:cNvPr>
            <p:cNvPicPr>
              <a:picLocks/>
            </p:cNvPicPr>
            <p:nvPr/>
          </p:nvPicPr>
          <p:blipFill>
            <a:blip r:embed="rId3"/>
            <a:stretch>
              <a:fillRect/>
            </a:stretch>
          </p:blipFill>
          <p:spPr>
            <a:xfrm>
              <a:off x="8420120" y="4735616"/>
              <a:ext cx="3812121" cy="2644432"/>
            </a:xfrm>
            <a:prstGeom prst="rect">
              <a:avLst/>
            </a:prstGeom>
          </p:spPr>
        </p:pic>
      </p:grpSp>
      <p:grpSp>
        <p:nvGrpSpPr>
          <p:cNvPr id="121" name="Group 120">
            <a:extLst>
              <a:ext uri="{FF2B5EF4-FFF2-40B4-BE49-F238E27FC236}">
                <a16:creationId xmlns:a16="http://schemas.microsoft.com/office/drawing/2014/main" id="{D896357C-DC40-8F5D-17CD-B0192FDA4EAB}"/>
              </a:ext>
            </a:extLst>
          </p:cNvPr>
          <p:cNvGrpSpPr/>
          <p:nvPr/>
        </p:nvGrpSpPr>
        <p:grpSpPr>
          <a:xfrm>
            <a:off x="15008865" y="8650415"/>
            <a:ext cx="8340494" cy="3580402"/>
            <a:chOff x="7024984" y="4225157"/>
            <a:chExt cx="3903345" cy="2108042"/>
          </a:xfrm>
        </p:grpSpPr>
        <p:sp>
          <p:nvSpPr>
            <p:cNvPr id="100" name="Google Shape;233;p19">
              <a:extLst>
                <a:ext uri="{FF2B5EF4-FFF2-40B4-BE49-F238E27FC236}">
                  <a16:creationId xmlns:a16="http://schemas.microsoft.com/office/drawing/2014/main" id="{9EF69B60-6FB9-4B15-4FB9-E8F79E3E5CE8}"/>
                </a:ext>
              </a:extLst>
            </p:cNvPr>
            <p:cNvSpPr/>
            <p:nvPr/>
          </p:nvSpPr>
          <p:spPr>
            <a:xfrm>
              <a:off x="8282330" y="4601973"/>
              <a:ext cx="2622322" cy="1231330"/>
            </a:xfrm>
            <a:prstGeom prst="roundRect">
              <a:avLst>
                <a:gd name="adj" fmla="val 16667"/>
              </a:avLst>
            </a:prstGeom>
            <a:noFill/>
            <a:ln w="25400" cap="flat" cmpd="sng">
              <a:solidFill>
                <a:srgbClr val="CF5D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a:solidFill>
                  <a:srgbClr val="C00000"/>
                </a:solidFill>
                <a:latin typeface="Arial"/>
                <a:ea typeface="Arial"/>
                <a:cs typeface="Arial"/>
                <a:sym typeface="Arial"/>
              </a:endParaRPr>
            </a:p>
          </p:txBody>
        </p:sp>
        <p:grpSp>
          <p:nvGrpSpPr>
            <p:cNvPr id="101" name="Google Shape;234;p19">
              <a:extLst>
                <a:ext uri="{FF2B5EF4-FFF2-40B4-BE49-F238E27FC236}">
                  <a16:creationId xmlns:a16="http://schemas.microsoft.com/office/drawing/2014/main" id="{1883CE7F-5897-E2EE-8F68-79177DF18CBD}"/>
                </a:ext>
              </a:extLst>
            </p:cNvPr>
            <p:cNvGrpSpPr/>
            <p:nvPr/>
          </p:nvGrpSpPr>
          <p:grpSpPr>
            <a:xfrm>
              <a:off x="8481414" y="5235276"/>
              <a:ext cx="717909" cy="486690"/>
              <a:chOff x="1476655" y="2039685"/>
              <a:chExt cx="635691" cy="798506"/>
            </a:xfrm>
          </p:grpSpPr>
          <p:sp>
            <p:nvSpPr>
              <p:cNvPr id="102" name="Google Shape;235;p19">
                <a:extLst>
                  <a:ext uri="{FF2B5EF4-FFF2-40B4-BE49-F238E27FC236}">
                    <a16:creationId xmlns:a16="http://schemas.microsoft.com/office/drawing/2014/main" id="{EDF1C514-8DC9-E233-F150-57BBA592FC27}"/>
                  </a:ext>
                </a:extLst>
              </p:cNvPr>
              <p:cNvSpPr/>
              <p:nvPr/>
            </p:nvSpPr>
            <p:spPr>
              <a:xfrm>
                <a:off x="1478954" y="2039685"/>
                <a:ext cx="551999" cy="259201"/>
              </a:xfrm>
              <a:prstGeom prst="foldedCorner">
                <a:avLst>
                  <a:gd name="adj" fmla="val 16667"/>
                </a:avLst>
              </a:prstGeom>
              <a:noFill/>
              <a:ln w="9525" cap="flat" cmpd="sng">
                <a:solidFill>
                  <a:srgbClr val="CF5D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err="1">
                    <a:solidFill>
                      <a:srgbClr val="C00000"/>
                    </a:solidFill>
                    <a:latin typeface="Arial"/>
                    <a:ea typeface="Arial"/>
                    <a:cs typeface="Arial"/>
                    <a:sym typeface="Arial"/>
                  </a:rPr>
                  <a:t>Ecert</a:t>
                </a:r>
                <a:endParaRPr sz="1200" dirty="0">
                  <a:solidFill>
                    <a:srgbClr val="C00000"/>
                  </a:solidFill>
                  <a:latin typeface="Arial"/>
                  <a:ea typeface="Arial"/>
                  <a:cs typeface="Arial"/>
                  <a:sym typeface="Arial"/>
                </a:endParaRPr>
              </a:p>
            </p:txBody>
          </p:sp>
          <p:sp>
            <p:nvSpPr>
              <p:cNvPr id="103" name="Google Shape;236;p19">
                <a:extLst>
                  <a:ext uri="{FF2B5EF4-FFF2-40B4-BE49-F238E27FC236}">
                    <a16:creationId xmlns:a16="http://schemas.microsoft.com/office/drawing/2014/main" id="{4A88A436-62CF-61BF-6A0F-AC62DD5E2157}"/>
                  </a:ext>
                </a:extLst>
              </p:cNvPr>
              <p:cNvSpPr/>
              <p:nvPr/>
            </p:nvSpPr>
            <p:spPr>
              <a:xfrm>
                <a:off x="1560347" y="2578990"/>
                <a:ext cx="551999" cy="259201"/>
              </a:xfrm>
              <a:prstGeom prst="foldedCorner">
                <a:avLst>
                  <a:gd name="adj" fmla="val 16667"/>
                </a:avLst>
              </a:prstGeom>
              <a:solidFill>
                <a:srgbClr val="F6F6F6"/>
              </a:solidFill>
              <a:ln w="9525" cap="flat" cmpd="sng">
                <a:solidFill>
                  <a:srgbClr val="CF5D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C00000"/>
                  </a:solidFill>
                  <a:latin typeface="Arial"/>
                  <a:ea typeface="Arial"/>
                  <a:cs typeface="Arial"/>
                  <a:sym typeface="Arial"/>
                </a:endParaRPr>
              </a:p>
            </p:txBody>
          </p:sp>
          <p:sp>
            <p:nvSpPr>
              <p:cNvPr id="104" name="Google Shape;237;p19">
                <a:extLst>
                  <a:ext uri="{FF2B5EF4-FFF2-40B4-BE49-F238E27FC236}">
                    <a16:creationId xmlns:a16="http://schemas.microsoft.com/office/drawing/2014/main" id="{24AD06A2-5F58-A2D7-E23A-831597BEEC8A}"/>
                  </a:ext>
                </a:extLst>
              </p:cNvPr>
              <p:cNvSpPr/>
              <p:nvPr/>
            </p:nvSpPr>
            <p:spPr>
              <a:xfrm>
                <a:off x="1476655" y="2424709"/>
                <a:ext cx="551999" cy="259201"/>
              </a:xfrm>
              <a:prstGeom prst="foldedCorner">
                <a:avLst>
                  <a:gd name="adj" fmla="val 16667"/>
                </a:avLst>
              </a:prstGeom>
              <a:solidFill>
                <a:srgbClr val="F6F6F6"/>
              </a:solidFill>
              <a:ln w="9525" cap="flat" cmpd="sng">
                <a:solidFill>
                  <a:srgbClr val="CF5D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C00000"/>
                    </a:solidFill>
                    <a:latin typeface="Arial"/>
                    <a:ea typeface="Arial"/>
                    <a:cs typeface="Arial"/>
                    <a:sym typeface="Arial"/>
                  </a:rPr>
                  <a:t>Tcert</a:t>
                </a:r>
                <a:endParaRPr sz="1200">
                  <a:solidFill>
                    <a:srgbClr val="C00000"/>
                  </a:solidFill>
                  <a:latin typeface="Arial"/>
                  <a:ea typeface="Arial"/>
                  <a:cs typeface="Arial"/>
                  <a:sym typeface="Arial"/>
                </a:endParaRPr>
              </a:p>
            </p:txBody>
          </p:sp>
          <p:cxnSp>
            <p:nvCxnSpPr>
              <p:cNvPr id="105" name="Google Shape;238;p19">
                <a:extLst>
                  <a:ext uri="{FF2B5EF4-FFF2-40B4-BE49-F238E27FC236}">
                    <a16:creationId xmlns:a16="http://schemas.microsoft.com/office/drawing/2014/main" id="{E030EED3-5056-1D43-E216-0F3F903178EC}"/>
                  </a:ext>
                </a:extLst>
              </p:cNvPr>
              <p:cNvCxnSpPr>
                <a:stCxn id="102" idx="2"/>
                <a:endCxn id="104" idx="0"/>
              </p:cNvCxnSpPr>
              <p:nvPr/>
            </p:nvCxnSpPr>
            <p:spPr>
              <a:xfrm flipH="1">
                <a:off x="1752554" y="2298886"/>
                <a:ext cx="2400" cy="125700"/>
              </a:xfrm>
              <a:prstGeom prst="straightConnector1">
                <a:avLst/>
              </a:prstGeom>
              <a:noFill/>
              <a:ln w="12700" cap="flat" cmpd="sng">
                <a:solidFill>
                  <a:schemeClr val="accent1"/>
                </a:solidFill>
                <a:prstDash val="solid"/>
                <a:round/>
                <a:headEnd type="none" w="sm" len="sm"/>
                <a:tailEnd type="none" w="sm" len="sm"/>
              </a:ln>
            </p:spPr>
          </p:cxnSp>
        </p:grpSp>
        <p:sp>
          <p:nvSpPr>
            <p:cNvPr id="106" name="Google Shape;241;p19">
              <a:extLst>
                <a:ext uri="{FF2B5EF4-FFF2-40B4-BE49-F238E27FC236}">
                  <a16:creationId xmlns:a16="http://schemas.microsoft.com/office/drawing/2014/main" id="{CD561E0C-8B78-1CF7-51AE-5416A3E687F7}"/>
                </a:ext>
              </a:extLst>
            </p:cNvPr>
            <p:cNvSpPr txBox="1"/>
            <p:nvPr/>
          </p:nvSpPr>
          <p:spPr>
            <a:xfrm>
              <a:off x="9274186" y="5121528"/>
              <a:ext cx="1654143" cy="67712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dirty="0">
                  <a:solidFill>
                    <a:srgbClr val="C00000"/>
                  </a:solidFill>
                  <a:latin typeface="Arial"/>
                  <a:ea typeface="Arial"/>
                  <a:cs typeface="Arial"/>
                  <a:sym typeface="Arial"/>
                </a:rPr>
                <a:t>Fabric-CA</a:t>
              </a:r>
            </a:p>
            <a:p>
              <a:pPr marL="0" marR="0" lvl="0" indent="0" algn="ctr" rtl="0">
                <a:spcBef>
                  <a:spcPts val="0"/>
                </a:spcBef>
                <a:spcAft>
                  <a:spcPts val="0"/>
                </a:spcAft>
                <a:buNone/>
              </a:pPr>
              <a:r>
                <a:rPr lang="en-US" sz="2800" dirty="0">
                  <a:solidFill>
                    <a:srgbClr val="C00000"/>
                  </a:solidFill>
                  <a:latin typeface="Arial"/>
                  <a:ea typeface="Arial"/>
                  <a:cs typeface="Arial"/>
                  <a:sym typeface="Arial"/>
                </a:rPr>
                <a:t>Indy URSA Aries</a:t>
              </a:r>
              <a:endParaRPr sz="2800" dirty="0">
                <a:solidFill>
                  <a:srgbClr val="C00000"/>
                </a:solidFill>
                <a:latin typeface="Arial"/>
                <a:ea typeface="Arial"/>
                <a:cs typeface="Arial"/>
                <a:sym typeface="Arial"/>
              </a:endParaRPr>
            </a:p>
          </p:txBody>
        </p:sp>
        <p:sp>
          <p:nvSpPr>
            <p:cNvPr id="107" name="Google Shape;242;p19">
              <a:extLst>
                <a:ext uri="{FF2B5EF4-FFF2-40B4-BE49-F238E27FC236}">
                  <a16:creationId xmlns:a16="http://schemas.microsoft.com/office/drawing/2014/main" id="{7F786A85-F1D0-7673-6EE5-03285F6407C7}"/>
                </a:ext>
              </a:extLst>
            </p:cNvPr>
            <p:cNvSpPr/>
            <p:nvPr/>
          </p:nvSpPr>
          <p:spPr>
            <a:xfrm>
              <a:off x="8309555" y="6084174"/>
              <a:ext cx="595839" cy="236642"/>
            </a:xfrm>
            <a:prstGeom prst="flowChartMagneticDisk">
              <a:avLst/>
            </a:prstGeom>
            <a:noFill/>
            <a:ln w="25400" cap="flat" cmpd="sng">
              <a:solidFill>
                <a:srgbClr val="CF5D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C00000"/>
                </a:solidFill>
                <a:latin typeface="Arial"/>
                <a:ea typeface="Arial"/>
                <a:cs typeface="Arial"/>
                <a:sym typeface="Arial"/>
              </a:endParaRPr>
            </a:p>
          </p:txBody>
        </p:sp>
        <p:sp>
          <p:nvSpPr>
            <p:cNvPr id="108" name="Google Shape;243;p19">
              <a:extLst>
                <a:ext uri="{FF2B5EF4-FFF2-40B4-BE49-F238E27FC236}">
                  <a16:creationId xmlns:a16="http://schemas.microsoft.com/office/drawing/2014/main" id="{8392648D-444A-284E-BF57-997153FC7AC4}"/>
                </a:ext>
              </a:extLst>
            </p:cNvPr>
            <p:cNvSpPr txBox="1"/>
            <p:nvPr/>
          </p:nvSpPr>
          <p:spPr>
            <a:xfrm>
              <a:off x="7886949" y="6101877"/>
              <a:ext cx="1441051" cy="16139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dirty="0">
                  <a:solidFill>
                    <a:srgbClr val="C00000"/>
                  </a:solidFill>
                  <a:latin typeface="Arial"/>
                  <a:ea typeface="Arial"/>
                  <a:cs typeface="Arial"/>
                  <a:sym typeface="Arial"/>
                </a:rPr>
                <a:t>cluster DB</a:t>
              </a:r>
              <a:endParaRPr sz="1800" dirty="0">
                <a:solidFill>
                  <a:srgbClr val="C00000"/>
                </a:solidFill>
                <a:latin typeface="Arial"/>
                <a:ea typeface="Arial"/>
                <a:cs typeface="Arial"/>
                <a:sym typeface="Arial"/>
              </a:endParaRPr>
            </a:p>
          </p:txBody>
        </p:sp>
        <p:grpSp>
          <p:nvGrpSpPr>
            <p:cNvPr id="109" name="Google Shape;244;p19">
              <a:extLst>
                <a:ext uri="{FF2B5EF4-FFF2-40B4-BE49-F238E27FC236}">
                  <a16:creationId xmlns:a16="http://schemas.microsoft.com/office/drawing/2014/main" id="{F9D878A4-CD9F-18D7-47F2-FDA94CEDAF4F}"/>
                </a:ext>
              </a:extLst>
            </p:cNvPr>
            <p:cNvGrpSpPr/>
            <p:nvPr/>
          </p:nvGrpSpPr>
          <p:grpSpPr>
            <a:xfrm>
              <a:off x="9162202" y="6071796"/>
              <a:ext cx="855228" cy="261403"/>
              <a:chOff x="1246477" y="2350623"/>
              <a:chExt cx="741725" cy="398929"/>
            </a:xfrm>
          </p:grpSpPr>
          <p:sp>
            <p:nvSpPr>
              <p:cNvPr id="110" name="Google Shape;245;p19">
                <a:extLst>
                  <a:ext uri="{FF2B5EF4-FFF2-40B4-BE49-F238E27FC236}">
                    <a16:creationId xmlns:a16="http://schemas.microsoft.com/office/drawing/2014/main" id="{0EC05FFE-939A-B351-365C-914A4125F7E3}"/>
                  </a:ext>
                </a:extLst>
              </p:cNvPr>
              <p:cNvSpPr/>
              <p:nvPr/>
            </p:nvSpPr>
            <p:spPr>
              <a:xfrm>
                <a:off x="1246477" y="2350623"/>
                <a:ext cx="682280" cy="398929"/>
              </a:xfrm>
              <a:prstGeom prst="flowChartMagneticDisk">
                <a:avLst/>
              </a:prstGeom>
              <a:noFill/>
              <a:ln w="25400" cap="flat" cmpd="sng">
                <a:solidFill>
                  <a:srgbClr val="CF5D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C00000"/>
                  </a:solidFill>
                  <a:latin typeface="Arial"/>
                  <a:ea typeface="Arial"/>
                  <a:cs typeface="Arial"/>
                  <a:sym typeface="Arial"/>
                </a:endParaRPr>
              </a:p>
            </p:txBody>
          </p:sp>
          <p:sp>
            <p:nvSpPr>
              <p:cNvPr id="111" name="Google Shape;246;p19">
                <a:extLst>
                  <a:ext uri="{FF2B5EF4-FFF2-40B4-BE49-F238E27FC236}">
                    <a16:creationId xmlns:a16="http://schemas.microsoft.com/office/drawing/2014/main" id="{D8D7008A-129C-D4BA-90F2-005FFD22A74F}"/>
                  </a:ext>
                </a:extLst>
              </p:cNvPr>
              <p:cNvSpPr txBox="1"/>
              <p:nvPr/>
            </p:nvSpPr>
            <p:spPr>
              <a:xfrm>
                <a:off x="1433242" y="2359884"/>
                <a:ext cx="554960" cy="2616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rgbClr val="C00000"/>
                    </a:solidFill>
                    <a:latin typeface="Arial"/>
                    <a:ea typeface="Arial"/>
                    <a:cs typeface="Arial"/>
                    <a:sym typeface="Arial"/>
                  </a:rPr>
                  <a:t>LDAP</a:t>
                </a:r>
                <a:endParaRPr sz="2400" dirty="0">
                  <a:solidFill>
                    <a:srgbClr val="C00000"/>
                  </a:solidFill>
                  <a:latin typeface="Arial"/>
                  <a:ea typeface="Arial"/>
                  <a:cs typeface="Arial"/>
                  <a:sym typeface="Arial"/>
                </a:endParaRPr>
              </a:p>
            </p:txBody>
          </p:sp>
        </p:grpSp>
        <p:sp>
          <p:nvSpPr>
            <p:cNvPr id="112" name="Google Shape;249;p19">
              <a:extLst>
                <a:ext uri="{FF2B5EF4-FFF2-40B4-BE49-F238E27FC236}">
                  <a16:creationId xmlns:a16="http://schemas.microsoft.com/office/drawing/2014/main" id="{054ADAB2-48E7-18B2-4F06-98371277BE22}"/>
                </a:ext>
              </a:extLst>
            </p:cNvPr>
            <p:cNvSpPr/>
            <p:nvPr/>
          </p:nvSpPr>
          <p:spPr>
            <a:xfrm>
              <a:off x="10205695" y="6129311"/>
              <a:ext cx="629552" cy="146451"/>
            </a:xfrm>
            <a:prstGeom prst="rect">
              <a:avLst/>
            </a:prstGeom>
            <a:solidFill>
              <a:srgbClr val="F6F6F6"/>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C00000"/>
                  </a:solidFill>
                  <a:latin typeface="Arial"/>
                  <a:ea typeface="Arial"/>
                  <a:cs typeface="Arial"/>
                  <a:sym typeface="Arial"/>
                </a:rPr>
                <a:t>HSM</a:t>
              </a:r>
              <a:endParaRPr sz="1400">
                <a:solidFill>
                  <a:srgbClr val="C00000"/>
                </a:solidFill>
                <a:latin typeface="Arial"/>
                <a:ea typeface="Arial"/>
                <a:cs typeface="Arial"/>
                <a:sym typeface="Arial"/>
              </a:endParaRPr>
            </a:p>
          </p:txBody>
        </p:sp>
        <p:grpSp>
          <p:nvGrpSpPr>
            <p:cNvPr id="113" name="Google Shape;251;p19">
              <a:extLst>
                <a:ext uri="{FF2B5EF4-FFF2-40B4-BE49-F238E27FC236}">
                  <a16:creationId xmlns:a16="http://schemas.microsoft.com/office/drawing/2014/main" id="{79C79490-0199-3DD1-142A-B511A22E5370}"/>
                </a:ext>
              </a:extLst>
            </p:cNvPr>
            <p:cNvGrpSpPr/>
            <p:nvPr/>
          </p:nvGrpSpPr>
          <p:grpSpPr>
            <a:xfrm>
              <a:off x="7024984" y="4789367"/>
              <a:ext cx="1284572" cy="1242578"/>
              <a:chOff x="675999" y="514131"/>
              <a:chExt cx="1714521" cy="2918321"/>
            </a:xfrm>
          </p:grpSpPr>
          <p:sp>
            <p:nvSpPr>
              <p:cNvPr id="114" name="Google Shape;252;p19">
                <a:extLst>
                  <a:ext uri="{FF2B5EF4-FFF2-40B4-BE49-F238E27FC236}">
                    <a16:creationId xmlns:a16="http://schemas.microsoft.com/office/drawing/2014/main" id="{7B898C79-DA96-2740-90DB-BFC2E48A7B90}"/>
                  </a:ext>
                </a:extLst>
              </p:cNvPr>
              <p:cNvSpPr txBox="1"/>
              <p:nvPr/>
            </p:nvSpPr>
            <p:spPr>
              <a:xfrm>
                <a:off x="675999" y="2958800"/>
                <a:ext cx="1714521" cy="47365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800" dirty="0">
                    <a:solidFill>
                      <a:srgbClr val="C00000"/>
                    </a:solidFill>
                    <a:latin typeface="Arial"/>
                    <a:ea typeface="Arial"/>
                    <a:cs typeface="Arial"/>
                    <a:sym typeface="Arial"/>
                  </a:rPr>
                  <a:t>Root </a:t>
                </a:r>
                <a:endParaRPr sz="9600" dirty="0">
                  <a:solidFill>
                    <a:srgbClr val="C00000"/>
                  </a:solidFill>
                </a:endParaRPr>
              </a:p>
              <a:p>
                <a:pPr marL="0" marR="0" lvl="0" indent="0" algn="ctr" rtl="0">
                  <a:spcBef>
                    <a:spcPts val="0"/>
                  </a:spcBef>
                  <a:spcAft>
                    <a:spcPts val="0"/>
                  </a:spcAft>
                  <a:buNone/>
                </a:pPr>
                <a:r>
                  <a:rPr lang="en-US" sz="1800" dirty="0">
                    <a:solidFill>
                      <a:srgbClr val="C00000"/>
                    </a:solidFill>
                    <a:latin typeface="Arial"/>
                    <a:ea typeface="Arial"/>
                    <a:cs typeface="Arial"/>
                    <a:sym typeface="Arial"/>
                  </a:rPr>
                  <a:t>Certificate Authority</a:t>
                </a:r>
                <a:endParaRPr sz="1800" dirty="0">
                  <a:solidFill>
                    <a:srgbClr val="C00000"/>
                  </a:solidFill>
                  <a:latin typeface="Arial"/>
                  <a:ea typeface="Arial"/>
                  <a:cs typeface="Arial"/>
                  <a:sym typeface="Arial"/>
                </a:endParaRPr>
              </a:p>
            </p:txBody>
          </p:sp>
          <p:pic>
            <p:nvPicPr>
              <p:cNvPr id="115" name="Google Shape;253;p19" descr="GovRiskCompliance_icon_bk">
                <a:extLst>
                  <a:ext uri="{FF2B5EF4-FFF2-40B4-BE49-F238E27FC236}">
                    <a16:creationId xmlns:a16="http://schemas.microsoft.com/office/drawing/2014/main" id="{9666AAC6-1B68-2D75-D42A-9E90E3A57BB3}"/>
                  </a:ext>
                </a:extLst>
              </p:cNvPr>
              <p:cNvPicPr preferRelativeResize="0"/>
              <p:nvPr/>
            </p:nvPicPr>
            <p:blipFill rotWithShape="1">
              <a:blip r:embed="rId4">
                <a:alphaModFix/>
              </a:blip>
              <a:srcRect/>
              <a:stretch/>
            </p:blipFill>
            <p:spPr>
              <a:xfrm>
                <a:off x="1194209" y="514131"/>
                <a:ext cx="928688" cy="2624145"/>
              </a:xfrm>
              <a:prstGeom prst="rect">
                <a:avLst/>
              </a:prstGeom>
              <a:noFill/>
              <a:ln>
                <a:noFill/>
              </a:ln>
            </p:spPr>
          </p:pic>
        </p:grpSp>
        <p:grpSp>
          <p:nvGrpSpPr>
            <p:cNvPr id="116" name="Google Shape;255;p19">
              <a:extLst>
                <a:ext uri="{FF2B5EF4-FFF2-40B4-BE49-F238E27FC236}">
                  <a16:creationId xmlns:a16="http://schemas.microsoft.com/office/drawing/2014/main" id="{638AF686-BE23-2968-7142-77CF7B49AB60}"/>
                </a:ext>
              </a:extLst>
            </p:cNvPr>
            <p:cNvGrpSpPr/>
            <p:nvPr/>
          </p:nvGrpSpPr>
          <p:grpSpPr>
            <a:xfrm>
              <a:off x="9506166" y="4755359"/>
              <a:ext cx="1200552" cy="376437"/>
              <a:chOff x="8203321" y="3091331"/>
              <a:chExt cx="866669" cy="418112"/>
            </a:xfrm>
          </p:grpSpPr>
          <p:sp>
            <p:nvSpPr>
              <p:cNvPr id="117" name="Google Shape;256;p19">
                <a:extLst>
                  <a:ext uri="{FF2B5EF4-FFF2-40B4-BE49-F238E27FC236}">
                    <a16:creationId xmlns:a16="http://schemas.microsoft.com/office/drawing/2014/main" id="{07700DF3-8331-7388-FAE6-E1FD7BD0E5F8}"/>
                  </a:ext>
                </a:extLst>
              </p:cNvPr>
              <p:cNvSpPr/>
              <p:nvPr/>
            </p:nvSpPr>
            <p:spPr>
              <a:xfrm>
                <a:off x="8203321" y="3097576"/>
                <a:ext cx="866669" cy="411867"/>
              </a:xfrm>
              <a:prstGeom prst="rect">
                <a:avLst/>
              </a:prstGeom>
              <a:solidFill>
                <a:srgbClr val="F6F6F6"/>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rgbClr val="C00000"/>
                  </a:solidFill>
                  <a:latin typeface="Arial"/>
                  <a:ea typeface="Arial"/>
                  <a:cs typeface="Arial"/>
                  <a:sym typeface="Arial"/>
                </a:endParaRPr>
              </a:p>
            </p:txBody>
          </p:sp>
          <p:pic>
            <p:nvPicPr>
              <p:cNvPr id="118" name="Google Shape;257;p19">
                <a:extLst>
                  <a:ext uri="{FF2B5EF4-FFF2-40B4-BE49-F238E27FC236}">
                    <a16:creationId xmlns:a16="http://schemas.microsoft.com/office/drawing/2014/main" id="{0436AAB0-FF11-2056-19BE-727E8FC64E69}"/>
                  </a:ext>
                </a:extLst>
              </p:cNvPr>
              <p:cNvPicPr preferRelativeResize="0"/>
              <p:nvPr/>
            </p:nvPicPr>
            <p:blipFill rotWithShape="1">
              <a:blip r:embed="rId5">
                <a:alphaModFix/>
              </a:blip>
              <a:srcRect/>
              <a:stretch/>
            </p:blipFill>
            <p:spPr>
              <a:xfrm>
                <a:off x="8702016" y="3174774"/>
                <a:ext cx="261642" cy="261642"/>
              </a:xfrm>
              <a:prstGeom prst="rect">
                <a:avLst/>
              </a:prstGeom>
              <a:noFill/>
              <a:ln w="12700" cap="flat" cmpd="sng">
                <a:solidFill>
                  <a:schemeClr val="accent1"/>
                </a:solidFill>
                <a:prstDash val="solid"/>
                <a:round/>
                <a:headEnd type="none" w="sm" len="sm"/>
                <a:tailEnd type="none" w="sm" len="sm"/>
              </a:ln>
            </p:spPr>
          </p:pic>
          <p:sp>
            <p:nvSpPr>
              <p:cNvPr id="119" name="Google Shape;258;p19">
                <a:extLst>
                  <a:ext uri="{FF2B5EF4-FFF2-40B4-BE49-F238E27FC236}">
                    <a16:creationId xmlns:a16="http://schemas.microsoft.com/office/drawing/2014/main" id="{56C1CF46-9AFC-2CD8-01BC-AAB61650A59E}"/>
                  </a:ext>
                </a:extLst>
              </p:cNvPr>
              <p:cNvSpPr txBox="1"/>
              <p:nvPr/>
            </p:nvSpPr>
            <p:spPr>
              <a:xfrm>
                <a:off x="8224454" y="3091331"/>
                <a:ext cx="289100" cy="396288"/>
              </a:xfrm>
              <a:prstGeom prst="rect">
                <a:avLst/>
              </a:prstGeom>
              <a:noFill/>
              <a:ln w="127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214313" marR="0" lvl="0" indent="-214313" algn="l" rtl="0">
                  <a:spcBef>
                    <a:spcPts val="0"/>
                  </a:spcBef>
                  <a:spcAft>
                    <a:spcPts val="0"/>
                  </a:spcAft>
                  <a:buClr>
                    <a:srgbClr val="4178BE"/>
                  </a:buClr>
                  <a:buSzPts val="788"/>
                  <a:buFont typeface="Noto Sans Symbols"/>
                  <a:buChar char="✓"/>
                </a:pPr>
                <a:r>
                  <a:rPr lang="en-US" sz="2400" dirty="0">
                    <a:solidFill>
                      <a:srgbClr val="C00000"/>
                    </a:solidFill>
                    <a:latin typeface="Arial"/>
                    <a:ea typeface="Arial"/>
                    <a:cs typeface="Arial"/>
                    <a:sym typeface="Arial"/>
                  </a:rPr>
                  <a:t> </a:t>
                </a:r>
                <a:endParaRPr sz="2400" dirty="0">
                  <a:solidFill>
                    <a:srgbClr val="C00000"/>
                  </a:solidFill>
                </a:endParaRPr>
              </a:p>
            </p:txBody>
          </p:sp>
        </p:grpSp>
        <p:sp>
          <p:nvSpPr>
            <p:cNvPr id="120" name="Google Shape;264;p19">
              <a:extLst>
                <a:ext uri="{FF2B5EF4-FFF2-40B4-BE49-F238E27FC236}">
                  <a16:creationId xmlns:a16="http://schemas.microsoft.com/office/drawing/2014/main" id="{754E9E45-BFF8-6382-36B0-FDB56FA4010B}"/>
                </a:ext>
              </a:extLst>
            </p:cNvPr>
            <p:cNvSpPr/>
            <p:nvPr/>
          </p:nvSpPr>
          <p:spPr>
            <a:xfrm>
              <a:off x="8905394" y="4225157"/>
              <a:ext cx="1284701" cy="370747"/>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rgbClr val="FFFF00"/>
                  </a:solidFill>
                </a:rPr>
                <a:t>Membership Service Provider</a:t>
              </a:r>
              <a:endParaRPr sz="2000" dirty="0">
                <a:solidFill>
                  <a:srgbClr val="FFFF00"/>
                </a:solidFill>
              </a:endParaRPr>
            </a:p>
          </p:txBody>
        </p:sp>
      </p:grpSp>
      <p:cxnSp>
        <p:nvCxnSpPr>
          <p:cNvPr id="122" name="Google Shape;254;p19">
            <a:extLst>
              <a:ext uri="{FF2B5EF4-FFF2-40B4-BE49-F238E27FC236}">
                <a16:creationId xmlns:a16="http://schemas.microsoft.com/office/drawing/2014/main" id="{90830547-74D3-0E55-585E-AC6AC1091995}"/>
              </a:ext>
            </a:extLst>
          </p:cNvPr>
          <p:cNvCxnSpPr>
            <a:cxnSpLocks/>
          </p:cNvCxnSpPr>
          <p:nvPr/>
        </p:nvCxnSpPr>
        <p:spPr>
          <a:xfrm rot="10800000" flipV="1">
            <a:off x="17127703" y="10221964"/>
            <a:ext cx="1036910" cy="139236"/>
          </a:xfrm>
          <a:prstGeom prst="bentConnector3">
            <a:avLst>
              <a:gd name="adj1" fmla="val 50000"/>
            </a:avLst>
          </a:prstGeom>
          <a:noFill/>
          <a:ln w="25400" cap="flat" cmpd="sng">
            <a:solidFill>
              <a:schemeClr val="accent1"/>
            </a:solidFill>
            <a:prstDash val="dash"/>
            <a:round/>
            <a:headEnd type="none" w="sm" len="sm"/>
            <a:tailEnd type="stealth" w="med" len="med"/>
          </a:ln>
        </p:spPr>
      </p:cxnSp>
    </p:spTree>
    <p:extLst>
      <p:ext uri="{BB962C8B-B14F-4D97-AF65-F5344CB8AC3E}">
        <p14:creationId xmlns:p14="http://schemas.microsoft.com/office/powerpoint/2010/main" val="258434944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US" b="1" dirty="0"/>
              <a:t>Phase 1 - Identity Management - Zero Knowledge Proof (ZPK)</a:t>
            </a:r>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Phase 1 - Identity Management - Zero Knowledge Proof (ZPK)</a:t>
            </a:r>
          </a:p>
        </p:txBody>
      </p:sp>
      <p:sp>
        <p:nvSpPr>
          <p:cNvPr id="5" name="Slide Number Placeholder 4"/>
          <p:cNvSpPr>
            <a:spLocks noGrp="1"/>
          </p:cNvSpPr>
          <p:nvPr>
            <p:ph type="sldNum" sz="quarter" idx="11"/>
          </p:nvPr>
        </p:nvSpPr>
        <p:spPr/>
        <p:txBody>
          <a:bodyPr/>
          <a:lstStyle/>
          <a:p>
            <a:fld id="{6BE4006C-3E8C-43D4-AC9B-61402CF60353}" type="slidenum">
              <a:rPr lang="en-IN" smtClean="0"/>
              <a:pPr/>
              <a:t>33</a:t>
            </a:fld>
            <a:endParaRPr lang="en-IN" dirty="0"/>
          </a:p>
        </p:txBody>
      </p:sp>
      <p:pic>
        <p:nvPicPr>
          <p:cNvPr id="7" name="Google Shape;568;p58">
            <a:extLst>
              <a:ext uri="{FF2B5EF4-FFF2-40B4-BE49-F238E27FC236}">
                <a16:creationId xmlns:a16="http://schemas.microsoft.com/office/drawing/2014/main" id="{4FE5C8D1-3C38-F184-96E6-0F8F247480E1}"/>
              </a:ext>
            </a:extLst>
          </p:cNvPr>
          <p:cNvPicPr preferRelativeResize="0"/>
          <p:nvPr/>
        </p:nvPicPr>
        <p:blipFill rotWithShape="1">
          <a:blip r:embed="rId2">
            <a:alphaModFix/>
          </a:blip>
          <a:srcRect t="15600" b="7490"/>
          <a:stretch/>
        </p:blipFill>
        <p:spPr>
          <a:xfrm>
            <a:off x="211137" y="4413798"/>
            <a:ext cx="24172863" cy="7949652"/>
          </a:xfrm>
          <a:prstGeom prst="rect">
            <a:avLst/>
          </a:prstGeom>
          <a:noFill/>
          <a:ln>
            <a:noFill/>
          </a:ln>
        </p:spPr>
      </p:pic>
    </p:spTree>
    <p:extLst>
      <p:ext uri="{BB962C8B-B14F-4D97-AF65-F5344CB8AC3E}">
        <p14:creationId xmlns:p14="http://schemas.microsoft.com/office/powerpoint/2010/main" val="3797225531"/>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US" b="1" dirty="0"/>
              <a:t>Phase 1 - Identity Management Files Process Structure</a:t>
            </a:r>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Phase 1 - Identity Management Files Process Structure</a:t>
            </a:r>
          </a:p>
        </p:txBody>
      </p:sp>
      <p:sp>
        <p:nvSpPr>
          <p:cNvPr id="5" name="Slide Number Placeholder 4"/>
          <p:cNvSpPr>
            <a:spLocks noGrp="1"/>
          </p:cNvSpPr>
          <p:nvPr>
            <p:ph type="sldNum" sz="quarter" idx="11"/>
          </p:nvPr>
        </p:nvSpPr>
        <p:spPr/>
        <p:txBody>
          <a:bodyPr/>
          <a:lstStyle/>
          <a:p>
            <a:fld id="{6BE4006C-3E8C-43D4-AC9B-61402CF60353}" type="slidenum">
              <a:rPr lang="en-IN" smtClean="0"/>
              <a:pPr/>
              <a:t>34</a:t>
            </a:fld>
            <a:endParaRPr lang="en-IN" dirty="0"/>
          </a:p>
        </p:txBody>
      </p:sp>
      <p:pic>
        <p:nvPicPr>
          <p:cNvPr id="8" name="Picture 7">
            <a:extLst>
              <a:ext uri="{FF2B5EF4-FFF2-40B4-BE49-F238E27FC236}">
                <a16:creationId xmlns:a16="http://schemas.microsoft.com/office/drawing/2014/main" id="{334AE858-FDF2-0B0B-32F3-759BA276FA5E}"/>
              </a:ext>
            </a:extLst>
          </p:cNvPr>
          <p:cNvPicPr>
            <a:picLocks noChangeAspect="1"/>
          </p:cNvPicPr>
          <p:nvPr/>
        </p:nvPicPr>
        <p:blipFill>
          <a:blip r:embed="rId2"/>
          <a:stretch>
            <a:fillRect/>
          </a:stretch>
        </p:blipFill>
        <p:spPr>
          <a:xfrm>
            <a:off x="1671637" y="4610099"/>
            <a:ext cx="21826539" cy="7753351"/>
          </a:xfrm>
          <a:prstGeom prst="rect">
            <a:avLst/>
          </a:prstGeom>
        </p:spPr>
      </p:pic>
    </p:spTree>
    <p:extLst>
      <p:ext uri="{BB962C8B-B14F-4D97-AF65-F5344CB8AC3E}">
        <p14:creationId xmlns:p14="http://schemas.microsoft.com/office/powerpoint/2010/main" val="3982870621"/>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US" b="1" dirty="0"/>
              <a:t>Phase 1 - Identity Management Application Layer Structure</a:t>
            </a:r>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Phase 1 - Identity Management Application Layer Structure</a:t>
            </a:r>
          </a:p>
        </p:txBody>
      </p:sp>
      <p:sp>
        <p:nvSpPr>
          <p:cNvPr id="5" name="Slide Number Placeholder 4"/>
          <p:cNvSpPr>
            <a:spLocks noGrp="1"/>
          </p:cNvSpPr>
          <p:nvPr>
            <p:ph type="sldNum" sz="quarter" idx="11"/>
          </p:nvPr>
        </p:nvSpPr>
        <p:spPr/>
        <p:txBody>
          <a:bodyPr/>
          <a:lstStyle/>
          <a:p>
            <a:fld id="{6BE4006C-3E8C-43D4-AC9B-61402CF60353}" type="slidenum">
              <a:rPr lang="en-IN" smtClean="0"/>
              <a:pPr/>
              <a:t>35</a:t>
            </a:fld>
            <a:endParaRPr lang="en-IN" dirty="0"/>
          </a:p>
        </p:txBody>
      </p:sp>
      <p:grpSp>
        <p:nvGrpSpPr>
          <p:cNvPr id="7" name="Group 6">
            <a:extLst>
              <a:ext uri="{FF2B5EF4-FFF2-40B4-BE49-F238E27FC236}">
                <a16:creationId xmlns:a16="http://schemas.microsoft.com/office/drawing/2014/main" id="{6D1D856E-7A8C-DF30-B514-6B6CCE918945}"/>
              </a:ext>
            </a:extLst>
          </p:cNvPr>
          <p:cNvGrpSpPr/>
          <p:nvPr/>
        </p:nvGrpSpPr>
        <p:grpSpPr>
          <a:xfrm>
            <a:off x="1766254" y="4558145"/>
            <a:ext cx="21731922" cy="8136971"/>
            <a:chOff x="1051560" y="118288"/>
            <a:chExt cx="10424160" cy="6576364"/>
          </a:xfrm>
        </p:grpSpPr>
        <p:grpSp>
          <p:nvGrpSpPr>
            <p:cNvPr id="9" name="Google Shape;425;p71">
              <a:extLst>
                <a:ext uri="{FF2B5EF4-FFF2-40B4-BE49-F238E27FC236}">
                  <a16:creationId xmlns:a16="http://schemas.microsoft.com/office/drawing/2014/main" id="{4995D51F-AF19-0249-C5B3-1C08D2313FA2}"/>
                </a:ext>
              </a:extLst>
            </p:cNvPr>
            <p:cNvGrpSpPr/>
            <p:nvPr/>
          </p:nvGrpSpPr>
          <p:grpSpPr>
            <a:xfrm>
              <a:off x="1051560" y="118288"/>
              <a:ext cx="10424160" cy="3617050"/>
              <a:chOff x="2103120" y="657122"/>
              <a:chExt cx="20848320" cy="6236952"/>
            </a:xfrm>
          </p:grpSpPr>
          <p:sp>
            <p:nvSpPr>
              <p:cNvPr id="65" name="Google Shape;426;p71">
                <a:extLst>
                  <a:ext uri="{FF2B5EF4-FFF2-40B4-BE49-F238E27FC236}">
                    <a16:creationId xmlns:a16="http://schemas.microsoft.com/office/drawing/2014/main" id="{4F2C7F0C-9FFA-8896-584F-3E9F2ED51A91}"/>
                  </a:ext>
                </a:extLst>
              </p:cNvPr>
              <p:cNvSpPr/>
              <p:nvPr/>
            </p:nvSpPr>
            <p:spPr>
              <a:xfrm>
                <a:off x="2103120" y="657122"/>
                <a:ext cx="20848320" cy="5875874"/>
              </a:xfrm>
              <a:prstGeom prst="rect">
                <a:avLst/>
              </a:prstGeom>
              <a:gradFill>
                <a:gsLst>
                  <a:gs pos="0">
                    <a:srgbClr val="FF49A6"/>
                  </a:gs>
                  <a:gs pos="100000">
                    <a:srgbClr val="FF81CB"/>
                  </a:gs>
                </a:gsLst>
                <a:lin ang="16200000" scaled="0"/>
              </a:gradFill>
              <a:ln w="9525" cap="flat" cmpd="sng">
                <a:solidFill>
                  <a:srgbClr val="EC58A3"/>
                </a:solidFill>
                <a:prstDash val="solid"/>
                <a:round/>
                <a:headEnd type="none" w="sm" len="sm"/>
                <a:tailEnd type="none" w="sm" len="sm"/>
              </a:ln>
            </p:spPr>
            <p:txBody>
              <a:bodyPr spcFirstLastPara="1" wrap="square" lIns="45700" tIns="22875" rIns="45700" bIns="22875" anchor="ctr" anchorCtr="0">
                <a:noAutofit/>
              </a:bodyPr>
              <a:lstStyle/>
              <a:p>
                <a:pPr marL="0" marR="0" lvl="0" indent="0" algn="ctr" rtl="0">
                  <a:lnSpc>
                    <a:spcPct val="100000"/>
                  </a:lnSpc>
                  <a:spcBef>
                    <a:spcPts val="0"/>
                  </a:spcBef>
                  <a:spcAft>
                    <a:spcPts val="0"/>
                  </a:spcAft>
                  <a:buClr>
                    <a:srgbClr val="000000"/>
                  </a:buClr>
                  <a:buSzPts val="2100"/>
                  <a:buFont typeface="Helvetica Neue"/>
                  <a:buNone/>
                </a:pPr>
                <a:endParaRPr sz="1100" b="0" i="0" u="none" strike="noStrike" cap="none">
                  <a:solidFill>
                    <a:schemeClr val="lt1"/>
                  </a:solidFill>
                  <a:latin typeface="Helvetica Neue"/>
                  <a:ea typeface="Helvetica Neue"/>
                  <a:cs typeface="Helvetica Neue"/>
                  <a:sym typeface="Helvetica Neue"/>
                </a:endParaRPr>
              </a:p>
            </p:txBody>
          </p:sp>
          <p:sp>
            <p:nvSpPr>
              <p:cNvPr id="66" name="Google Shape;427;p71">
                <a:extLst>
                  <a:ext uri="{FF2B5EF4-FFF2-40B4-BE49-F238E27FC236}">
                    <a16:creationId xmlns:a16="http://schemas.microsoft.com/office/drawing/2014/main" id="{4258F1A5-5343-A182-51FC-15389F0E8BDD}"/>
                  </a:ext>
                </a:extLst>
              </p:cNvPr>
              <p:cNvSpPr txBox="1"/>
              <p:nvPr/>
            </p:nvSpPr>
            <p:spPr>
              <a:xfrm rot="-5400000">
                <a:off x="-335396" y="3390725"/>
                <a:ext cx="6175702" cy="830997"/>
              </a:xfrm>
              <a:prstGeom prst="rect">
                <a:avLst/>
              </a:prstGeom>
              <a:noFill/>
              <a:ln>
                <a:noFill/>
              </a:ln>
            </p:spPr>
            <p:txBody>
              <a:bodyPr spcFirstLastPara="1" wrap="square" lIns="45700" tIns="22875" rIns="45700" bIns="22875" anchor="t" anchorCtr="0">
                <a:noAutofit/>
              </a:bodyPr>
              <a:lstStyle/>
              <a:p>
                <a:pPr marL="0" marR="0" lvl="0" indent="0" algn="ctr" rtl="0">
                  <a:lnSpc>
                    <a:spcPct val="100000"/>
                  </a:lnSpc>
                  <a:spcBef>
                    <a:spcPts val="0"/>
                  </a:spcBef>
                  <a:spcAft>
                    <a:spcPts val="0"/>
                  </a:spcAft>
                  <a:buClr>
                    <a:schemeClr val="lt1"/>
                  </a:buClr>
                  <a:buSzPts val="2400"/>
                  <a:buFont typeface="Avenir"/>
                  <a:buNone/>
                </a:pPr>
                <a:r>
                  <a:rPr lang="en-US" sz="2800" b="0" i="0" u="none" strike="noStrike" cap="none" dirty="0">
                    <a:solidFill>
                      <a:schemeClr val="lt1"/>
                    </a:solidFill>
                    <a:latin typeface="Avenir"/>
                    <a:ea typeface="Avenir"/>
                    <a:cs typeface="Avenir"/>
                    <a:sym typeface="Avenir"/>
                  </a:rPr>
                  <a:t>Human Trust</a:t>
                </a:r>
                <a:endParaRPr sz="2800" dirty="0"/>
              </a:p>
            </p:txBody>
          </p:sp>
        </p:grpSp>
        <p:grpSp>
          <p:nvGrpSpPr>
            <p:cNvPr id="10" name="Google Shape;428;p71">
              <a:extLst>
                <a:ext uri="{FF2B5EF4-FFF2-40B4-BE49-F238E27FC236}">
                  <a16:creationId xmlns:a16="http://schemas.microsoft.com/office/drawing/2014/main" id="{A16FD214-3535-4E93-0920-25C9467D8EAD}"/>
                </a:ext>
              </a:extLst>
            </p:cNvPr>
            <p:cNvGrpSpPr/>
            <p:nvPr/>
          </p:nvGrpSpPr>
          <p:grpSpPr>
            <a:xfrm>
              <a:off x="1051560" y="3501145"/>
              <a:ext cx="10424160" cy="3193507"/>
              <a:chOff x="2103120" y="6988561"/>
              <a:chExt cx="20848320" cy="6400800"/>
            </a:xfrm>
          </p:grpSpPr>
          <p:sp>
            <p:nvSpPr>
              <p:cNvPr id="63" name="Google Shape;429;p71">
                <a:extLst>
                  <a:ext uri="{FF2B5EF4-FFF2-40B4-BE49-F238E27FC236}">
                    <a16:creationId xmlns:a16="http://schemas.microsoft.com/office/drawing/2014/main" id="{69495AD3-7DA3-5E35-1B39-812D00D4E5D2}"/>
                  </a:ext>
                </a:extLst>
              </p:cNvPr>
              <p:cNvSpPr/>
              <p:nvPr/>
            </p:nvSpPr>
            <p:spPr>
              <a:xfrm>
                <a:off x="2103120" y="7016252"/>
                <a:ext cx="20848320" cy="6345419"/>
              </a:xfrm>
              <a:prstGeom prst="rect">
                <a:avLst/>
              </a:prstGeom>
              <a:gradFill>
                <a:gsLst>
                  <a:gs pos="0">
                    <a:srgbClr val="00ACFF"/>
                  </a:gs>
                  <a:gs pos="100000">
                    <a:srgbClr val="63C9FF"/>
                  </a:gs>
                </a:gsLst>
                <a:lin ang="16200000" scaled="0"/>
              </a:gradFill>
              <a:ln w="9525" cap="flat" cmpd="sng">
                <a:solidFill>
                  <a:srgbClr val="009FFF"/>
                </a:solidFill>
                <a:prstDash val="solid"/>
                <a:round/>
                <a:headEnd type="none" w="sm" len="sm"/>
                <a:tailEnd type="none" w="sm" len="sm"/>
              </a:ln>
            </p:spPr>
            <p:txBody>
              <a:bodyPr spcFirstLastPara="1" wrap="square" lIns="45700" tIns="22875" rIns="45700" bIns="22875" anchor="ctr" anchorCtr="0">
                <a:noAutofit/>
              </a:bodyPr>
              <a:lstStyle/>
              <a:p>
                <a:pPr marL="0" marR="0" lvl="0" indent="0" algn="ctr" rtl="0">
                  <a:lnSpc>
                    <a:spcPct val="100000"/>
                  </a:lnSpc>
                  <a:spcBef>
                    <a:spcPts val="0"/>
                  </a:spcBef>
                  <a:spcAft>
                    <a:spcPts val="0"/>
                  </a:spcAft>
                  <a:buClr>
                    <a:srgbClr val="000000"/>
                  </a:buClr>
                  <a:buSzPts val="2100"/>
                  <a:buFont typeface="Helvetica Neue"/>
                  <a:buNone/>
                </a:pPr>
                <a:endParaRPr sz="1100" b="0" i="0" u="none" strike="noStrike" cap="none">
                  <a:solidFill>
                    <a:schemeClr val="lt1"/>
                  </a:solidFill>
                  <a:latin typeface="Helvetica Neue"/>
                  <a:ea typeface="Helvetica Neue"/>
                  <a:cs typeface="Helvetica Neue"/>
                  <a:sym typeface="Helvetica Neue"/>
                </a:endParaRPr>
              </a:p>
            </p:txBody>
          </p:sp>
          <p:sp>
            <p:nvSpPr>
              <p:cNvPr id="64" name="Google Shape;430;p71">
                <a:extLst>
                  <a:ext uri="{FF2B5EF4-FFF2-40B4-BE49-F238E27FC236}">
                    <a16:creationId xmlns:a16="http://schemas.microsoft.com/office/drawing/2014/main" id="{3664515E-CB79-5C0B-50EF-98A6541D93C8}"/>
                  </a:ext>
                </a:extLst>
              </p:cNvPr>
              <p:cNvSpPr txBox="1"/>
              <p:nvPr/>
            </p:nvSpPr>
            <p:spPr>
              <a:xfrm rot="-5400000">
                <a:off x="-434097" y="9773462"/>
                <a:ext cx="6400800" cy="830997"/>
              </a:xfrm>
              <a:prstGeom prst="rect">
                <a:avLst/>
              </a:prstGeom>
              <a:noFill/>
              <a:ln>
                <a:noFill/>
              </a:ln>
            </p:spPr>
            <p:txBody>
              <a:bodyPr spcFirstLastPara="1" wrap="square" lIns="45700" tIns="22875" rIns="45700" bIns="22875" anchor="t" anchorCtr="0">
                <a:noAutofit/>
              </a:bodyPr>
              <a:lstStyle/>
              <a:p>
                <a:pPr marL="0" marR="0" lvl="0" indent="0" algn="ctr" rtl="0">
                  <a:lnSpc>
                    <a:spcPct val="100000"/>
                  </a:lnSpc>
                  <a:spcBef>
                    <a:spcPts val="0"/>
                  </a:spcBef>
                  <a:spcAft>
                    <a:spcPts val="0"/>
                  </a:spcAft>
                  <a:buClr>
                    <a:schemeClr val="lt1"/>
                  </a:buClr>
                  <a:buSzPts val="2400"/>
                  <a:buFont typeface="Avenir"/>
                  <a:buNone/>
                </a:pPr>
                <a:r>
                  <a:rPr lang="en-US" sz="2800" b="0" i="0" u="none" strike="noStrike" cap="none" dirty="0">
                    <a:solidFill>
                      <a:schemeClr val="lt1"/>
                    </a:solidFill>
                    <a:latin typeface="Avenir"/>
                    <a:ea typeface="Avenir"/>
                    <a:cs typeface="Avenir"/>
                    <a:sym typeface="Avenir"/>
                  </a:rPr>
                  <a:t>Cryptographic Trust</a:t>
                </a:r>
                <a:endParaRPr sz="2800" dirty="0"/>
              </a:p>
            </p:txBody>
          </p:sp>
        </p:grpSp>
        <p:grpSp>
          <p:nvGrpSpPr>
            <p:cNvPr id="11" name="Google Shape;431;p71">
              <a:extLst>
                <a:ext uri="{FF2B5EF4-FFF2-40B4-BE49-F238E27FC236}">
                  <a16:creationId xmlns:a16="http://schemas.microsoft.com/office/drawing/2014/main" id="{BC1F2D44-54EC-45B0-90AE-CDD533D59879}"/>
                </a:ext>
              </a:extLst>
            </p:cNvPr>
            <p:cNvGrpSpPr/>
            <p:nvPr/>
          </p:nvGrpSpPr>
          <p:grpSpPr>
            <a:xfrm>
              <a:off x="1722957" y="5074319"/>
              <a:ext cx="9360486" cy="1502792"/>
              <a:chOff x="3413760" y="9744904"/>
              <a:chExt cx="18720973" cy="3005584"/>
            </a:xfrm>
          </p:grpSpPr>
          <p:sp>
            <p:nvSpPr>
              <p:cNvPr id="60" name="Google Shape;432;p71">
                <a:extLst>
                  <a:ext uri="{FF2B5EF4-FFF2-40B4-BE49-F238E27FC236}">
                    <a16:creationId xmlns:a16="http://schemas.microsoft.com/office/drawing/2014/main" id="{0D749B25-A118-E81A-A714-52148CD662D7}"/>
                  </a:ext>
                </a:extLst>
              </p:cNvPr>
              <p:cNvSpPr txBox="1"/>
              <p:nvPr/>
            </p:nvSpPr>
            <p:spPr>
              <a:xfrm>
                <a:off x="3413760" y="10597040"/>
                <a:ext cx="4572000" cy="1421928"/>
              </a:xfrm>
              <a:prstGeom prst="rect">
                <a:avLst/>
              </a:prstGeom>
              <a:noFill/>
              <a:ln>
                <a:noFill/>
              </a:ln>
            </p:spPr>
            <p:txBody>
              <a:bodyPr spcFirstLastPara="1" wrap="square" lIns="45700" tIns="22875" rIns="45700" bIns="22875" anchor="t" anchorCtr="0">
                <a:noAutofit/>
              </a:bodyPr>
              <a:lstStyle/>
              <a:p>
                <a:pPr marL="0" marR="0" lvl="0" indent="0" algn="r" rtl="0">
                  <a:lnSpc>
                    <a:spcPct val="100000"/>
                  </a:lnSpc>
                  <a:spcBef>
                    <a:spcPts val="0"/>
                  </a:spcBef>
                  <a:spcAft>
                    <a:spcPts val="0"/>
                  </a:spcAft>
                  <a:buClr>
                    <a:srgbClr val="000000"/>
                  </a:buClr>
                  <a:buSzPts val="2100"/>
                  <a:buFont typeface="Avenir"/>
                  <a:buNone/>
                </a:pPr>
                <a:r>
                  <a:rPr lang="en-US" sz="3600" b="0" i="0" u="none" strike="noStrike" cap="none" dirty="0">
                    <a:solidFill>
                      <a:srgbClr val="000000"/>
                    </a:solidFill>
                    <a:latin typeface="Avenir"/>
                    <a:ea typeface="Avenir"/>
                    <a:cs typeface="Avenir"/>
                    <a:sym typeface="Avenir"/>
                  </a:rPr>
                  <a:t>Layer One: </a:t>
                </a:r>
                <a:br>
                  <a:rPr lang="en-US" sz="3600" b="0" i="0" u="none" strike="noStrike" cap="none" dirty="0">
                    <a:solidFill>
                      <a:srgbClr val="000000"/>
                    </a:solidFill>
                    <a:latin typeface="Avenir"/>
                    <a:ea typeface="Avenir"/>
                    <a:cs typeface="Avenir"/>
                    <a:sym typeface="Avenir"/>
                  </a:rPr>
                </a:br>
                <a:r>
                  <a:rPr lang="en-US" sz="3600" b="0" i="0" u="none" strike="noStrike" cap="none" dirty="0">
                    <a:solidFill>
                      <a:srgbClr val="000000"/>
                    </a:solidFill>
                    <a:latin typeface="Avenir"/>
                    <a:ea typeface="Avenir"/>
                    <a:cs typeface="Avenir"/>
                    <a:sym typeface="Avenir"/>
                  </a:rPr>
                  <a:t>Ledgers</a:t>
                </a:r>
                <a:endParaRPr sz="3600" dirty="0"/>
              </a:p>
            </p:txBody>
          </p:sp>
          <p:sp>
            <p:nvSpPr>
              <p:cNvPr id="61" name="Google Shape;433;p71">
                <a:extLst>
                  <a:ext uri="{FF2B5EF4-FFF2-40B4-BE49-F238E27FC236}">
                    <a16:creationId xmlns:a16="http://schemas.microsoft.com/office/drawing/2014/main" id="{EFE5CB7D-6189-E2D3-D88B-F8AAAA8151AD}"/>
                  </a:ext>
                </a:extLst>
              </p:cNvPr>
              <p:cNvSpPr/>
              <p:nvPr/>
            </p:nvSpPr>
            <p:spPr>
              <a:xfrm>
                <a:off x="8224342" y="11201400"/>
                <a:ext cx="13910391" cy="1549088"/>
              </a:xfrm>
              <a:prstGeom prst="rect">
                <a:avLst/>
              </a:prstGeom>
              <a:solidFill>
                <a:srgbClr val="2B40CD"/>
              </a:solidFill>
              <a:ln>
                <a:noFill/>
              </a:ln>
            </p:spPr>
            <p:txBody>
              <a:bodyPr spcFirstLastPara="1" wrap="square" lIns="45700" tIns="22875" rIns="45700" bIns="22875" anchor="ctr" anchorCtr="0">
                <a:noAutofit/>
              </a:bodyPr>
              <a:lstStyle/>
              <a:p>
                <a:pPr marL="0" marR="0" lvl="0" indent="0" algn="ctr" rtl="0">
                  <a:lnSpc>
                    <a:spcPct val="100000"/>
                  </a:lnSpc>
                  <a:spcBef>
                    <a:spcPts val="0"/>
                  </a:spcBef>
                  <a:spcAft>
                    <a:spcPts val="0"/>
                  </a:spcAft>
                  <a:buClr>
                    <a:schemeClr val="lt1"/>
                  </a:buClr>
                  <a:buSzPts val="1900"/>
                  <a:buFont typeface="Helvetica Neue"/>
                  <a:buNone/>
                </a:pPr>
                <a:r>
                  <a:rPr lang="en-US" sz="3600" b="0" i="0" u="none" strike="noStrike" cap="none">
                    <a:solidFill>
                      <a:schemeClr val="lt1"/>
                    </a:solidFill>
                    <a:latin typeface="Helvetica Neue"/>
                    <a:ea typeface="Helvetica Neue"/>
                    <a:cs typeface="Helvetica Neue"/>
                    <a:sym typeface="Helvetica Neue"/>
                  </a:rPr>
                  <a:t>Public Blockchain</a:t>
                </a:r>
                <a:endParaRPr sz="100"/>
              </a:p>
            </p:txBody>
          </p:sp>
          <p:sp>
            <p:nvSpPr>
              <p:cNvPr id="62" name="Google Shape;434;p71">
                <a:extLst>
                  <a:ext uri="{FF2B5EF4-FFF2-40B4-BE49-F238E27FC236}">
                    <a16:creationId xmlns:a16="http://schemas.microsoft.com/office/drawing/2014/main" id="{970E8E03-9AE8-FDC7-6D0F-923C46E9018B}"/>
                  </a:ext>
                </a:extLst>
              </p:cNvPr>
              <p:cNvSpPr/>
              <p:nvPr/>
            </p:nvSpPr>
            <p:spPr>
              <a:xfrm>
                <a:off x="8224341" y="9744904"/>
                <a:ext cx="13910391" cy="1456496"/>
              </a:xfrm>
              <a:prstGeom prst="rect">
                <a:avLst/>
              </a:prstGeom>
              <a:solidFill>
                <a:srgbClr val="107C08"/>
              </a:solidFill>
              <a:ln>
                <a:noFill/>
              </a:ln>
            </p:spPr>
            <p:txBody>
              <a:bodyPr spcFirstLastPara="1" wrap="square" lIns="45700" tIns="22875" rIns="45700" bIns="22875" anchor="ctr" anchorCtr="0">
                <a:noAutofit/>
              </a:bodyPr>
              <a:lstStyle/>
              <a:p>
                <a:pPr marL="0" marR="0" lvl="0" indent="0" algn="ctr" rtl="0">
                  <a:lnSpc>
                    <a:spcPct val="100000"/>
                  </a:lnSpc>
                  <a:spcBef>
                    <a:spcPts val="0"/>
                  </a:spcBef>
                  <a:spcAft>
                    <a:spcPts val="0"/>
                  </a:spcAft>
                  <a:buClr>
                    <a:schemeClr val="lt1"/>
                  </a:buClr>
                  <a:buSzPts val="1900"/>
                  <a:buFont typeface="Helvetica Neue"/>
                  <a:buNone/>
                </a:pPr>
                <a:r>
                  <a:rPr lang="en-US" sz="3600" b="0" i="0" u="none" strike="noStrike" cap="none">
                    <a:solidFill>
                      <a:schemeClr val="lt1"/>
                    </a:solidFill>
                    <a:latin typeface="Helvetica Neue"/>
                    <a:ea typeface="Helvetica Neue"/>
                    <a:cs typeface="Helvetica Neue"/>
                    <a:sym typeface="Helvetica Neue"/>
                  </a:rPr>
                  <a:t>DIDs</a:t>
                </a:r>
                <a:endParaRPr sz="100"/>
              </a:p>
            </p:txBody>
          </p:sp>
        </p:grpSp>
        <p:grpSp>
          <p:nvGrpSpPr>
            <p:cNvPr id="12" name="Google Shape;435;p71">
              <a:extLst>
                <a:ext uri="{FF2B5EF4-FFF2-40B4-BE49-F238E27FC236}">
                  <a16:creationId xmlns:a16="http://schemas.microsoft.com/office/drawing/2014/main" id="{DE36B840-3605-044F-B4E9-047C487A4516}"/>
                </a:ext>
              </a:extLst>
            </p:cNvPr>
            <p:cNvGrpSpPr/>
            <p:nvPr/>
          </p:nvGrpSpPr>
          <p:grpSpPr>
            <a:xfrm>
              <a:off x="1795872" y="1537338"/>
              <a:ext cx="9231586" cy="1890495"/>
              <a:chOff x="3591743" y="3074676"/>
              <a:chExt cx="18463171" cy="3780990"/>
            </a:xfrm>
          </p:grpSpPr>
          <p:grpSp>
            <p:nvGrpSpPr>
              <p:cNvPr id="42" name="Google Shape;436;p71">
                <a:extLst>
                  <a:ext uri="{FF2B5EF4-FFF2-40B4-BE49-F238E27FC236}">
                    <a16:creationId xmlns:a16="http://schemas.microsoft.com/office/drawing/2014/main" id="{8C77E088-5A71-C005-AAD9-8F505AB57E91}"/>
                  </a:ext>
                </a:extLst>
              </p:cNvPr>
              <p:cNvGrpSpPr/>
              <p:nvPr/>
            </p:nvGrpSpPr>
            <p:grpSpPr>
              <a:xfrm>
                <a:off x="3591743" y="3074676"/>
                <a:ext cx="18463171" cy="3780990"/>
                <a:chOff x="3660050" y="2676477"/>
                <a:chExt cx="18463171" cy="3780990"/>
              </a:xfrm>
            </p:grpSpPr>
            <p:sp>
              <p:nvSpPr>
                <p:cNvPr id="44" name="Google Shape;437;p71">
                  <a:extLst>
                    <a:ext uri="{FF2B5EF4-FFF2-40B4-BE49-F238E27FC236}">
                      <a16:creationId xmlns:a16="http://schemas.microsoft.com/office/drawing/2014/main" id="{573DDCE6-D87E-B1BF-777F-2628B3CF82FF}"/>
                    </a:ext>
                  </a:extLst>
                </p:cNvPr>
                <p:cNvSpPr/>
                <p:nvPr/>
              </p:nvSpPr>
              <p:spPr>
                <a:xfrm>
                  <a:off x="8224341" y="2799003"/>
                  <a:ext cx="13898880" cy="3607388"/>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45700" tIns="22875" rIns="45700" bIns="22875" anchor="ctr" anchorCtr="0">
                  <a:noAutofit/>
                </a:bodyPr>
                <a:lstStyle/>
                <a:p>
                  <a:pPr marL="0" marR="0" lvl="0" indent="0" algn="ctr" rtl="0">
                    <a:lnSpc>
                      <a:spcPct val="100000"/>
                    </a:lnSpc>
                    <a:spcBef>
                      <a:spcPts val="0"/>
                    </a:spcBef>
                    <a:spcAft>
                      <a:spcPts val="0"/>
                    </a:spcAft>
                    <a:buClr>
                      <a:srgbClr val="000000"/>
                    </a:buClr>
                    <a:buSzPts val="1900"/>
                    <a:buFont typeface="Helvetica Neue"/>
                    <a:buNone/>
                  </a:pPr>
                  <a:endParaRPr sz="3600" b="0" i="0" u="none" strike="noStrike" cap="none" dirty="0">
                    <a:solidFill>
                      <a:schemeClr val="dk1"/>
                    </a:solidFill>
                    <a:latin typeface="Helvetica Neue"/>
                    <a:ea typeface="Helvetica Neue"/>
                    <a:cs typeface="Helvetica Neue"/>
                    <a:sym typeface="Helvetica Neue"/>
                  </a:endParaRPr>
                </a:p>
              </p:txBody>
            </p:sp>
            <p:sp>
              <p:nvSpPr>
                <p:cNvPr id="45" name="Google Shape;438;p71">
                  <a:extLst>
                    <a:ext uri="{FF2B5EF4-FFF2-40B4-BE49-F238E27FC236}">
                      <a16:creationId xmlns:a16="http://schemas.microsoft.com/office/drawing/2014/main" id="{B39A9BE7-84B7-7334-1283-7C025DC3B150}"/>
                    </a:ext>
                  </a:extLst>
                </p:cNvPr>
                <p:cNvSpPr txBox="1"/>
                <p:nvPr/>
              </p:nvSpPr>
              <p:spPr>
                <a:xfrm>
                  <a:off x="3660050" y="3048394"/>
                  <a:ext cx="4572000" cy="2960729"/>
                </a:xfrm>
                <a:prstGeom prst="rect">
                  <a:avLst/>
                </a:prstGeom>
                <a:noFill/>
                <a:ln>
                  <a:noFill/>
                </a:ln>
              </p:spPr>
              <p:txBody>
                <a:bodyPr spcFirstLastPara="1" wrap="square" lIns="45700" tIns="22875" rIns="45700" bIns="22875" anchor="t" anchorCtr="0">
                  <a:noAutofit/>
                </a:bodyPr>
                <a:lstStyle/>
                <a:p>
                  <a:pPr marL="0" marR="0" lvl="0" indent="0" algn="r" rtl="0">
                    <a:lnSpc>
                      <a:spcPct val="100000"/>
                    </a:lnSpc>
                    <a:spcBef>
                      <a:spcPts val="0"/>
                    </a:spcBef>
                    <a:spcAft>
                      <a:spcPts val="0"/>
                    </a:spcAft>
                    <a:buClr>
                      <a:srgbClr val="000000"/>
                    </a:buClr>
                    <a:buSzPts val="2100"/>
                    <a:buFont typeface="Avenir"/>
                    <a:buNone/>
                  </a:pPr>
                  <a:r>
                    <a:rPr lang="en-US" sz="3600" b="0" i="0" u="none" strike="noStrike" cap="none" dirty="0">
                      <a:solidFill>
                        <a:srgbClr val="000000"/>
                      </a:solidFill>
                      <a:latin typeface="Avenir"/>
                      <a:ea typeface="Avenir"/>
                      <a:cs typeface="Avenir"/>
                      <a:sym typeface="Avenir"/>
                    </a:rPr>
                    <a:t>Layer Three: </a:t>
                  </a:r>
                </a:p>
                <a:p>
                  <a:pPr marL="0" marR="0" lvl="0" indent="0" algn="r" rtl="0">
                    <a:lnSpc>
                      <a:spcPct val="100000"/>
                    </a:lnSpc>
                    <a:spcBef>
                      <a:spcPts val="0"/>
                    </a:spcBef>
                    <a:spcAft>
                      <a:spcPts val="0"/>
                    </a:spcAft>
                    <a:buClr>
                      <a:srgbClr val="000000"/>
                    </a:buClr>
                    <a:buSzPts val="2100"/>
                    <a:buFont typeface="Avenir"/>
                    <a:buNone/>
                  </a:pPr>
                  <a:r>
                    <a:rPr lang="en-US" sz="3600" b="0" i="0" u="none" strike="noStrike" cap="none" dirty="0">
                      <a:solidFill>
                        <a:srgbClr val="000000"/>
                      </a:solidFill>
                      <a:latin typeface="Avenir"/>
                      <a:ea typeface="Avenir"/>
                      <a:cs typeface="Avenir"/>
                      <a:sym typeface="Avenir"/>
                    </a:rPr>
                    <a:t>Exchange </a:t>
                  </a:r>
                </a:p>
                <a:p>
                  <a:pPr marL="0" marR="0" lvl="0" indent="0" algn="r" rtl="0">
                    <a:lnSpc>
                      <a:spcPct val="100000"/>
                    </a:lnSpc>
                    <a:spcBef>
                      <a:spcPts val="0"/>
                    </a:spcBef>
                    <a:spcAft>
                      <a:spcPts val="0"/>
                    </a:spcAft>
                    <a:buClr>
                      <a:srgbClr val="000000"/>
                    </a:buClr>
                    <a:buSzPts val="2100"/>
                    <a:buFont typeface="Avenir"/>
                    <a:buNone/>
                  </a:pPr>
                  <a:r>
                    <a:rPr lang="en-US" sz="3600" b="0" i="0" u="none" strike="noStrike" cap="none" dirty="0">
                      <a:solidFill>
                        <a:srgbClr val="000000"/>
                      </a:solidFill>
                      <a:latin typeface="Avenir"/>
                      <a:ea typeface="Avenir"/>
                      <a:cs typeface="Avenir"/>
                      <a:sym typeface="Avenir"/>
                    </a:rPr>
                    <a:t> Contextual Message Protocols</a:t>
                  </a:r>
                </a:p>
                <a:p>
                  <a:pPr marL="0" marR="0" lvl="0" indent="0" algn="r" rtl="0">
                    <a:lnSpc>
                      <a:spcPct val="100000"/>
                    </a:lnSpc>
                    <a:spcBef>
                      <a:spcPts val="0"/>
                    </a:spcBef>
                    <a:spcAft>
                      <a:spcPts val="0"/>
                    </a:spcAft>
                    <a:buClr>
                      <a:srgbClr val="000000"/>
                    </a:buClr>
                    <a:buSzPts val="2100"/>
                    <a:buFont typeface="Avenir"/>
                    <a:buNone/>
                  </a:pPr>
                  <a:endParaRPr lang="en-US" sz="3600" b="0" i="0" u="none" strike="noStrike" cap="none" dirty="0">
                    <a:solidFill>
                      <a:srgbClr val="000000"/>
                    </a:solidFill>
                    <a:latin typeface="Avenir"/>
                    <a:ea typeface="Avenir"/>
                    <a:cs typeface="Avenir"/>
                    <a:sym typeface="Avenir"/>
                  </a:endParaRPr>
                </a:p>
                <a:p>
                  <a:pPr marL="0" marR="0" lvl="0" indent="0" algn="r" rtl="0">
                    <a:lnSpc>
                      <a:spcPct val="100000"/>
                    </a:lnSpc>
                    <a:spcBef>
                      <a:spcPts val="0"/>
                    </a:spcBef>
                    <a:spcAft>
                      <a:spcPts val="0"/>
                    </a:spcAft>
                    <a:buClr>
                      <a:srgbClr val="000000"/>
                    </a:buClr>
                    <a:buSzPts val="2100"/>
                    <a:buFont typeface="Avenir"/>
                    <a:buNone/>
                  </a:pPr>
                  <a:endParaRPr sz="100" dirty="0"/>
                </a:p>
              </p:txBody>
            </p:sp>
            <p:pic>
              <p:nvPicPr>
                <p:cNvPr id="46" name="Google Shape;439;p71" descr="pipe1.png">
                  <a:extLst>
                    <a:ext uri="{FF2B5EF4-FFF2-40B4-BE49-F238E27FC236}">
                      <a16:creationId xmlns:a16="http://schemas.microsoft.com/office/drawing/2014/main" id="{82BC5E73-5A07-0AFB-9CD5-BAA0635FFF5F}"/>
                    </a:ext>
                  </a:extLst>
                </p:cNvPr>
                <p:cNvPicPr preferRelativeResize="0"/>
                <p:nvPr/>
              </p:nvPicPr>
              <p:blipFill rotWithShape="1">
                <a:blip r:embed="rId2">
                  <a:alphaModFix/>
                </a:blip>
                <a:srcRect/>
                <a:stretch/>
              </p:blipFill>
              <p:spPr>
                <a:xfrm rot="-10234705" flipH="1">
                  <a:off x="15090803" y="3959324"/>
                  <a:ext cx="5843030" cy="329514"/>
                </a:xfrm>
                <a:prstGeom prst="rect">
                  <a:avLst/>
                </a:prstGeom>
                <a:noFill/>
                <a:ln>
                  <a:noFill/>
                </a:ln>
              </p:spPr>
            </p:pic>
            <p:pic>
              <p:nvPicPr>
                <p:cNvPr id="47" name="Google Shape;440;p71" descr="pipe1.png">
                  <a:extLst>
                    <a:ext uri="{FF2B5EF4-FFF2-40B4-BE49-F238E27FC236}">
                      <a16:creationId xmlns:a16="http://schemas.microsoft.com/office/drawing/2014/main" id="{4C172D3C-15F7-498B-9B4A-40C38BAD3053}"/>
                    </a:ext>
                  </a:extLst>
                </p:cNvPr>
                <p:cNvPicPr preferRelativeResize="0"/>
                <p:nvPr/>
              </p:nvPicPr>
              <p:blipFill rotWithShape="1">
                <a:blip r:embed="rId2">
                  <a:alphaModFix/>
                </a:blip>
                <a:srcRect/>
                <a:stretch/>
              </p:blipFill>
              <p:spPr>
                <a:xfrm rot="-721891">
                  <a:off x="8748341" y="4201183"/>
                  <a:ext cx="6087458" cy="370946"/>
                </a:xfrm>
                <a:prstGeom prst="rect">
                  <a:avLst/>
                </a:prstGeom>
                <a:noFill/>
                <a:ln>
                  <a:noFill/>
                </a:ln>
              </p:spPr>
            </p:pic>
            <p:pic>
              <p:nvPicPr>
                <p:cNvPr id="48" name="Google Shape;441;p71" descr="download.png">
                  <a:extLst>
                    <a:ext uri="{FF2B5EF4-FFF2-40B4-BE49-F238E27FC236}">
                      <a16:creationId xmlns:a16="http://schemas.microsoft.com/office/drawing/2014/main" id="{3B182FD4-86D6-EF8E-05A4-0D95D68DF05C}"/>
                    </a:ext>
                  </a:extLst>
                </p:cNvPr>
                <p:cNvPicPr preferRelativeResize="0"/>
                <p:nvPr/>
              </p:nvPicPr>
              <p:blipFill rotWithShape="1">
                <a:blip r:embed="rId3">
                  <a:alphaModFix/>
                </a:blip>
                <a:srcRect/>
                <a:stretch/>
              </p:blipFill>
              <p:spPr>
                <a:xfrm>
                  <a:off x="8710140" y="3950810"/>
                  <a:ext cx="2011680" cy="2011680"/>
                </a:xfrm>
                <a:prstGeom prst="rect">
                  <a:avLst/>
                </a:prstGeom>
                <a:noFill/>
                <a:ln>
                  <a:noFill/>
                </a:ln>
              </p:spPr>
            </p:pic>
            <p:sp>
              <p:nvSpPr>
                <p:cNvPr id="49" name="Google Shape;442;p71">
                  <a:extLst>
                    <a:ext uri="{FF2B5EF4-FFF2-40B4-BE49-F238E27FC236}">
                      <a16:creationId xmlns:a16="http://schemas.microsoft.com/office/drawing/2014/main" id="{6B5250B9-A878-4C89-A014-A4F523C97761}"/>
                    </a:ext>
                  </a:extLst>
                </p:cNvPr>
                <p:cNvSpPr txBox="1"/>
                <p:nvPr/>
              </p:nvSpPr>
              <p:spPr>
                <a:xfrm>
                  <a:off x="8747536" y="5774203"/>
                  <a:ext cx="1908888" cy="683264"/>
                </a:xfrm>
                <a:prstGeom prst="rect">
                  <a:avLst/>
                </a:prstGeom>
                <a:noFill/>
                <a:ln>
                  <a:noFill/>
                </a:ln>
              </p:spPr>
              <p:txBody>
                <a:bodyPr spcFirstLastPara="1" wrap="square" lIns="45700" tIns="22875" rIns="45700" bIns="22875" anchor="t" anchorCtr="0">
                  <a:noAutofit/>
                </a:bodyPr>
                <a:lstStyle/>
                <a:p>
                  <a:pPr marL="0" marR="0" lvl="0" indent="0" algn="ctr" rtl="0">
                    <a:lnSpc>
                      <a:spcPct val="100000"/>
                    </a:lnSpc>
                    <a:spcBef>
                      <a:spcPts val="0"/>
                    </a:spcBef>
                    <a:spcAft>
                      <a:spcPts val="0"/>
                    </a:spcAft>
                    <a:buClr>
                      <a:srgbClr val="000000"/>
                    </a:buClr>
                    <a:buSzPts val="1900"/>
                    <a:buFont typeface="Helvetica Neue"/>
                    <a:buNone/>
                  </a:pPr>
                  <a:r>
                    <a:rPr lang="en-US" sz="3600" b="0" i="0" u="none" strike="noStrike" cap="none">
                      <a:solidFill>
                        <a:srgbClr val="000000"/>
                      </a:solidFill>
                      <a:latin typeface="Helvetica Neue"/>
                      <a:ea typeface="Helvetica Neue"/>
                      <a:cs typeface="Helvetica Neue"/>
                      <a:sym typeface="Helvetica Neue"/>
                    </a:rPr>
                    <a:t>Issuer</a:t>
                  </a:r>
                  <a:endParaRPr sz="100"/>
                </a:p>
              </p:txBody>
            </p:sp>
            <p:sp>
              <p:nvSpPr>
                <p:cNvPr id="50" name="Google Shape;443;p71">
                  <a:extLst>
                    <a:ext uri="{FF2B5EF4-FFF2-40B4-BE49-F238E27FC236}">
                      <a16:creationId xmlns:a16="http://schemas.microsoft.com/office/drawing/2014/main" id="{C00A6890-EBEA-4287-A4D5-0BE3128D9BD5}"/>
                    </a:ext>
                  </a:extLst>
                </p:cNvPr>
                <p:cNvSpPr txBox="1"/>
                <p:nvPr/>
              </p:nvSpPr>
              <p:spPr>
                <a:xfrm>
                  <a:off x="19553895" y="5774202"/>
                  <a:ext cx="1908888" cy="683264"/>
                </a:xfrm>
                <a:prstGeom prst="rect">
                  <a:avLst/>
                </a:prstGeom>
                <a:noFill/>
                <a:ln>
                  <a:noFill/>
                </a:ln>
              </p:spPr>
              <p:txBody>
                <a:bodyPr spcFirstLastPara="1" wrap="square" lIns="45700" tIns="22875" rIns="45700" bIns="22875" anchor="t" anchorCtr="0">
                  <a:noAutofit/>
                </a:bodyPr>
                <a:lstStyle/>
                <a:p>
                  <a:pPr marL="0" marR="0" lvl="0" indent="0" algn="ctr" rtl="0">
                    <a:lnSpc>
                      <a:spcPct val="100000"/>
                    </a:lnSpc>
                    <a:spcBef>
                      <a:spcPts val="0"/>
                    </a:spcBef>
                    <a:spcAft>
                      <a:spcPts val="0"/>
                    </a:spcAft>
                    <a:buClr>
                      <a:srgbClr val="000000"/>
                    </a:buClr>
                    <a:buSzPts val="1900"/>
                    <a:buFont typeface="Helvetica Neue"/>
                    <a:buNone/>
                  </a:pPr>
                  <a:r>
                    <a:rPr lang="en-US" sz="3600" b="0" i="0" u="none" strike="noStrike" cap="none">
                      <a:solidFill>
                        <a:srgbClr val="000000"/>
                      </a:solidFill>
                      <a:latin typeface="Helvetica Neue"/>
                      <a:ea typeface="Helvetica Neue"/>
                      <a:cs typeface="Helvetica Neue"/>
                      <a:sym typeface="Helvetica Neue"/>
                    </a:rPr>
                    <a:t>Verifier</a:t>
                  </a:r>
                  <a:endParaRPr sz="100"/>
                </a:p>
              </p:txBody>
            </p:sp>
            <p:sp>
              <p:nvSpPr>
                <p:cNvPr id="51" name="Google Shape;444;p71">
                  <a:extLst>
                    <a:ext uri="{FF2B5EF4-FFF2-40B4-BE49-F238E27FC236}">
                      <a16:creationId xmlns:a16="http://schemas.microsoft.com/office/drawing/2014/main" id="{3B484B58-9987-95AD-C2B9-90AC86A8F66B}"/>
                    </a:ext>
                  </a:extLst>
                </p:cNvPr>
                <p:cNvSpPr txBox="1"/>
                <p:nvPr/>
              </p:nvSpPr>
              <p:spPr>
                <a:xfrm>
                  <a:off x="14225847" y="4499060"/>
                  <a:ext cx="1908888" cy="683264"/>
                </a:xfrm>
                <a:prstGeom prst="rect">
                  <a:avLst/>
                </a:prstGeom>
                <a:noFill/>
                <a:ln>
                  <a:noFill/>
                </a:ln>
              </p:spPr>
              <p:txBody>
                <a:bodyPr spcFirstLastPara="1" wrap="square" lIns="45700" tIns="22875" rIns="45700" bIns="22875" anchor="t" anchorCtr="0">
                  <a:noAutofit/>
                </a:bodyPr>
                <a:lstStyle/>
                <a:p>
                  <a:pPr marL="0" marR="0" lvl="0" indent="0" algn="ctr" rtl="0">
                    <a:lnSpc>
                      <a:spcPct val="100000"/>
                    </a:lnSpc>
                    <a:spcBef>
                      <a:spcPts val="0"/>
                    </a:spcBef>
                    <a:spcAft>
                      <a:spcPts val="0"/>
                    </a:spcAft>
                    <a:buClr>
                      <a:srgbClr val="000000"/>
                    </a:buClr>
                    <a:buSzPts val="1900"/>
                    <a:buFont typeface="Helvetica Neue"/>
                    <a:buNone/>
                  </a:pPr>
                  <a:r>
                    <a:rPr lang="en-US" sz="3600" b="0" i="0" u="none" strike="noStrike" cap="none">
                      <a:solidFill>
                        <a:srgbClr val="000000"/>
                      </a:solidFill>
                      <a:latin typeface="Helvetica Neue"/>
                      <a:ea typeface="Helvetica Neue"/>
                      <a:cs typeface="Helvetica Neue"/>
                      <a:sym typeface="Helvetica Neue"/>
                    </a:rPr>
                    <a:t>Holder</a:t>
                  </a:r>
                  <a:endParaRPr sz="100"/>
                </a:p>
              </p:txBody>
            </p:sp>
            <p:cxnSp>
              <p:nvCxnSpPr>
                <p:cNvPr id="52" name="Google Shape;445;p71">
                  <a:extLst>
                    <a:ext uri="{FF2B5EF4-FFF2-40B4-BE49-F238E27FC236}">
                      <a16:creationId xmlns:a16="http://schemas.microsoft.com/office/drawing/2014/main" id="{35D28B3D-CE4E-5DAD-BD75-21CF4FA47C47}"/>
                    </a:ext>
                  </a:extLst>
                </p:cNvPr>
                <p:cNvCxnSpPr/>
                <p:nvPr/>
              </p:nvCxnSpPr>
              <p:spPr>
                <a:xfrm rot="10800000">
                  <a:off x="10721822" y="5335902"/>
                  <a:ext cx="8785380" cy="13492"/>
                </a:xfrm>
                <a:prstGeom prst="straightConnector1">
                  <a:avLst/>
                </a:prstGeom>
                <a:noFill/>
                <a:ln w="12700" cap="flat" cmpd="sng">
                  <a:solidFill>
                    <a:srgbClr val="B833DB"/>
                  </a:solidFill>
                  <a:prstDash val="lgDash"/>
                  <a:round/>
                  <a:headEnd type="none" w="sm" len="sm"/>
                  <a:tailEnd type="stealth" w="med" len="med"/>
                </a:ln>
              </p:spPr>
            </p:cxnSp>
            <p:pic>
              <p:nvPicPr>
                <p:cNvPr id="53" name="Google Shape;446;p71" descr="download.png">
                  <a:extLst>
                    <a:ext uri="{FF2B5EF4-FFF2-40B4-BE49-F238E27FC236}">
                      <a16:creationId xmlns:a16="http://schemas.microsoft.com/office/drawing/2014/main" id="{5B662052-FA2B-0150-4379-B416A95DE2D7}"/>
                    </a:ext>
                  </a:extLst>
                </p:cNvPr>
                <p:cNvPicPr preferRelativeResize="0"/>
                <p:nvPr/>
              </p:nvPicPr>
              <p:blipFill rotWithShape="1">
                <a:blip r:embed="rId4">
                  <a:alphaModFix/>
                </a:blip>
                <a:srcRect t="15537" b="16141"/>
                <a:stretch/>
              </p:blipFill>
              <p:spPr>
                <a:xfrm>
                  <a:off x="11586339" y="3227670"/>
                  <a:ext cx="1097280" cy="749666"/>
                </a:xfrm>
                <a:prstGeom prst="rect">
                  <a:avLst/>
                </a:prstGeom>
                <a:noFill/>
                <a:ln>
                  <a:noFill/>
                </a:ln>
              </p:spPr>
            </p:pic>
            <p:sp>
              <p:nvSpPr>
                <p:cNvPr id="54" name="Google Shape;447;p71">
                  <a:extLst>
                    <a:ext uri="{FF2B5EF4-FFF2-40B4-BE49-F238E27FC236}">
                      <a16:creationId xmlns:a16="http://schemas.microsoft.com/office/drawing/2014/main" id="{5BFD06E3-AB5A-DC5F-CB23-377F6B3ECB37}"/>
                    </a:ext>
                  </a:extLst>
                </p:cNvPr>
                <p:cNvSpPr txBox="1"/>
                <p:nvPr/>
              </p:nvSpPr>
              <p:spPr>
                <a:xfrm>
                  <a:off x="9026019" y="3001585"/>
                  <a:ext cx="2527828" cy="978729"/>
                </a:xfrm>
                <a:prstGeom prst="rect">
                  <a:avLst/>
                </a:prstGeom>
                <a:noFill/>
                <a:ln>
                  <a:noFill/>
                </a:ln>
              </p:spPr>
              <p:txBody>
                <a:bodyPr spcFirstLastPara="1" wrap="square" lIns="45700" tIns="22875" rIns="45700" bIns="22875" anchor="t" anchorCtr="0">
                  <a:noAutofit/>
                </a:bodyPr>
                <a:lstStyle/>
                <a:p>
                  <a:pPr marL="0" marR="0" lvl="0" indent="0" algn="r" rtl="0">
                    <a:lnSpc>
                      <a:spcPct val="100000"/>
                    </a:lnSpc>
                    <a:spcBef>
                      <a:spcPts val="0"/>
                    </a:spcBef>
                    <a:spcAft>
                      <a:spcPts val="0"/>
                    </a:spcAft>
                    <a:buClr>
                      <a:srgbClr val="B833DB"/>
                    </a:buClr>
                    <a:buSzPts val="1500"/>
                    <a:buFont typeface="Helvetica Neue"/>
                    <a:buNone/>
                  </a:pPr>
                  <a:r>
                    <a:rPr lang="en-US" sz="1800" b="0" i="1" u="none" strike="noStrike" cap="none" dirty="0">
                      <a:solidFill>
                        <a:srgbClr val="B833DB"/>
                      </a:solidFill>
                      <a:latin typeface="Helvetica Neue"/>
                      <a:ea typeface="Helvetica Neue"/>
                      <a:cs typeface="Helvetica Neue"/>
                      <a:sym typeface="Helvetica Neue"/>
                    </a:rPr>
                    <a:t>Verifiable Credential</a:t>
                  </a:r>
                  <a:endParaRPr sz="1800" dirty="0"/>
                </a:p>
              </p:txBody>
            </p:sp>
            <p:pic>
              <p:nvPicPr>
                <p:cNvPr id="55" name="Google Shape;448;p71" descr="download.png">
                  <a:extLst>
                    <a:ext uri="{FF2B5EF4-FFF2-40B4-BE49-F238E27FC236}">
                      <a16:creationId xmlns:a16="http://schemas.microsoft.com/office/drawing/2014/main" id="{6D5128F3-EE6B-7A60-D8BD-D2B84D8C864D}"/>
                    </a:ext>
                  </a:extLst>
                </p:cNvPr>
                <p:cNvPicPr preferRelativeResize="0"/>
                <p:nvPr/>
              </p:nvPicPr>
              <p:blipFill rotWithShape="1">
                <a:blip r:embed="rId4">
                  <a:alphaModFix/>
                </a:blip>
                <a:srcRect t="15537" b="16141"/>
                <a:stretch/>
              </p:blipFill>
              <p:spPr>
                <a:xfrm>
                  <a:off x="17109880" y="3146420"/>
                  <a:ext cx="1097280" cy="749666"/>
                </a:xfrm>
                <a:prstGeom prst="rect">
                  <a:avLst/>
                </a:prstGeom>
                <a:noFill/>
                <a:ln>
                  <a:noFill/>
                </a:ln>
              </p:spPr>
            </p:pic>
            <p:sp>
              <p:nvSpPr>
                <p:cNvPr id="56" name="Google Shape;449;p71">
                  <a:extLst>
                    <a:ext uri="{FF2B5EF4-FFF2-40B4-BE49-F238E27FC236}">
                      <a16:creationId xmlns:a16="http://schemas.microsoft.com/office/drawing/2014/main" id="{EA60A7E6-43AF-5032-C19C-4110B27B3BE9}"/>
                    </a:ext>
                  </a:extLst>
                </p:cNvPr>
                <p:cNvSpPr txBox="1"/>
                <p:nvPr/>
              </p:nvSpPr>
              <p:spPr>
                <a:xfrm>
                  <a:off x="18197636" y="3142571"/>
                  <a:ext cx="2527828" cy="535531"/>
                </a:xfrm>
                <a:prstGeom prst="rect">
                  <a:avLst/>
                </a:prstGeom>
                <a:noFill/>
                <a:ln>
                  <a:noFill/>
                </a:ln>
              </p:spPr>
              <p:txBody>
                <a:bodyPr spcFirstLastPara="1" wrap="square" lIns="45700" tIns="22875" rIns="45700" bIns="22875" anchor="t" anchorCtr="0">
                  <a:noAutofit/>
                </a:bodyPr>
                <a:lstStyle/>
                <a:p>
                  <a:pPr marL="0" marR="0" lvl="0" indent="0" algn="l" rtl="0">
                    <a:lnSpc>
                      <a:spcPct val="100000"/>
                    </a:lnSpc>
                    <a:spcBef>
                      <a:spcPts val="0"/>
                    </a:spcBef>
                    <a:spcAft>
                      <a:spcPts val="0"/>
                    </a:spcAft>
                    <a:buClr>
                      <a:srgbClr val="B833DB"/>
                    </a:buClr>
                    <a:buSzPts val="1500"/>
                    <a:buFont typeface="Helvetica Neue"/>
                    <a:buNone/>
                  </a:pPr>
                  <a:r>
                    <a:rPr lang="en-US" sz="1800" b="0" i="1" u="none" strike="noStrike" cap="none" dirty="0">
                      <a:solidFill>
                        <a:srgbClr val="B833DB"/>
                      </a:solidFill>
                      <a:latin typeface="Helvetica Neue"/>
                      <a:ea typeface="Helvetica Neue"/>
                      <a:cs typeface="Helvetica Neue"/>
                      <a:sym typeface="Helvetica Neue"/>
                    </a:rPr>
                    <a:t>Proof</a:t>
                  </a:r>
                  <a:endParaRPr sz="800" dirty="0"/>
                </a:p>
              </p:txBody>
            </p:sp>
            <p:pic>
              <p:nvPicPr>
                <p:cNvPr id="57" name="Google Shape;450;p71" descr="images.png">
                  <a:extLst>
                    <a:ext uri="{FF2B5EF4-FFF2-40B4-BE49-F238E27FC236}">
                      <a16:creationId xmlns:a16="http://schemas.microsoft.com/office/drawing/2014/main" id="{FCC11B12-2177-F3F8-6B9E-B3868A4FACB1}"/>
                    </a:ext>
                  </a:extLst>
                </p:cNvPr>
                <p:cNvPicPr preferRelativeResize="0"/>
                <p:nvPr/>
              </p:nvPicPr>
              <p:blipFill rotWithShape="1">
                <a:blip r:embed="rId5">
                  <a:alphaModFix/>
                </a:blip>
                <a:srcRect/>
                <a:stretch/>
              </p:blipFill>
              <p:spPr>
                <a:xfrm>
                  <a:off x="19553895" y="3994216"/>
                  <a:ext cx="1908888" cy="1908888"/>
                </a:xfrm>
                <a:prstGeom prst="rect">
                  <a:avLst/>
                </a:prstGeom>
                <a:noFill/>
                <a:ln>
                  <a:noFill/>
                </a:ln>
              </p:spPr>
            </p:pic>
            <p:pic>
              <p:nvPicPr>
                <p:cNvPr id="58" name="Google Shape;451;p71" descr="android-wallet-6.png">
                  <a:extLst>
                    <a:ext uri="{FF2B5EF4-FFF2-40B4-BE49-F238E27FC236}">
                      <a16:creationId xmlns:a16="http://schemas.microsoft.com/office/drawing/2014/main" id="{FE35A6FE-C087-7CE3-7AF7-39647B463562}"/>
                    </a:ext>
                  </a:extLst>
                </p:cNvPr>
                <p:cNvPicPr preferRelativeResize="0"/>
                <p:nvPr/>
              </p:nvPicPr>
              <p:blipFill rotWithShape="1">
                <a:blip r:embed="rId6">
                  <a:alphaModFix/>
                </a:blip>
                <a:srcRect/>
                <a:stretch/>
              </p:blipFill>
              <p:spPr>
                <a:xfrm>
                  <a:off x="14545619" y="2676477"/>
                  <a:ext cx="1250900" cy="1914640"/>
                </a:xfrm>
                <a:prstGeom prst="rect">
                  <a:avLst/>
                </a:prstGeom>
                <a:noFill/>
                <a:ln>
                  <a:noFill/>
                </a:ln>
              </p:spPr>
            </p:pic>
            <p:pic>
              <p:nvPicPr>
                <p:cNvPr id="59" name="Google Shape;452;p71">
                  <a:extLst>
                    <a:ext uri="{FF2B5EF4-FFF2-40B4-BE49-F238E27FC236}">
                      <a16:creationId xmlns:a16="http://schemas.microsoft.com/office/drawing/2014/main" id="{FB648933-F8CB-749C-D7BC-8E73F286D9CF}"/>
                    </a:ext>
                  </a:extLst>
                </p:cNvPr>
                <p:cNvPicPr preferRelativeResize="0"/>
                <p:nvPr/>
              </p:nvPicPr>
              <p:blipFill rotWithShape="1">
                <a:blip r:embed="rId7">
                  <a:alphaModFix/>
                </a:blip>
                <a:srcRect/>
                <a:stretch/>
              </p:blipFill>
              <p:spPr>
                <a:xfrm>
                  <a:off x="19294916" y="3187060"/>
                  <a:ext cx="610090" cy="479356"/>
                </a:xfrm>
                <a:prstGeom prst="rect">
                  <a:avLst/>
                </a:prstGeom>
                <a:noFill/>
                <a:ln>
                  <a:noFill/>
                </a:ln>
              </p:spPr>
            </p:pic>
          </p:grpSp>
          <p:sp>
            <p:nvSpPr>
              <p:cNvPr id="43" name="Google Shape;453;p71">
                <a:extLst>
                  <a:ext uri="{FF2B5EF4-FFF2-40B4-BE49-F238E27FC236}">
                    <a16:creationId xmlns:a16="http://schemas.microsoft.com/office/drawing/2014/main" id="{3627AB15-4940-ADA5-64E7-B2D1232057B2}"/>
                  </a:ext>
                </a:extLst>
              </p:cNvPr>
              <p:cNvSpPr txBox="1"/>
              <p:nvPr/>
            </p:nvSpPr>
            <p:spPr>
              <a:xfrm>
                <a:off x="14072673" y="5824981"/>
                <a:ext cx="1908888" cy="535531"/>
              </a:xfrm>
              <a:prstGeom prst="rect">
                <a:avLst/>
              </a:prstGeom>
              <a:noFill/>
              <a:ln>
                <a:noFill/>
              </a:ln>
            </p:spPr>
            <p:txBody>
              <a:bodyPr spcFirstLastPara="1" wrap="square" lIns="45700" tIns="22875" rIns="45700" bIns="22875" anchor="t" anchorCtr="0">
                <a:noAutofit/>
              </a:bodyPr>
              <a:lstStyle/>
              <a:p>
                <a:pPr marL="0" marR="0" lvl="0" indent="0" algn="ctr" rtl="0">
                  <a:lnSpc>
                    <a:spcPct val="100000"/>
                  </a:lnSpc>
                  <a:spcBef>
                    <a:spcPts val="0"/>
                  </a:spcBef>
                  <a:spcAft>
                    <a:spcPts val="0"/>
                  </a:spcAft>
                  <a:buClr>
                    <a:srgbClr val="B833DB"/>
                  </a:buClr>
                  <a:buSzPts val="1500"/>
                  <a:buFont typeface="Helvetica Neue"/>
                  <a:buNone/>
                </a:pPr>
                <a:r>
                  <a:rPr lang="en-US" sz="1800" b="0" i="1" u="none" strike="noStrike" cap="none">
                    <a:solidFill>
                      <a:srgbClr val="B833DB"/>
                    </a:solidFill>
                    <a:latin typeface="Helvetica Neue"/>
                    <a:ea typeface="Helvetica Neue"/>
                    <a:cs typeface="Helvetica Neue"/>
                    <a:sym typeface="Helvetica Neue"/>
                  </a:rPr>
                  <a:t>Trust</a:t>
                </a:r>
                <a:endParaRPr sz="800"/>
              </a:p>
            </p:txBody>
          </p:sp>
        </p:grpSp>
        <p:grpSp>
          <p:nvGrpSpPr>
            <p:cNvPr id="13" name="Google Shape;454;p71">
              <a:extLst>
                <a:ext uri="{FF2B5EF4-FFF2-40B4-BE49-F238E27FC236}">
                  <a16:creationId xmlns:a16="http://schemas.microsoft.com/office/drawing/2014/main" id="{98F6D07F-F64A-2593-8A9E-0DEAFEC190F1}"/>
                </a:ext>
              </a:extLst>
            </p:cNvPr>
            <p:cNvGrpSpPr/>
            <p:nvPr/>
          </p:nvGrpSpPr>
          <p:grpSpPr>
            <a:xfrm>
              <a:off x="1657888" y="288334"/>
              <a:ext cx="9370447" cy="1252174"/>
              <a:chOff x="3384082" y="236576"/>
              <a:chExt cx="18740894" cy="2504347"/>
            </a:xfrm>
          </p:grpSpPr>
          <p:sp>
            <p:nvSpPr>
              <p:cNvPr id="39" name="Google Shape;455;p71">
                <a:extLst>
                  <a:ext uri="{FF2B5EF4-FFF2-40B4-BE49-F238E27FC236}">
                    <a16:creationId xmlns:a16="http://schemas.microsoft.com/office/drawing/2014/main" id="{86F5B225-A5F9-1082-C98F-410BB8C780EF}"/>
                  </a:ext>
                </a:extLst>
              </p:cNvPr>
              <p:cNvSpPr/>
              <p:nvPr/>
            </p:nvSpPr>
            <p:spPr>
              <a:xfrm>
                <a:off x="8226097" y="236576"/>
                <a:ext cx="13898880" cy="25043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45700" tIns="22875" rIns="45700" bIns="22875" anchor="ctr" anchorCtr="0">
                <a:noAutofit/>
              </a:bodyPr>
              <a:lstStyle/>
              <a:p>
                <a:pPr marL="0" marR="0" lvl="0" indent="0" algn="ctr" rtl="0">
                  <a:lnSpc>
                    <a:spcPct val="100000"/>
                  </a:lnSpc>
                  <a:spcBef>
                    <a:spcPts val="0"/>
                  </a:spcBef>
                  <a:spcAft>
                    <a:spcPts val="0"/>
                  </a:spcAft>
                  <a:buClr>
                    <a:srgbClr val="000000"/>
                  </a:buClr>
                  <a:buSzPts val="1900"/>
                  <a:buFont typeface="Helvetica Neue"/>
                  <a:buNone/>
                </a:pPr>
                <a:endParaRPr sz="3600" b="0" i="0" u="none" strike="noStrike" cap="none">
                  <a:solidFill>
                    <a:schemeClr val="dk1"/>
                  </a:solidFill>
                  <a:latin typeface="Helvetica Neue"/>
                  <a:ea typeface="Helvetica Neue"/>
                  <a:cs typeface="Helvetica Neue"/>
                  <a:sym typeface="Helvetica Neue"/>
                </a:endParaRPr>
              </a:p>
            </p:txBody>
          </p:sp>
          <p:pic>
            <p:nvPicPr>
              <p:cNvPr id="40" name="Google Shape;456;p71">
                <a:extLst>
                  <a:ext uri="{FF2B5EF4-FFF2-40B4-BE49-F238E27FC236}">
                    <a16:creationId xmlns:a16="http://schemas.microsoft.com/office/drawing/2014/main" id="{7362102C-B8BC-A49A-E2B2-E0CEF079D2DF}"/>
                  </a:ext>
                </a:extLst>
              </p:cNvPr>
              <p:cNvPicPr preferRelativeResize="0"/>
              <p:nvPr/>
            </p:nvPicPr>
            <p:blipFill rotWithShape="1">
              <a:blip r:embed="rId8">
                <a:alphaModFix/>
              </a:blip>
              <a:srcRect/>
              <a:stretch/>
            </p:blipFill>
            <p:spPr>
              <a:xfrm>
                <a:off x="9603892" y="286501"/>
                <a:ext cx="11034968" cy="2162632"/>
              </a:xfrm>
              <a:prstGeom prst="rect">
                <a:avLst/>
              </a:prstGeom>
              <a:noFill/>
              <a:ln>
                <a:noFill/>
              </a:ln>
            </p:spPr>
          </p:pic>
          <p:sp>
            <p:nvSpPr>
              <p:cNvPr id="41" name="Google Shape;457;p71">
                <a:extLst>
                  <a:ext uri="{FF2B5EF4-FFF2-40B4-BE49-F238E27FC236}">
                    <a16:creationId xmlns:a16="http://schemas.microsoft.com/office/drawing/2014/main" id="{63B4A664-0EC3-7BF1-3C16-7E3C2C2F0FF2}"/>
                  </a:ext>
                </a:extLst>
              </p:cNvPr>
              <p:cNvSpPr txBox="1"/>
              <p:nvPr/>
            </p:nvSpPr>
            <p:spPr>
              <a:xfrm>
                <a:off x="3384082" y="696395"/>
                <a:ext cx="4572000" cy="1421928"/>
              </a:xfrm>
              <a:prstGeom prst="rect">
                <a:avLst/>
              </a:prstGeom>
              <a:noFill/>
              <a:ln>
                <a:noFill/>
              </a:ln>
            </p:spPr>
            <p:txBody>
              <a:bodyPr spcFirstLastPara="1" wrap="square" lIns="45700" tIns="22875" rIns="45700" bIns="22875" anchor="t" anchorCtr="0">
                <a:noAutofit/>
              </a:bodyPr>
              <a:lstStyle/>
              <a:p>
                <a:pPr marL="0" marR="0" lvl="0" indent="0" algn="r" rtl="0">
                  <a:lnSpc>
                    <a:spcPct val="100000"/>
                  </a:lnSpc>
                  <a:spcBef>
                    <a:spcPts val="0"/>
                  </a:spcBef>
                  <a:spcAft>
                    <a:spcPts val="0"/>
                  </a:spcAft>
                  <a:buClr>
                    <a:srgbClr val="000000"/>
                  </a:buClr>
                  <a:buSzPts val="2100"/>
                  <a:buFont typeface="Avenir"/>
                  <a:buNone/>
                </a:pPr>
                <a:r>
                  <a:rPr lang="en-US" sz="3600" b="0" i="0" u="none" strike="noStrike" cap="none" dirty="0">
                    <a:solidFill>
                      <a:srgbClr val="000000"/>
                    </a:solidFill>
                    <a:latin typeface="Avenir"/>
                    <a:ea typeface="Avenir"/>
                    <a:cs typeface="Avenir"/>
                    <a:sym typeface="Avenir"/>
                  </a:rPr>
                  <a:t>Layer Four: Rules</a:t>
                </a:r>
                <a:endParaRPr sz="3600" dirty="0"/>
              </a:p>
            </p:txBody>
          </p:sp>
        </p:grpSp>
        <p:grpSp>
          <p:nvGrpSpPr>
            <p:cNvPr id="14" name="Google Shape;458;p71">
              <a:extLst>
                <a:ext uri="{FF2B5EF4-FFF2-40B4-BE49-F238E27FC236}">
                  <a16:creationId xmlns:a16="http://schemas.microsoft.com/office/drawing/2014/main" id="{F410A7B2-6CAC-6563-EDC0-FD5E1CD543B5}"/>
                </a:ext>
              </a:extLst>
            </p:cNvPr>
            <p:cNvGrpSpPr/>
            <p:nvPr/>
          </p:nvGrpSpPr>
          <p:grpSpPr>
            <a:xfrm>
              <a:off x="1722957" y="3785001"/>
              <a:ext cx="9360486" cy="1196259"/>
              <a:chOff x="3384082" y="7078059"/>
              <a:chExt cx="18720972" cy="2392518"/>
            </a:xfrm>
          </p:grpSpPr>
          <p:grpSp>
            <p:nvGrpSpPr>
              <p:cNvPr id="29" name="Google Shape;459;p71">
                <a:extLst>
                  <a:ext uri="{FF2B5EF4-FFF2-40B4-BE49-F238E27FC236}">
                    <a16:creationId xmlns:a16="http://schemas.microsoft.com/office/drawing/2014/main" id="{6C17AEE4-BACF-84B0-DDFA-2FF2B364353C}"/>
                  </a:ext>
                </a:extLst>
              </p:cNvPr>
              <p:cNvGrpSpPr/>
              <p:nvPr/>
            </p:nvGrpSpPr>
            <p:grpSpPr>
              <a:xfrm>
                <a:off x="3384082" y="7078059"/>
                <a:ext cx="18720972" cy="2392518"/>
                <a:chOff x="3413760" y="7030279"/>
                <a:chExt cx="18720972" cy="2392518"/>
              </a:xfrm>
            </p:grpSpPr>
            <p:sp>
              <p:nvSpPr>
                <p:cNvPr id="31" name="Google Shape;460;p71">
                  <a:extLst>
                    <a:ext uri="{FF2B5EF4-FFF2-40B4-BE49-F238E27FC236}">
                      <a16:creationId xmlns:a16="http://schemas.microsoft.com/office/drawing/2014/main" id="{CDD56ACC-9532-0E65-53DB-0D45E3FA6904}"/>
                    </a:ext>
                  </a:extLst>
                </p:cNvPr>
                <p:cNvSpPr txBox="1"/>
                <p:nvPr/>
              </p:nvSpPr>
              <p:spPr>
                <a:xfrm>
                  <a:off x="3413760" y="7088024"/>
                  <a:ext cx="4572000" cy="2086725"/>
                </a:xfrm>
                <a:prstGeom prst="rect">
                  <a:avLst/>
                </a:prstGeom>
                <a:noFill/>
                <a:ln>
                  <a:noFill/>
                </a:ln>
              </p:spPr>
              <p:txBody>
                <a:bodyPr spcFirstLastPara="1" wrap="square" lIns="45700" tIns="22875" rIns="45700" bIns="22875" anchor="t" anchorCtr="0">
                  <a:noAutofit/>
                </a:bodyPr>
                <a:lstStyle/>
                <a:p>
                  <a:pPr marL="0" marR="0" lvl="0" indent="0" algn="r" rtl="0">
                    <a:lnSpc>
                      <a:spcPct val="100000"/>
                    </a:lnSpc>
                    <a:spcBef>
                      <a:spcPts val="0"/>
                    </a:spcBef>
                    <a:spcAft>
                      <a:spcPts val="0"/>
                    </a:spcAft>
                    <a:buClr>
                      <a:srgbClr val="000000"/>
                    </a:buClr>
                    <a:buSzPts val="2100"/>
                    <a:buFont typeface="Avenir"/>
                    <a:buNone/>
                  </a:pPr>
                  <a:r>
                    <a:rPr lang="en-US" sz="3600" b="0" i="0" u="none" strike="noStrike" cap="none" dirty="0">
                      <a:solidFill>
                        <a:srgbClr val="000000"/>
                      </a:solidFill>
                      <a:latin typeface="Avenir"/>
                      <a:ea typeface="Avenir"/>
                      <a:cs typeface="Avenir"/>
                      <a:sym typeface="Avenir"/>
                    </a:rPr>
                    <a:t>Layer Two: </a:t>
                  </a:r>
                  <a:br>
                    <a:rPr lang="en-US" sz="3600" b="0" i="0" u="none" strike="noStrike" cap="none" dirty="0">
                      <a:solidFill>
                        <a:srgbClr val="000000"/>
                      </a:solidFill>
                      <a:latin typeface="Avenir"/>
                      <a:ea typeface="Avenir"/>
                      <a:cs typeface="Avenir"/>
                      <a:sym typeface="Avenir"/>
                    </a:rPr>
                  </a:br>
                  <a:r>
                    <a:rPr lang="en-US" sz="3600" b="0" i="0" u="none" strike="noStrike" cap="none" dirty="0">
                      <a:solidFill>
                        <a:srgbClr val="000000"/>
                      </a:solidFill>
                      <a:latin typeface="Avenir"/>
                      <a:ea typeface="Avenir"/>
                      <a:cs typeface="Avenir"/>
                      <a:sym typeface="Avenir"/>
                    </a:rPr>
                    <a:t>Agent-to-Agent Protocol</a:t>
                  </a:r>
                  <a:endParaRPr sz="3600" dirty="0"/>
                </a:p>
              </p:txBody>
            </p:sp>
            <p:grpSp>
              <p:nvGrpSpPr>
                <p:cNvPr id="32" name="Google Shape;461;p71">
                  <a:extLst>
                    <a:ext uri="{FF2B5EF4-FFF2-40B4-BE49-F238E27FC236}">
                      <a16:creationId xmlns:a16="http://schemas.microsoft.com/office/drawing/2014/main" id="{B37973E9-AF6B-74CB-774C-240F19E47CBC}"/>
                    </a:ext>
                  </a:extLst>
                </p:cNvPr>
                <p:cNvGrpSpPr/>
                <p:nvPr/>
              </p:nvGrpSpPr>
              <p:grpSpPr>
                <a:xfrm>
                  <a:off x="8235852" y="7030279"/>
                  <a:ext cx="13898880" cy="2392518"/>
                  <a:chOff x="8235852" y="7030279"/>
                  <a:chExt cx="13898880" cy="2392518"/>
                </a:xfrm>
              </p:grpSpPr>
              <p:sp>
                <p:nvSpPr>
                  <p:cNvPr id="33" name="Google Shape;462;p71">
                    <a:extLst>
                      <a:ext uri="{FF2B5EF4-FFF2-40B4-BE49-F238E27FC236}">
                        <a16:creationId xmlns:a16="http://schemas.microsoft.com/office/drawing/2014/main" id="{388C2B4E-201B-E503-12CF-46B727456D29}"/>
                      </a:ext>
                    </a:extLst>
                  </p:cNvPr>
                  <p:cNvSpPr/>
                  <p:nvPr/>
                </p:nvSpPr>
                <p:spPr>
                  <a:xfrm>
                    <a:off x="8235852" y="7030279"/>
                    <a:ext cx="13898880" cy="2392518"/>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45700" tIns="22875" rIns="45700" bIns="22875" anchor="ctr" anchorCtr="0">
                    <a:noAutofit/>
                  </a:bodyPr>
                  <a:lstStyle/>
                  <a:p>
                    <a:pPr marL="0" marR="0" lvl="0" indent="0" algn="ctr" rtl="0">
                      <a:lnSpc>
                        <a:spcPct val="100000"/>
                      </a:lnSpc>
                      <a:spcBef>
                        <a:spcPts val="0"/>
                      </a:spcBef>
                      <a:spcAft>
                        <a:spcPts val="0"/>
                      </a:spcAft>
                      <a:buClr>
                        <a:srgbClr val="000000"/>
                      </a:buClr>
                      <a:buSzPts val="1900"/>
                      <a:buFont typeface="Helvetica Neue"/>
                      <a:buNone/>
                    </a:pPr>
                    <a:endParaRPr sz="3600" b="0" i="0" u="none" strike="noStrike" cap="none">
                      <a:solidFill>
                        <a:schemeClr val="dk1"/>
                      </a:solidFill>
                      <a:latin typeface="Helvetica Neue"/>
                      <a:ea typeface="Helvetica Neue"/>
                      <a:cs typeface="Helvetica Neue"/>
                      <a:sym typeface="Helvetica Neue"/>
                    </a:endParaRPr>
                  </a:p>
                </p:txBody>
              </p:sp>
              <p:pic>
                <p:nvPicPr>
                  <p:cNvPr id="34" name="Google Shape;463;p71" descr="pipe1.png">
                    <a:extLst>
                      <a:ext uri="{FF2B5EF4-FFF2-40B4-BE49-F238E27FC236}">
                        <a16:creationId xmlns:a16="http://schemas.microsoft.com/office/drawing/2014/main" id="{687CEDF7-F678-FFAD-22EE-0FE504AE94B7}"/>
                      </a:ext>
                    </a:extLst>
                  </p:cNvPr>
                  <p:cNvPicPr preferRelativeResize="0"/>
                  <p:nvPr/>
                </p:nvPicPr>
                <p:blipFill rotWithShape="1">
                  <a:blip r:embed="rId2">
                    <a:alphaModFix/>
                  </a:blip>
                  <a:srcRect/>
                  <a:stretch/>
                </p:blipFill>
                <p:spPr>
                  <a:xfrm>
                    <a:off x="9814565" y="7876563"/>
                    <a:ext cx="10424158" cy="293300"/>
                  </a:xfrm>
                  <a:prstGeom prst="rect">
                    <a:avLst/>
                  </a:prstGeom>
                  <a:noFill/>
                  <a:ln>
                    <a:noFill/>
                  </a:ln>
                </p:spPr>
              </p:pic>
              <p:pic>
                <p:nvPicPr>
                  <p:cNvPr id="35" name="Google Shape;464;p71" descr="android-wallet-6.png">
                    <a:extLst>
                      <a:ext uri="{FF2B5EF4-FFF2-40B4-BE49-F238E27FC236}">
                        <a16:creationId xmlns:a16="http://schemas.microsoft.com/office/drawing/2014/main" id="{7304E518-BFFF-3100-DF21-6F5F81DAAE0F}"/>
                      </a:ext>
                    </a:extLst>
                  </p:cNvPr>
                  <p:cNvPicPr preferRelativeResize="0"/>
                  <p:nvPr/>
                </p:nvPicPr>
                <p:blipFill rotWithShape="1">
                  <a:blip r:embed="rId6">
                    <a:alphaModFix/>
                  </a:blip>
                  <a:srcRect/>
                  <a:stretch/>
                </p:blipFill>
                <p:spPr>
                  <a:xfrm>
                    <a:off x="9304502" y="7126605"/>
                    <a:ext cx="1126540" cy="1724300"/>
                  </a:xfrm>
                  <a:prstGeom prst="rect">
                    <a:avLst/>
                  </a:prstGeom>
                  <a:noFill/>
                  <a:ln>
                    <a:noFill/>
                  </a:ln>
                </p:spPr>
              </p:pic>
              <p:pic>
                <p:nvPicPr>
                  <p:cNvPr id="36" name="Google Shape;465;p71" descr="android-wallet-6.png">
                    <a:extLst>
                      <a:ext uri="{FF2B5EF4-FFF2-40B4-BE49-F238E27FC236}">
                        <a16:creationId xmlns:a16="http://schemas.microsoft.com/office/drawing/2014/main" id="{BF3EFE0A-1954-5894-EAFD-96AC308D1EF0}"/>
                      </a:ext>
                    </a:extLst>
                  </p:cNvPr>
                  <p:cNvPicPr preferRelativeResize="0"/>
                  <p:nvPr/>
                </p:nvPicPr>
                <p:blipFill rotWithShape="1">
                  <a:blip r:embed="rId6">
                    <a:alphaModFix/>
                  </a:blip>
                  <a:srcRect/>
                  <a:stretch/>
                </p:blipFill>
                <p:spPr>
                  <a:xfrm>
                    <a:off x="19690080" y="7126605"/>
                    <a:ext cx="1126540" cy="1724300"/>
                  </a:xfrm>
                  <a:prstGeom prst="rect">
                    <a:avLst/>
                  </a:prstGeom>
                  <a:noFill/>
                  <a:ln>
                    <a:noFill/>
                  </a:ln>
                </p:spPr>
              </p:pic>
              <p:sp>
                <p:nvSpPr>
                  <p:cNvPr id="37" name="Google Shape;466;p71">
                    <a:extLst>
                      <a:ext uri="{FF2B5EF4-FFF2-40B4-BE49-F238E27FC236}">
                        <a16:creationId xmlns:a16="http://schemas.microsoft.com/office/drawing/2014/main" id="{DAF50982-1719-9B4F-ACE4-47A75865E014}"/>
                      </a:ext>
                    </a:extLst>
                  </p:cNvPr>
                  <p:cNvSpPr txBox="1"/>
                  <p:nvPr/>
                </p:nvSpPr>
                <p:spPr>
                  <a:xfrm>
                    <a:off x="13472159" y="8074634"/>
                    <a:ext cx="3291840" cy="683264"/>
                  </a:xfrm>
                  <a:prstGeom prst="rect">
                    <a:avLst/>
                  </a:prstGeom>
                  <a:noFill/>
                  <a:ln>
                    <a:noFill/>
                  </a:ln>
                </p:spPr>
                <p:txBody>
                  <a:bodyPr spcFirstLastPara="1" wrap="square" lIns="45700" tIns="22875" rIns="45700" bIns="22875" anchor="t" anchorCtr="0">
                    <a:noAutofit/>
                  </a:bodyPr>
                  <a:lstStyle/>
                  <a:p>
                    <a:pPr marL="0" marR="0" lvl="0" indent="0" algn="ctr" rtl="0">
                      <a:lnSpc>
                        <a:spcPct val="100000"/>
                      </a:lnSpc>
                      <a:spcBef>
                        <a:spcPts val="0"/>
                      </a:spcBef>
                      <a:spcAft>
                        <a:spcPts val="0"/>
                      </a:spcAft>
                      <a:buClr>
                        <a:srgbClr val="000000"/>
                      </a:buClr>
                      <a:buSzPts val="1900"/>
                      <a:buFont typeface="Helvetica Neue"/>
                      <a:buNone/>
                    </a:pPr>
                    <a:r>
                      <a:rPr lang="en-US" sz="3600" b="0" i="0" u="none" strike="noStrike" cap="none">
                        <a:solidFill>
                          <a:srgbClr val="000000"/>
                        </a:solidFill>
                        <a:latin typeface="Helvetica Neue"/>
                        <a:ea typeface="Helvetica Neue"/>
                        <a:cs typeface="Helvetica Neue"/>
                        <a:sym typeface="Helvetica Neue"/>
                      </a:rPr>
                      <a:t>Connection</a:t>
                    </a:r>
                    <a:endParaRPr sz="100"/>
                  </a:p>
                </p:txBody>
              </p:sp>
              <p:sp>
                <p:nvSpPr>
                  <p:cNvPr id="38" name="Google Shape;467;p71">
                    <a:extLst>
                      <a:ext uri="{FF2B5EF4-FFF2-40B4-BE49-F238E27FC236}">
                        <a16:creationId xmlns:a16="http://schemas.microsoft.com/office/drawing/2014/main" id="{1A905BB0-D818-4E71-1D22-53EBEF7D8FAF}"/>
                      </a:ext>
                    </a:extLst>
                  </p:cNvPr>
                  <p:cNvSpPr txBox="1"/>
                  <p:nvPr/>
                </p:nvSpPr>
                <p:spPr>
                  <a:xfrm>
                    <a:off x="18592800" y="8739533"/>
                    <a:ext cx="3429960" cy="683264"/>
                  </a:xfrm>
                  <a:prstGeom prst="rect">
                    <a:avLst/>
                  </a:prstGeom>
                  <a:noFill/>
                  <a:ln>
                    <a:noFill/>
                  </a:ln>
                </p:spPr>
                <p:txBody>
                  <a:bodyPr spcFirstLastPara="1" wrap="square" lIns="45700" tIns="22875" rIns="45700" bIns="22875" anchor="t" anchorCtr="0">
                    <a:noAutofit/>
                  </a:bodyPr>
                  <a:lstStyle/>
                  <a:p>
                    <a:pPr marL="0" marR="0" lvl="0" indent="0" algn="ctr" rtl="0">
                      <a:lnSpc>
                        <a:spcPct val="100000"/>
                      </a:lnSpc>
                      <a:spcBef>
                        <a:spcPts val="0"/>
                      </a:spcBef>
                      <a:spcAft>
                        <a:spcPts val="0"/>
                      </a:spcAft>
                      <a:buClr>
                        <a:srgbClr val="000000"/>
                      </a:buClr>
                      <a:buSzPts val="1900"/>
                      <a:buFont typeface="Helvetica Neue"/>
                      <a:buNone/>
                    </a:pPr>
                    <a:r>
                      <a:rPr lang="en-US" sz="3600" b="0" i="0" u="none" strike="noStrike" cap="none">
                        <a:solidFill>
                          <a:srgbClr val="000000"/>
                        </a:solidFill>
                        <a:latin typeface="Helvetica Neue"/>
                        <a:ea typeface="Helvetica Neue"/>
                        <a:cs typeface="Helvetica Neue"/>
                        <a:sym typeface="Helvetica Neue"/>
                      </a:rPr>
                      <a:t>Agent + Wallet</a:t>
                    </a:r>
                    <a:endParaRPr sz="100"/>
                  </a:p>
                </p:txBody>
              </p:sp>
            </p:grpSp>
          </p:grpSp>
          <p:sp>
            <p:nvSpPr>
              <p:cNvPr id="30" name="Google Shape;468;p71">
                <a:extLst>
                  <a:ext uri="{FF2B5EF4-FFF2-40B4-BE49-F238E27FC236}">
                    <a16:creationId xmlns:a16="http://schemas.microsoft.com/office/drawing/2014/main" id="{8CBA1B02-58EF-388C-41EB-45E023CA2114}"/>
                  </a:ext>
                </a:extLst>
              </p:cNvPr>
              <p:cNvSpPr txBox="1"/>
              <p:nvPr/>
            </p:nvSpPr>
            <p:spPr>
              <a:xfrm>
                <a:off x="8164987" y="8741422"/>
                <a:ext cx="3444466" cy="683264"/>
              </a:xfrm>
              <a:prstGeom prst="rect">
                <a:avLst/>
              </a:prstGeom>
              <a:noFill/>
              <a:ln>
                <a:noFill/>
              </a:ln>
            </p:spPr>
            <p:txBody>
              <a:bodyPr spcFirstLastPara="1" wrap="square" lIns="45700" tIns="22875" rIns="45700" bIns="22875" anchor="t" anchorCtr="0">
                <a:noAutofit/>
              </a:bodyPr>
              <a:lstStyle/>
              <a:p>
                <a:pPr marL="0" marR="0" lvl="0" indent="0" algn="ctr" rtl="0">
                  <a:lnSpc>
                    <a:spcPct val="100000"/>
                  </a:lnSpc>
                  <a:spcBef>
                    <a:spcPts val="0"/>
                  </a:spcBef>
                  <a:spcAft>
                    <a:spcPts val="0"/>
                  </a:spcAft>
                  <a:buClr>
                    <a:srgbClr val="000000"/>
                  </a:buClr>
                  <a:buSzPts val="1900"/>
                  <a:buFont typeface="Helvetica Neue"/>
                  <a:buNone/>
                </a:pPr>
                <a:r>
                  <a:rPr lang="en-US" sz="3600" b="0" i="0" u="none" strike="noStrike" cap="none">
                    <a:solidFill>
                      <a:srgbClr val="000000"/>
                    </a:solidFill>
                    <a:latin typeface="Helvetica Neue"/>
                    <a:ea typeface="Helvetica Neue"/>
                    <a:cs typeface="Helvetica Neue"/>
                    <a:sym typeface="Helvetica Neue"/>
                  </a:rPr>
                  <a:t>Agent + Wallet</a:t>
                </a:r>
                <a:endParaRPr sz="100"/>
              </a:p>
            </p:txBody>
          </p:sp>
        </p:grpSp>
        <p:sp>
          <p:nvSpPr>
            <p:cNvPr id="15" name="Google Shape;477;p72">
              <a:extLst>
                <a:ext uri="{FF2B5EF4-FFF2-40B4-BE49-F238E27FC236}">
                  <a16:creationId xmlns:a16="http://schemas.microsoft.com/office/drawing/2014/main" id="{19C5A641-5A33-4183-BD21-45EFAF694AA9}"/>
                </a:ext>
              </a:extLst>
            </p:cNvPr>
            <p:cNvSpPr txBox="1"/>
            <p:nvPr/>
          </p:nvSpPr>
          <p:spPr>
            <a:xfrm rot="16200000">
              <a:off x="572356" y="1584058"/>
              <a:ext cx="2624157" cy="784830"/>
            </a:xfrm>
            <a:prstGeom prst="rect">
              <a:avLst/>
            </a:prstGeom>
            <a:noFill/>
            <a:ln>
              <a:noFill/>
            </a:ln>
          </p:spPr>
          <p:txBody>
            <a:bodyPr spcFirstLastPara="1" wrap="square" lIns="45700" tIns="22875" rIns="45700" bIns="22875" anchor="t" anchorCtr="0">
              <a:noAutofit/>
            </a:bodyPr>
            <a:lstStyle/>
            <a:p>
              <a:pPr marL="0" marR="0" lvl="0" indent="0" algn="ctr" rtl="0">
                <a:lnSpc>
                  <a:spcPct val="100000"/>
                </a:lnSpc>
                <a:spcBef>
                  <a:spcPts val="0"/>
                </a:spcBef>
                <a:spcAft>
                  <a:spcPts val="0"/>
                </a:spcAft>
                <a:buClr>
                  <a:schemeClr val="lt1"/>
                </a:buClr>
                <a:buSzPts val="2400"/>
                <a:buFont typeface="Avenir"/>
                <a:buNone/>
              </a:pPr>
              <a:r>
                <a:rPr lang="en-US" sz="2800" b="0" i="0" u="none" strike="noStrike" cap="none" dirty="0">
                  <a:solidFill>
                    <a:schemeClr val="lt1"/>
                  </a:solidFill>
                  <a:latin typeface="Avenir"/>
                  <a:ea typeface="Avenir"/>
                  <a:cs typeface="Avenir"/>
                  <a:sym typeface="Avenir"/>
                </a:rPr>
                <a:t>Context Specific Identity System</a:t>
              </a:r>
              <a:endParaRPr sz="2800" dirty="0"/>
            </a:p>
          </p:txBody>
        </p:sp>
        <p:sp>
          <p:nvSpPr>
            <p:cNvPr id="16" name="Google Shape;480;p72">
              <a:extLst>
                <a:ext uri="{FF2B5EF4-FFF2-40B4-BE49-F238E27FC236}">
                  <a16:creationId xmlns:a16="http://schemas.microsoft.com/office/drawing/2014/main" id="{9559164D-72EB-CFDF-4CFA-9B94D872611F}"/>
                </a:ext>
              </a:extLst>
            </p:cNvPr>
            <p:cNvSpPr txBox="1"/>
            <p:nvPr/>
          </p:nvSpPr>
          <p:spPr>
            <a:xfrm rot="16200000">
              <a:off x="447798" y="4710970"/>
              <a:ext cx="2959313" cy="784830"/>
            </a:xfrm>
            <a:prstGeom prst="rect">
              <a:avLst/>
            </a:prstGeom>
            <a:noFill/>
            <a:ln>
              <a:noFill/>
            </a:ln>
          </p:spPr>
          <p:txBody>
            <a:bodyPr spcFirstLastPara="1" wrap="square" lIns="45700" tIns="22875" rIns="45700" bIns="22875" anchor="t" anchorCtr="0">
              <a:noAutofit/>
            </a:bodyPr>
            <a:lstStyle/>
            <a:p>
              <a:pPr marL="0" marR="0" lvl="0" indent="0" algn="ctr" rtl="0">
                <a:lnSpc>
                  <a:spcPct val="100000"/>
                </a:lnSpc>
                <a:spcBef>
                  <a:spcPts val="0"/>
                </a:spcBef>
                <a:spcAft>
                  <a:spcPts val="0"/>
                </a:spcAft>
                <a:buClr>
                  <a:schemeClr val="lt1"/>
                </a:buClr>
                <a:buSzPts val="2400"/>
                <a:buFont typeface="Avenir"/>
                <a:buNone/>
              </a:pPr>
              <a:r>
                <a:rPr lang="en-US" sz="2800" b="0" i="0" u="none" strike="noStrike" cap="none" dirty="0">
                  <a:solidFill>
                    <a:schemeClr val="lt1"/>
                  </a:solidFill>
                  <a:latin typeface="Avenir"/>
                  <a:ea typeface="Avenir"/>
                  <a:cs typeface="Avenir"/>
                  <a:sym typeface="Avenir"/>
                </a:rPr>
                <a:t>Identity Metasystem</a:t>
              </a:r>
              <a:endParaRPr sz="2800" dirty="0"/>
            </a:p>
          </p:txBody>
        </p:sp>
        <p:grpSp>
          <p:nvGrpSpPr>
            <p:cNvPr id="17" name="Google Shape;557;p73">
              <a:extLst>
                <a:ext uri="{FF2B5EF4-FFF2-40B4-BE49-F238E27FC236}">
                  <a16:creationId xmlns:a16="http://schemas.microsoft.com/office/drawing/2014/main" id="{C284A2EB-BB12-9309-E44A-021A52ADF8DA}"/>
                </a:ext>
              </a:extLst>
            </p:cNvPr>
            <p:cNvGrpSpPr/>
            <p:nvPr/>
          </p:nvGrpSpPr>
          <p:grpSpPr>
            <a:xfrm>
              <a:off x="5489228" y="2627010"/>
              <a:ext cx="749100" cy="750685"/>
              <a:chOff x="9005313" y="3725563"/>
              <a:chExt cx="2217001" cy="2312974"/>
            </a:xfrm>
          </p:grpSpPr>
          <p:sp>
            <p:nvSpPr>
              <p:cNvPr id="27" name="Google Shape;558;p73">
                <a:extLst>
                  <a:ext uri="{FF2B5EF4-FFF2-40B4-BE49-F238E27FC236}">
                    <a16:creationId xmlns:a16="http://schemas.microsoft.com/office/drawing/2014/main" id="{52B53761-121A-CDA1-C876-1E1E6F6A0173}"/>
                  </a:ext>
                </a:extLst>
              </p:cNvPr>
              <p:cNvSpPr/>
              <p:nvPr/>
            </p:nvSpPr>
            <p:spPr>
              <a:xfrm>
                <a:off x="9005313" y="3725563"/>
                <a:ext cx="2118744" cy="2312974"/>
              </a:xfrm>
              <a:prstGeom prst="roundRect">
                <a:avLst>
                  <a:gd name="adj" fmla="val 16667"/>
                </a:avLst>
              </a:prstGeom>
              <a:solidFill>
                <a:schemeClr val="accent3"/>
              </a:solidFill>
              <a:ln>
                <a:noFill/>
              </a:ln>
            </p:spPr>
            <p:txBody>
              <a:bodyPr spcFirstLastPara="1" wrap="square" lIns="23575" tIns="23575" rIns="23575" bIns="23575" anchor="ctr" anchorCtr="0">
                <a:noAutofit/>
              </a:bodyPr>
              <a:lstStyle/>
              <a:p>
                <a:pPr marL="0" marR="0" lvl="0" indent="0" algn="ctr" rtl="0">
                  <a:lnSpc>
                    <a:spcPct val="100000"/>
                  </a:lnSpc>
                  <a:spcBef>
                    <a:spcPts val="0"/>
                  </a:spcBef>
                  <a:spcAft>
                    <a:spcPts val="0"/>
                  </a:spcAft>
                  <a:buClr>
                    <a:srgbClr val="000000"/>
                  </a:buClr>
                  <a:buSzPts val="1700"/>
                  <a:buFont typeface="Helvetica Neue"/>
                  <a:buNone/>
                </a:pPr>
                <a:endParaRPr sz="1000" b="1" i="0" u="none" strike="noStrike" cap="none">
                  <a:solidFill>
                    <a:srgbClr val="FFFFFF"/>
                  </a:solidFill>
                  <a:latin typeface="Verdana"/>
                  <a:ea typeface="Verdana"/>
                  <a:cs typeface="Verdana"/>
                  <a:sym typeface="Verdana"/>
                </a:endParaRPr>
              </a:p>
            </p:txBody>
          </p:sp>
          <p:sp>
            <p:nvSpPr>
              <p:cNvPr id="28" name="Google Shape;559;p73">
                <a:extLst>
                  <a:ext uri="{FF2B5EF4-FFF2-40B4-BE49-F238E27FC236}">
                    <a16:creationId xmlns:a16="http://schemas.microsoft.com/office/drawing/2014/main" id="{3F119C5A-0BB1-002E-C527-0A52F5D1F18F}"/>
                  </a:ext>
                </a:extLst>
              </p:cNvPr>
              <p:cNvSpPr txBox="1"/>
              <p:nvPr/>
            </p:nvSpPr>
            <p:spPr>
              <a:xfrm>
                <a:off x="9212269" y="3804903"/>
                <a:ext cx="2010045" cy="1217776"/>
              </a:xfrm>
              <a:prstGeom prst="rect">
                <a:avLst/>
              </a:prstGeom>
              <a:noFill/>
              <a:ln>
                <a:noFill/>
              </a:ln>
            </p:spPr>
            <p:txBody>
              <a:bodyPr spcFirstLastPara="1" wrap="square" lIns="23575" tIns="23575" rIns="23575" bIns="23575" anchor="ctr" anchorCtr="0">
                <a:noAutofit/>
              </a:bodyPr>
              <a:lstStyle/>
              <a:p>
                <a:pPr marL="0" marR="0" lvl="0" indent="0" algn="l" rtl="0">
                  <a:lnSpc>
                    <a:spcPct val="100000"/>
                  </a:lnSpc>
                  <a:spcBef>
                    <a:spcPts val="2900"/>
                  </a:spcBef>
                  <a:spcAft>
                    <a:spcPts val="0"/>
                  </a:spcAft>
                  <a:buClr>
                    <a:schemeClr val="lt1"/>
                  </a:buClr>
                  <a:buSzPts val="2400"/>
                  <a:buFont typeface="Helvetica Neue"/>
                  <a:buNone/>
                </a:pPr>
                <a:r>
                  <a:rPr lang="en-US" sz="2800" b="0" i="0" u="none" strike="noStrike" cap="none" dirty="0">
                    <a:solidFill>
                      <a:schemeClr val="lt1"/>
                    </a:solidFill>
                    <a:latin typeface="Helvetica Neue"/>
                    <a:ea typeface="Helvetica Neue"/>
                    <a:cs typeface="Helvetica Neue"/>
                    <a:sym typeface="Helvetica Neue"/>
                  </a:rPr>
                  <a:t>DID</a:t>
                </a:r>
                <a:endParaRPr sz="800" dirty="0"/>
              </a:p>
            </p:txBody>
          </p:sp>
        </p:grpSp>
        <p:grpSp>
          <p:nvGrpSpPr>
            <p:cNvPr id="18" name="Google Shape;554;p73">
              <a:extLst>
                <a:ext uri="{FF2B5EF4-FFF2-40B4-BE49-F238E27FC236}">
                  <a16:creationId xmlns:a16="http://schemas.microsoft.com/office/drawing/2014/main" id="{DCAA4D92-C323-489E-FAE6-543F9F3181F1}"/>
                </a:ext>
              </a:extLst>
            </p:cNvPr>
            <p:cNvGrpSpPr/>
            <p:nvPr/>
          </p:nvGrpSpPr>
          <p:grpSpPr>
            <a:xfrm>
              <a:off x="6339258" y="2609302"/>
              <a:ext cx="758601" cy="736432"/>
              <a:chOff x="9005313" y="3504940"/>
              <a:chExt cx="2136206" cy="2533597"/>
            </a:xfrm>
          </p:grpSpPr>
          <p:sp>
            <p:nvSpPr>
              <p:cNvPr id="25" name="Google Shape;555;p73">
                <a:extLst>
                  <a:ext uri="{FF2B5EF4-FFF2-40B4-BE49-F238E27FC236}">
                    <a16:creationId xmlns:a16="http://schemas.microsoft.com/office/drawing/2014/main" id="{974E8A93-0257-FD37-BB34-64708906E4DE}"/>
                  </a:ext>
                </a:extLst>
              </p:cNvPr>
              <p:cNvSpPr/>
              <p:nvPr/>
            </p:nvSpPr>
            <p:spPr>
              <a:xfrm>
                <a:off x="9005313" y="3725563"/>
                <a:ext cx="2118744" cy="2312974"/>
              </a:xfrm>
              <a:prstGeom prst="roundRect">
                <a:avLst>
                  <a:gd name="adj" fmla="val 16667"/>
                </a:avLst>
              </a:prstGeom>
              <a:solidFill>
                <a:schemeClr val="accent1"/>
              </a:solidFill>
              <a:ln>
                <a:noFill/>
              </a:ln>
            </p:spPr>
            <p:txBody>
              <a:bodyPr spcFirstLastPara="1" wrap="square" lIns="23575" tIns="23575" rIns="23575" bIns="23575" anchor="ctr" anchorCtr="0">
                <a:noAutofit/>
              </a:bodyPr>
              <a:lstStyle/>
              <a:p>
                <a:pPr marL="0" marR="0" lvl="0" indent="0" algn="ctr" rtl="0">
                  <a:lnSpc>
                    <a:spcPct val="100000"/>
                  </a:lnSpc>
                  <a:spcBef>
                    <a:spcPts val="0"/>
                  </a:spcBef>
                  <a:spcAft>
                    <a:spcPts val="0"/>
                  </a:spcAft>
                  <a:buClr>
                    <a:srgbClr val="000000"/>
                  </a:buClr>
                  <a:buSzPts val="1700"/>
                  <a:buFont typeface="Helvetica Neue"/>
                  <a:buNone/>
                </a:pPr>
                <a:endParaRPr sz="1000" b="1" i="0" u="none" strike="noStrike" cap="none">
                  <a:solidFill>
                    <a:srgbClr val="FFFFFF"/>
                  </a:solidFill>
                  <a:latin typeface="Verdana"/>
                  <a:ea typeface="Verdana"/>
                  <a:cs typeface="Verdana"/>
                  <a:sym typeface="Verdana"/>
                </a:endParaRPr>
              </a:p>
            </p:txBody>
          </p:sp>
          <p:sp>
            <p:nvSpPr>
              <p:cNvPr id="26" name="Google Shape;556;p73">
                <a:extLst>
                  <a:ext uri="{FF2B5EF4-FFF2-40B4-BE49-F238E27FC236}">
                    <a16:creationId xmlns:a16="http://schemas.microsoft.com/office/drawing/2014/main" id="{F96AEFB3-BC96-AFB0-9C9F-C39F1AA58D51}"/>
                  </a:ext>
                </a:extLst>
              </p:cNvPr>
              <p:cNvSpPr txBox="1"/>
              <p:nvPr/>
            </p:nvSpPr>
            <p:spPr>
              <a:xfrm>
                <a:off x="9205093" y="3504940"/>
                <a:ext cx="1936426" cy="1590501"/>
              </a:xfrm>
              <a:prstGeom prst="rect">
                <a:avLst/>
              </a:prstGeom>
              <a:noFill/>
              <a:ln>
                <a:noFill/>
              </a:ln>
            </p:spPr>
            <p:txBody>
              <a:bodyPr spcFirstLastPara="1" wrap="square" lIns="23575" tIns="23575" rIns="23575" bIns="23575" anchor="ctr" anchorCtr="0">
                <a:noAutofit/>
              </a:bodyPr>
              <a:lstStyle/>
              <a:p>
                <a:pPr marL="0" marR="0" lvl="0" indent="0" algn="l" rtl="0">
                  <a:lnSpc>
                    <a:spcPct val="100000"/>
                  </a:lnSpc>
                  <a:spcBef>
                    <a:spcPts val="2900"/>
                  </a:spcBef>
                  <a:spcAft>
                    <a:spcPts val="0"/>
                  </a:spcAft>
                  <a:buClr>
                    <a:schemeClr val="lt1"/>
                  </a:buClr>
                  <a:buSzPts val="2400"/>
                  <a:buFont typeface="Helvetica Neue"/>
                  <a:buNone/>
                </a:pPr>
                <a:r>
                  <a:rPr lang="en-US" sz="2800" b="0" i="0" u="none" strike="noStrike" cap="none" dirty="0">
                    <a:solidFill>
                      <a:schemeClr val="lt1"/>
                    </a:solidFill>
                    <a:latin typeface="Helvetica Neue"/>
                    <a:ea typeface="Helvetica Neue"/>
                    <a:cs typeface="Helvetica Neue"/>
                    <a:sym typeface="Helvetica Neue"/>
                  </a:rPr>
                  <a:t>VCX</a:t>
                </a:r>
                <a:endParaRPr sz="800" dirty="0"/>
              </a:p>
            </p:txBody>
          </p:sp>
        </p:grpSp>
        <p:grpSp>
          <p:nvGrpSpPr>
            <p:cNvPr id="19" name="Google Shape;560;p73">
              <a:extLst>
                <a:ext uri="{FF2B5EF4-FFF2-40B4-BE49-F238E27FC236}">
                  <a16:creationId xmlns:a16="http://schemas.microsoft.com/office/drawing/2014/main" id="{CFF5D283-CBD9-7A2D-AFAD-F6E485D1834F}"/>
                </a:ext>
              </a:extLst>
            </p:cNvPr>
            <p:cNvGrpSpPr/>
            <p:nvPr/>
          </p:nvGrpSpPr>
          <p:grpSpPr>
            <a:xfrm>
              <a:off x="7920855" y="2577212"/>
              <a:ext cx="900000" cy="792293"/>
              <a:chOff x="9005313" y="3583589"/>
              <a:chExt cx="2118744" cy="2454948"/>
            </a:xfrm>
          </p:grpSpPr>
          <p:sp>
            <p:nvSpPr>
              <p:cNvPr id="23" name="Google Shape;561;p73">
                <a:extLst>
                  <a:ext uri="{FF2B5EF4-FFF2-40B4-BE49-F238E27FC236}">
                    <a16:creationId xmlns:a16="http://schemas.microsoft.com/office/drawing/2014/main" id="{E71CDEBA-8A19-51FD-BEA8-1FB4D7593F68}"/>
                  </a:ext>
                </a:extLst>
              </p:cNvPr>
              <p:cNvSpPr/>
              <p:nvPr/>
            </p:nvSpPr>
            <p:spPr>
              <a:xfrm>
                <a:off x="9005313" y="3725563"/>
                <a:ext cx="2118744" cy="2312974"/>
              </a:xfrm>
              <a:prstGeom prst="roundRect">
                <a:avLst>
                  <a:gd name="adj" fmla="val 16667"/>
                </a:avLst>
              </a:prstGeom>
              <a:solidFill>
                <a:srgbClr val="00B0F0"/>
              </a:solidFill>
              <a:ln>
                <a:noFill/>
              </a:ln>
            </p:spPr>
            <p:txBody>
              <a:bodyPr spcFirstLastPara="1" wrap="square" lIns="23575" tIns="23575" rIns="23575" bIns="23575" anchor="ctr" anchorCtr="0">
                <a:noAutofit/>
              </a:bodyPr>
              <a:lstStyle/>
              <a:p>
                <a:pPr marL="0" marR="0" lvl="0" indent="0" algn="ctr" rtl="0">
                  <a:lnSpc>
                    <a:spcPct val="100000"/>
                  </a:lnSpc>
                  <a:spcBef>
                    <a:spcPts val="0"/>
                  </a:spcBef>
                  <a:spcAft>
                    <a:spcPts val="0"/>
                  </a:spcAft>
                  <a:buClr>
                    <a:srgbClr val="000000"/>
                  </a:buClr>
                  <a:buSzPts val="1700"/>
                  <a:buFont typeface="Helvetica Neue"/>
                  <a:buNone/>
                </a:pPr>
                <a:endParaRPr sz="1000" b="1" i="0" u="none" strike="noStrike" cap="none">
                  <a:solidFill>
                    <a:srgbClr val="FFFFFF"/>
                  </a:solidFill>
                  <a:latin typeface="Verdana"/>
                  <a:ea typeface="Verdana"/>
                  <a:cs typeface="Verdana"/>
                  <a:sym typeface="Verdana"/>
                </a:endParaRPr>
              </a:p>
            </p:txBody>
          </p:sp>
          <p:sp>
            <p:nvSpPr>
              <p:cNvPr id="24" name="Google Shape;562;p73">
                <a:extLst>
                  <a:ext uri="{FF2B5EF4-FFF2-40B4-BE49-F238E27FC236}">
                    <a16:creationId xmlns:a16="http://schemas.microsoft.com/office/drawing/2014/main" id="{22FE818C-D2D2-FCEA-C2E8-FE7BCD0E93C8}"/>
                  </a:ext>
                </a:extLst>
              </p:cNvPr>
              <p:cNvSpPr txBox="1"/>
              <p:nvPr/>
            </p:nvSpPr>
            <p:spPr>
              <a:xfrm>
                <a:off x="9269826" y="3583589"/>
                <a:ext cx="1753743" cy="1590503"/>
              </a:xfrm>
              <a:prstGeom prst="rect">
                <a:avLst/>
              </a:prstGeom>
              <a:noFill/>
              <a:ln>
                <a:noFill/>
              </a:ln>
            </p:spPr>
            <p:txBody>
              <a:bodyPr spcFirstLastPara="1" wrap="square" lIns="23575" tIns="23575" rIns="23575" bIns="23575" anchor="ctr" anchorCtr="0">
                <a:noAutofit/>
              </a:bodyPr>
              <a:lstStyle/>
              <a:p>
                <a:pPr marL="0" marR="0" lvl="0" indent="0" algn="l" rtl="0">
                  <a:lnSpc>
                    <a:spcPct val="100000"/>
                  </a:lnSpc>
                  <a:spcBef>
                    <a:spcPts val="2900"/>
                  </a:spcBef>
                  <a:spcAft>
                    <a:spcPts val="0"/>
                  </a:spcAft>
                  <a:buClr>
                    <a:schemeClr val="lt1"/>
                  </a:buClr>
                  <a:buSzPts val="2400"/>
                  <a:buFont typeface="Helvetica Neue"/>
                  <a:buNone/>
                </a:pPr>
                <a:r>
                  <a:rPr lang="en-US" sz="2800" b="0" i="0" u="none" strike="noStrike" cap="none" dirty="0">
                    <a:solidFill>
                      <a:schemeClr val="lt1"/>
                    </a:solidFill>
                    <a:latin typeface="Helvetica Neue"/>
                    <a:ea typeface="Helvetica Neue"/>
                    <a:cs typeface="Helvetica Neue"/>
                    <a:sym typeface="Helvetica Neue"/>
                  </a:rPr>
                  <a:t>ABC</a:t>
                </a:r>
                <a:endParaRPr sz="800" dirty="0"/>
              </a:p>
            </p:txBody>
          </p:sp>
        </p:grpSp>
        <p:grpSp>
          <p:nvGrpSpPr>
            <p:cNvPr id="20" name="Google Shape;563;p73">
              <a:extLst>
                <a:ext uri="{FF2B5EF4-FFF2-40B4-BE49-F238E27FC236}">
                  <a16:creationId xmlns:a16="http://schemas.microsoft.com/office/drawing/2014/main" id="{0BD8392A-7CC5-41A1-9606-3621F22260B7}"/>
                </a:ext>
              </a:extLst>
            </p:cNvPr>
            <p:cNvGrpSpPr/>
            <p:nvPr/>
          </p:nvGrpSpPr>
          <p:grpSpPr>
            <a:xfrm>
              <a:off x="8921370" y="2576295"/>
              <a:ext cx="880585" cy="789672"/>
              <a:chOff x="9005313" y="3591710"/>
              <a:chExt cx="2479710" cy="2446827"/>
            </a:xfrm>
          </p:grpSpPr>
          <p:sp>
            <p:nvSpPr>
              <p:cNvPr id="21" name="Google Shape;564;p73">
                <a:extLst>
                  <a:ext uri="{FF2B5EF4-FFF2-40B4-BE49-F238E27FC236}">
                    <a16:creationId xmlns:a16="http://schemas.microsoft.com/office/drawing/2014/main" id="{F9905E5B-F18F-E617-B18F-52A421B05E8F}"/>
                  </a:ext>
                </a:extLst>
              </p:cNvPr>
              <p:cNvSpPr/>
              <p:nvPr/>
            </p:nvSpPr>
            <p:spPr>
              <a:xfrm>
                <a:off x="9005313" y="3725563"/>
                <a:ext cx="2313120" cy="2312974"/>
              </a:xfrm>
              <a:prstGeom prst="roundRect">
                <a:avLst>
                  <a:gd name="adj" fmla="val 16667"/>
                </a:avLst>
              </a:prstGeom>
              <a:solidFill>
                <a:schemeClr val="accent2"/>
              </a:solidFill>
              <a:ln>
                <a:noFill/>
              </a:ln>
            </p:spPr>
            <p:txBody>
              <a:bodyPr spcFirstLastPara="1" wrap="square" lIns="23575" tIns="23575" rIns="23575" bIns="23575" anchor="ctr" anchorCtr="0">
                <a:noAutofit/>
              </a:bodyPr>
              <a:lstStyle/>
              <a:p>
                <a:pPr marL="0" marR="0" lvl="0" indent="0" algn="ctr" rtl="0">
                  <a:lnSpc>
                    <a:spcPct val="100000"/>
                  </a:lnSpc>
                  <a:spcBef>
                    <a:spcPts val="0"/>
                  </a:spcBef>
                  <a:spcAft>
                    <a:spcPts val="0"/>
                  </a:spcAft>
                  <a:buClr>
                    <a:srgbClr val="000000"/>
                  </a:buClr>
                  <a:buSzPts val="1700"/>
                  <a:buFont typeface="Helvetica Neue"/>
                  <a:buNone/>
                </a:pPr>
                <a:endParaRPr sz="2000" b="1" i="0" u="none" strike="noStrike" cap="none">
                  <a:solidFill>
                    <a:srgbClr val="FFFFFF"/>
                  </a:solidFill>
                  <a:latin typeface="Verdana"/>
                  <a:ea typeface="Verdana"/>
                  <a:cs typeface="Verdana"/>
                  <a:sym typeface="Verdana"/>
                </a:endParaRPr>
              </a:p>
            </p:txBody>
          </p:sp>
          <p:sp>
            <p:nvSpPr>
              <p:cNvPr id="22" name="Google Shape;565;p73">
                <a:extLst>
                  <a:ext uri="{FF2B5EF4-FFF2-40B4-BE49-F238E27FC236}">
                    <a16:creationId xmlns:a16="http://schemas.microsoft.com/office/drawing/2014/main" id="{E9C36BB2-F260-604F-34FE-4FC545DA9791}"/>
                  </a:ext>
                </a:extLst>
              </p:cNvPr>
              <p:cNvSpPr txBox="1"/>
              <p:nvPr/>
            </p:nvSpPr>
            <p:spPr>
              <a:xfrm>
                <a:off x="9353534" y="3591710"/>
                <a:ext cx="2131489" cy="1590502"/>
              </a:xfrm>
              <a:prstGeom prst="rect">
                <a:avLst/>
              </a:prstGeom>
              <a:noFill/>
              <a:ln>
                <a:noFill/>
              </a:ln>
            </p:spPr>
            <p:txBody>
              <a:bodyPr spcFirstLastPara="1" wrap="square" lIns="23575" tIns="23575" rIns="23575" bIns="23575" anchor="ctr" anchorCtr="0">
                <a:noAutofit/>
              </a:bodyPr>
              <a:lstStyle/>
              <a:p>
                <a:pPr marL="0" marR="0" lvl="0" indent="0" algn="l" rtl="0">
                  <a:lnSpc>
                    <a:spcPct val="100000"/>
                  </a:lnSpc>
                  <a:spcBef>
                    <a:spcPts val="2900"/>
                  </a:spcBef>
                  <a:spcAft>
                    <a:spcPts val="0"/>
                  </a:spcAft>
                  <a:buClr>
                    <a:schemeClr val="lt1"/>
                  </a:buClr>
                  <a:buSzPts val="2400"/>
                  <a:buFont typeface="Helvetica Neue"/>
                  <a:buNone/>
                </a:pPr>
                <a:r>
                  <a:rPr lang="en-US" sz="2800" b="0" i="0" u="none" strike="noStrike" cap="none" dirty="0">
                    <a:solidFill>
                      <a:schemeClr val="lt1"/>
                    </a:solidFill>
                    <a:latin typeface="Helvetica Neue"/>
                    <a:ea typeface="Helvetica Neue"/>
                    <a:cs typeface="Helvetica Neue"/>
                    <a:sym typeface="Helvetica Neue"/>
                  </a:rPr>
                  <a:t>XYZ</a:t>
                </a:r>
                <a:endParaRPr sz="2800" b="0" i="0" u="none" strike="noStrike" cap="none" dirty="0">
                  <a:solidFill>
                    <a:schemeClr val="lt1"/>
                  </a:solidFill>
                  <a:latin typeface="Helvetica Neue"/>
                  <a:ea typeface="Helvetica Neue"/>
                  <a:cs typeface="Helvetica Neue"/>
                  <a:sym typeface="Helvetica Neue"/>
                </a:endParaRPr>
              </a:p>
            </p:txBody>
          </p:sp>
        </p:grpSp>
      </p:grpSp>
    </p:spTree>
    <p:extLst>
      <p:ext uri="{BB962C8B-B14F-4D97-AF65-F5344CB8AC3E}">
        <p14:creationId xmlns:p14="http://schemas.microsoft.com/office/powerpoint/2010/main" val="1683526517"/>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US" b="1" dirty="0"/>
              <a:t>Phase 1 – </a:t>
            </a:r>
            <a:r>
              <a:rPr lang="en-US" b="1" dirty="0" err="1"/>
              <a:t>dApp</a:t>
            </a:r>
            <a:r>
              <a:rPr lang="en-US" b="1" dirty="0"/>
              <a:t> Chat System for Suppliers</a:t>
            </a:r>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Phase 1 – </a:t>
            </a:r>
            <a:r>
              <a:rPr lang="en-US" dirty="0" err="1"/>
              <a:t>dApp</a:t>
            </a:r>
            <a:r>
              <a:rPr lang="en-US" dirty="0"/>
              <a:t> Chat System for Suppliers</a:t>
            </a:r>
          </a:p>
        </p:txBody>
      </p:sp>
      <p:sp>
        <p:nvSpPr>
          <p:cNvPr id="5" name="Slide Number Placeholder 4"/>
          <p:cNvSpPr>
            <a:spLocks noGrp="1"/>
          </p:cNvSpPr>
          <p:nvPr>
            <p:ph type="sldNum" sz="quarter" idx="11"/>
          </p:nvPr>
        </p:nvSpPr>
        <p:spPr/>
        <p:txBody>
          <a:bodyPr/>
          <a:lstStyle/>
          <a:p>
            <a:fld id="{6BE4006C-3E8C-43D4-AC9B-61402CF60353}" type="slidenum">
              <a:rPr lang="en-IN" smtClean="0"/>
              <a:pPr/>
              <a:t>36</a:t>
            </a:fld>
            <a:endParaRPr lang="en-IN" dirty="0"/>
          </a:p>
        </p:txBody>
      </p:sp>
      <p:pic>
        <p:nvPicPr>
          <p:cNvPr id="7" name="Picture 6">
            <a:extLst>
              <a:ext uri="{FF2B5EF4-FFF2-40B4-BE49-F238E27FC236}">
                <a16:creationId xmlns:a16="http://schemas.microsoft.com/office/drawing/2014/main" id="{48F80CC1-025F-A42F-57A2-5F1F33319761}"/>
              </a:ext>
            </a:extLst>
          </p:cNvPr>
          <p:cNvPicPr>
            <a:picLocks noChangeAspect="1"/>
          </p:cNvPicPr>
          <p:nvPr/>
        </p:nvPicPr>
        <p:blipFill>
          <a:blip r:embed="rId2"/>
          <a:stretch>
            <a:fillRect/>
          </a:stretch>
        </p:blipFill>
        <p:spPr>
          <a:xfrm>
            <a:off x="1544637" y="4556413"/>
            <a:ext cx="22172613" cy="7754136"/>
          </a:xfrm>
          <a:prstGeom prst="rect">
            <a:avLst/>
          </a:prstGeom>
        </p:spPr>
      </p:pic>
    </p:spTree>
    <p:extLst>
      <p:ext uri="{BB962C8B-B14F-4D97-AF65-F5344CB8AC3E}">
        <p14:creationId xmlns:p14="http://schemas.microsoft.com/office/powerpoint/2010/main" val="107715136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US" b="1" dirty="0"/>
              <a:t>Phase 1 – Certification Standards</a:t>
            </a:r>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Phase 1 – Certification Standards</a:t>
            </a:r>
          </a:p>
        </p:txBody>
      </p:sp>
      <p:sp>
        <p:nvSpPr>
          <p:cNvPr id="5" name="Slide Number Placeholder 4"/>
          <p:cNvSpPr>
            <a:spLocks noGrp="1"/>
          </p:cNvSpPr>
          <p:nvPr>
            <p:ph type="sldNum" sz="quarter" idx="11"/>
          </p:nvPr>
        </p:nvSpPr>
        <p:spPr/>
        <p:txBody>
          <a:bodyPr/>
          <a:lstStyle/>
          <a:p>
            <a:fld id="{6BE4006C-3E8C-43D4-AC9B-61402CF60353}" type="slidenum">
              <a:rPr lang="en-IN" smtClean="0"/>
              <a:pPr/>
              <a:t>37</a:t>
            </a:fld>
            <a:endParaRPr lang="en-IN" dirty="0"/>
          </a:p>
        </p:txBody>
      </p:sp>
      <p:graphicFrame>
        <p:nvGraphicFramePr>
          <p:cNvPr id="8" name="Table 7">
            <a:extLst>
              <a:ext uri="{FF2B5EF4-FFF2-40B4-BE49-F238E27FC236}">
                <a16:creationId xmlns:a16="http://schemas.microsoft.com/office/drawing/2014/main" id="{BA20108B-822B-0F79-2958-549841DF38CC}"/>
              </a:ext>
            </a:extLst>
          </p:cNvPr>
          <p:cNvGraphicFramePr>
            <a:graphicFrameLocks noGrp="1"/>
          </p:cNvGraphicFramePr>
          <p:nvPr>
            <p:extLst>
              <p:ext uri="{D42A27DB-BD31-4B8C-83A1-F6EECF244321}">
                <p14:modId xmlns:p14="http://schemas.microsoft.com/office/powerpoint/2010/main" val="3372628686"/>
              </p:ext>
            </p:extLst>
          </p:nvPr>
        </p:nvGraphicFramePr>
        <p:xfrm>
          <a:off x="1411288" y="4864828"/>
          <a:ext cx="9237662" cy="7391272"/>
        </p:xfrm>
        <a:graphic>
          <a:graphicData uri="http://schemas.openxmlformats.org/drawingml/2006/table">
            <a:tbl>
              <a:tblPr firstRow="1" bandRow="1">
                <a:tableStyleId>{5C22544A-7EE6-4342-B048-85BDC9FD1C3A}</a:tableStyleId>
              </a:tblPr>
              <a:tblGrid>
                <a:gridCol w="2322512">
                  <a:extLst>
                    <a:ext uri="{9D8B030D-6E8A-4147-A177-3AD203B41FA5}">
                      <a16:colId xmlns:a16="http://schemas.microsoft.com/office/drawing/2014/main" val="1897918391"/>
                    </a:ext>
                  </a:extLst>
                </a:gridCol>
                <a:gridCol w="6915150">
                  <a:extLst>
                    <a:ext uri="{9D8B030D-6E8A-4147-A177-3AD203B41FA5}">
                      <a16:colId xmlns:a16="http://schemas.microsoft.com/office/drawing/2014/main" val="3215395842"/>
                    </a:ext>
                  </a:extLst>
                </a:gridCol>
              </a:tblGrid>
              <a:tr h="678722">
                <a:tc>
                  <a:txBody>
                    <a:bodyPr/>
                    <a:lstStyle/>
                    <a:p>
                      <a:pPr algn="l"/>
                      <a:r>
                        <a:rPr lang="en-US" sz="2800" baseline="0" dirty="0">
                          <a:latin typeface="+mn-lt"/>
                          <a:cs typeface="Palatino Linotype"/>
                        </a:rPr>
                        <a:t>Standard</a:t>
                      </a:r>
                      <a:endParaRPr lang="en-US" sz="2800" dirty="0">
                        <a:latin typeface="+mn-lt"/>
                        <a:cs typeface="Palatino Linotype"/>
                      </a:endParaRPr>
                    </a:p>
                  </a:txBody>
                  <a:tcPr marT="45712" marB="45712"/>
                </a:tc>
                <a:tc>
                  <a:txBody>
                    <a:bodyPr/>
                    <a:lstStyle/>
                    <a:p>
                      <a:pPr algn="l"/>
                      <a:r>
                        <a:rPr lang="en-US" sz="2800" dirty="0">
                          <a:latin typeface="+mn-lt"/>
                          <a:cs typeface="Palatino Linotype"/>
                        </a:rPr>
                        <a:t>Title</a:t>
                      </a:r>
                    </a:p>
                  </a:txBody>
                  <a:tcPr marT="45712" marB="45712"/>
                </a:tc>
                <a:extLst>
                  <a:ext uri="{0D108BD9-81ED-4DB2-BD59-A6C34878D82A}">
                    <a16:rowId xmlns:a16="http://schemas.microsoft.com/office/drawing/2014/main" val="2807682314"/>
                  </a:ext>
                </a:extLst>
              </a:tr>
              <a:tr h="862270">
                <a:tc>
                  <a:txBody>
                    <a:bodyPr/>
                    <a:lstStyle/>
                    <a:p>
                      <a:pPr algn="l"/>
                      <a:r>
                        <a:rPr lang="en-US" sz="2800" dirty="0">
                          <a:latin typeface="+mn-lt"/>
                          <a:cs typeface="Corbel"/>
                        </a:rPr>
                        <a:t>ISO/IEC 27000</a:t>
                      </a:r>
                    </a:p>
                  </a:txBody>
                  <a:tcPr marT="45712" marB="45712" anchor="ctr"/>
                </a:tc>
                <a:tc>
                  <a:txBody>
                    <a:bodyPr/>
                    <a:lstStyle/>
                    <a:p>
                      <a:pPr algn="l"/>
                      <a:r>
                        <a:rPr lang="en-US" sz="2800" dirty="0">
                          <a:latin typeface="+mn-lt"/>
                          <a:cs typeface="Corbel"/>
                        </a:rPr>
                        <a:t>Overview and vocabulary </a:t>
                      </a:r>
                    </a:p>
                  </a:txBody>
                  <a:tcPr marT="45712" marB="45712" anchor="ctr"/>
                </a:tc>
                <a:extLst>
                  <a:ext uri="{0D108BD9-81ED-4DB2-BD59-A6C34878D82A}">
                    <a16:rowId xmlns:a16="http://schemas.microsoft.com/office/drawing/2014/main" val="1169281928"/>
                  </a:ext>
                </a:extLst>
              </a:tr>
              <a:tr h="1437150">
                <a:tc>
                  <a:txBody>
                    <a:bodyPr/>
                    <a:lstStyle/>
                    <a:p>
                      <a:pPr algn="l"/>
                      <a:r>
                        <a:rPr lang="en-US" sz="2800" kern="1200" dirty="0">
                          <a:solidFill>
                            <a:schemeClr val="dk1"/>
                          </a:solidFill>
                          <a:latin typeface="+mn-lt"/>
                          <a:ea typeface="+mn-ea"/>
                          <a:cs typeface="Corbel"/>
                        </a:rPr>
                        <a:t>ISO/IEC 27001</a:t>
                      </a:r>
                      <a:endParaRPr lang="en-US" sz="2800" dirty="0">
                        <a:latin typeface="+mn-lt"/>
                        <a:cs typeface="Corbel"/>
                      </a:endParaRPr>
                    </a:p>
                  </a:txBody>
                  <a:tcPr marT="45712" marB="45712" anchor="ctr"/>
                </a:tc>
                <a:tc>
                  <a:txBody>
                    <a:bodyPr/>
                    <a:lstStyle/>
                    <a:p>
                      <a:pPr algn="l"/>
                      <a:r>
                        <a:rPr lang="en-US" sz="2800" kern="1200" dirty="0">
                          <a:solidFill>
                            <a:schemeClr val="dk1"/>
                          </a:solidFill>
                          <a:latin typeface="+mn-lt"/>
                          <a:ea typeface="+mn-ea"/>
                          <a:cs typeface="Corbel"/>
                        </a:rPr>
                        <a:t>Information security management systems – Requirements</a:t>
                      </a:r>
                      <a:endParaRPr lang="en-US" sz="2800" dirty="0">
                        <a:latin typeface="+mn-lt"/>
                        <a:cs typeface="Corbel"/>
                      </a:endParaRPr>
                    </a:p>
                  </a:txBody>
                  <a:tcPr marT="45712" marB="45712" anchor="ctr"/>
                </a:tc>
                <a:extLst>
                  <a:ext uri="{0D108BD9-81ED-4DB2-BD59-A6C34878D82A}">
                    <a16:rowId xmlns:a16="http://schemas.microsoft.com/office/drawing/2014/main" val="257798427"/>
                  </a:ext>
                </a:extLst>
              </a:tr>
              <a:tr h="12399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dk1"/>
                          </a:solidFill>
                          <a:latin typeface="+mn-lt"/>
                          <a:ea typeface="+mn-ea"/>
                          <a:cs typeface="Corbel"/>
                        </a:rPr>
                        <a:t>ISO/IEC 27002</a:t>
                      </a:r>
                      <a:endParaRPr lang="en-US" sz="2800" dirty="0">
                        <a:latin typeface="+mn-lt"/>
                        <a:cs typeface="Corbel"/>
                      </a:endParaRPr>
                    </a:p>
                  </a:txBody>
                  <a:tcPr marT="45712" marB="45712" anchor="ctr"/>
                </a:tc>
                <a:tc>
                  <a:txBody>
                    <a:bodyPr/>
                    <a:lstStyle/>
                    <a:p>
                      <a:pPr algn="l"/>
                      <a:r>
                        <a:rPr lang="en-US" sz="2800" kern="1200" dirty="0">
                          <a:solidFill>
                            <a:schemeClr val="dk1"/>
                          </a:solidFill>
                          <a:latin typeface="+mn-lt"/>
                          <a:ea typeface="+mn-ea"/>
                          <a:cs typeface="Corbel"/>
                        </a:rPr>
                        <a:t>Code of practice for information security controls</a:t>
                      </a:r>
                      <a:endParaRPr lang="en-US" sz="2800" dirty="0">
                        <a:latin typeface="+mn-lt"/>
                        <a:cs typeface="Corbel"/>
                      </a:endParaRPr>
                    </a:p>
                  </a:txBody>
                  <a:tcPr marT="45712" marB="45712" anchor="ctr"/>
                </a:tc>
                <a:extLst>
                  <a:ext uri="{0D108BD9-81ED-4DB2-BD59-A6C34878D82A}">
                    <a16:rowId xmlns:a16="http://schemas.microsoft.com/office/drawing/2014/main" val="3678442786"/>
                  </a:ext>
                </a:extLst>
              </a:tr>
              <a:tr h="1437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dk1"/>
                          </a:solidFill>
                          <a:latin typeface="+mn-lt"/>
                          <a:ea typeface="+mn-ea"/>
                          <a:cs typeface="Corbel"/>
                        </a:rPr>
                        <a:t>ISO/IEC 27003</a:t>
                      </a:r>
                      <a:endParaRPr lang="en-US" sz="2800" dirty="0">
                        <a:latin typeface="+mn-lt"/>
                        <a:cs typeface="Corbel"/>
                      </a:endParaRPr>
                    </a:p>
                  </a:txBody>
                  <a:tcPr marT="45712" marB="45712" anchor="ctr"/>
                </a:tc>
                <a:tc>
                  <a:txBody>
                    <a:bodyPr/>
                    <a:lstStyle/>
                    <a:p>
                      <a:pPr algn="l"/>
                      <a:r>
                        <a:rPr lang="en-US" sz="2800" i="0" kern="1200" dirty="0">
                          <a:solidFill>
                            <a:schemeClr val="dk1"/>
                          </a:solidFill>
                          <a:latin typeface="+mn-lt"/>
                          <a:ea typeface="+mn-ea"/>
                          <a:cs typeface="Corbel"/>
                        </a:rPr>
                        <a:t>Information security management system -guidance </a:t>
                      </a:r>
                      <a:endParaRPr lang="en-US" sz="2800" i="0" dirty="0">
                        <a:latin typeface="+mn-lt"/>
                        <a:cs typeface="Corbel"/>
                      </a:endParaRPr>
                    </a:p>
                  </a:txBody>
                  <a:tcPr marT="45712" marB="45712" anchor="ctr"/>
                </a:tc>
                <a:extLst>
                  <a:ext uri="{0D108BD9-81ED-4DB2-BD59-A6C34878D82A}">
                    <a16:rowId xmlns:a16="http://schemas.microsoft.com/office/drawing/2014/main" val="1159595762"/>
                  </a:ext>
                </a:extLst>
              </a:tr>
              <a:tr h="17359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dk1"/>
                          </a:solidFill>
                          <a:latin typeface="+mn-lt"/>
                          <a:ea typeface="+mn-ea"/>
                          <a:cs typeface="Corbel"/>
                        </a:rPr>
                        <a:t>ISO/IEC 27004</a:t>
                      </a:r>
                      <a:endParaRPr lang="en-US" sz="2800" dirty="0">
                        <a:latin typeface="+mn-lt"/>
                        <a:cs typeface="Corbel"/>
                      </a:endParaRPr>
                    </a:p>
                  </a:txBody>
                  <a:tcPr marT="45712" marB="45712" anchor="ctr"/>
                </a:tc>
                <a:tc>
                  <a:txBody>
                    <a:bodyPr/>
                    <a:lstStyle/>
                    <a:p>
                      <a:pPr algn="l"/>
                      <a:r>
                        <a:rPr lang="en-US" sz="2800" i="0" kern="1200" dirty="0">
                          <a:solidFill>
                            <a:schemeClr val="dk1"/>
                          </a:solidFill>
                          <a:latin typeface="+mn-lt"/>
                          <a:ea typeface="+mn-ea"/>
                          <a:cs typeface="Corbel"/>
                        </a:rPr>
                        <a:t>Information security management </a:t>
                      </a:r>
                      <a:r>
                        <a:rPr lang="en-US" sz="2800" kern="1200" dirty="0">
                          <a:solidFill>
                            <a:schemeClr val="dk1"/>
                          </a:solidFill>
                          <a:effectLst/>
                          <a:latin typeface="+mn-lt"/>
                          <a:ea typeface="+mn-ea"/>
                          <a:cs typeface="Corbel"/>
                        </a:rPr>
                        <a:t>Monitoring, measurement, analysis and evaluation</a:t>
                      </a:r>
                      <a:r>
                        <a:rPr lang="en-GB" sz="2800" dirty="0">
                          <a:effectLst/>
                          <a:latin typeface="+mn-lt"/>
                          <a:cs typeface="Corbel"/>
                        </a:rPr>
                        <a:t> </a:t>
                      </a:r>
                      <a:r>
                        <a:rPr lang="en-US" sz="2800" i="0" kern="1200" dirty="0">
                          <a:solidFill>
                            <a:schemeClr val="dk1"/>
                          </a:solidFill>
                          <a:latin typeface="+mn-lt"/>
                          <a:ea typeface="+mn-ea"/>
                          <a:cs typeface="Corbel"/>
                        </a:rPr>
                        <a:t> </a:t>
                      </a:r>
                      <a:endParaRPr lang="en-US" sz="2800" i="0" dirty="0">
                        <a:latin typeface="+mn-lt"/>
                        <a:cs typeface="Corbel"/>
                      </a:endParaRPr>
                    </a:p>
                  </a:txBody>
                  <a:tcPr marT="45712" marB="45712" anchor="ctr"/>
                </a:tc>
                <a:extLst>
                  <a:ext uri="{0D108BD9-81ED-4DB2-BD59-A6C34878D82A}">
                    <a16:rowId xmlns:a16="http://schemas.microsoft.com/office/drawing/2014/main" val="3071105325"/>
                  </a:ext>
                </a:extLst>
              </a:tr>
            </a:tbl>
          </a:graphicData>
        </a:graphic>
      </p:graphicFrame>
      <p:graphicFrame>
        <p:nvGraphicFramePr>
          <p:cNvPr id="9" name="Table 10">
            <a:extLst>
              <a:ext uri="{FF2B5EF4-FFF2-40B4-BE49-F238E27FC236}">
                <a16:creationId xmlns:a16="http://schemas.microsoft.com/office/drawing/2014/main" id="{6FECCCDD-E7F2-5B72-5507-FB953A0D2190}"/>
              </a:ext>
            </a:extLst>
          </p:cNvPr>
          <p:cNvGraphicFramePr>
            <a:graphicFrameLocks noGrp="1"/>
          </p:cNvGraphicFramePr>
          <p:nvPr>
            <p:extLst>
              <p:ext uri="{D42A27DB-BD31-4B8C-83A1-F6EECF244321}">
                <p14:modId xmlns:p14="http://schemas.microsoft.com/office/powerpoint/2010/main" val="3901292188"/>
              </p:ext>
            </p:extLst>
          </p:nvPr>
        </p:nvGraphicFramePr>
        <p:xfrm>
          <a:off x="10801351" y="4858552"/>
          <a:ext cx="12171362" cy="7391270"/>
        </p:xfrm>
        <a:graphic>
          <a:graphicData uri="http://schemas.openxmlformats.org/drawingml/2006/table">
            <a:tbl>
              <a:tblPr firstRow="1" bandRow="1">
                <a:tableStyleId>{5C22544A-7EE6-4342-B048-85BDC9FD1C3A}</a:tableStyleId>
              </a:tblPr>
              <a:tblGrid>
                <a:gridCol w="2705099">
                  <a:extLst>
                    <a:ext uri="{9D8B030D-6E8A-4147-A177-3AD203B41FA5}">
                      <a16:colId xmlns:a16="http://schemas.microsoft.com/office/drawing/2014/main" val="3190368178"/>
                    </a:ext>
                  </a:extLst>
                </a:gridCol>
                <a:gridCol w="9466263">
                  <a:extLst>
                    <a:ext uri="{9D8B030D-6E8A-4147-A177-3AD203B41FA5}">
                      <a16:colId xmlns:a16="http://schemas.microsoft.com/office/drawing/2014/main" val="1001460725"/>
                    </a:ext>
                  </a:extLst>
                </a:gridCol>
              </a:tblGrid>
              <a:tr h="638482">
                <a:tc>
                  <a:txBody>
                    <a:bodyPr/>
                    <a:lstStyle/>
                    <a:p>
                      <a:pPr algn="l"/>
                      <a:r>
                        <a:rPr lang="en-US" sz="2800" baseline="0" dirty="0">
                          <a:latin typeface="+mn-lt"/>
                          <a:cs typeface="Palatino Linotype"/>
                        </a:rPr>
                        <a:t>Standard</a:t>
                      </a:r>
                      <a:endParaRPr lang="en-US" sz="2800" dirty="0">
                        <a:latin typeface="+mn-lt"/>
                        <a:cs typeface="Palatino Linotype"/>
                      </a:endParaRPr>
                    </a:p>
                  </a:txBody>
                  <a:tcPr marT="45712" marB="45712"/>
                </a:tc>
                <a:tc>
                  <a:txBody>
                    <a:bodyPr/>
                    <a:lstStyle/>
                    <a:p>
                      <a:pPr algn="l"/>
                      <a:r>
                        <a:rPr lang="en-US" sz="2800" dirty="0">
                          <a:latin typeface="+mn-lt"/>
                          <a:cs typeface="Palatino Linotype"/>
                        </a:rPr>
                        <a:t>Title</a:t>
                      </a:r>
                    </a:p>
                  </a:txBody>
                  <a:tcPr marT="45712" marB="45712"/>
                </a:tc>
                <a:extLst>
                  <a:ext uri="{0D108BD9-81ED-4DB2-BD59-A6C34878D82A}">
                    <a16:rowId xmlns:a16="http://schemas.microsoft.com/office/drawing/2014/main" val="1169431298"/>
                  </a:ext>
                </a:extLst>
              </a:tr>
              <a:tr h="7235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ISO/IEC 29190</a:t>
                      </a:r>
                      <a:endParaRPr lang="en-US" sz="2800" b="0" dirty="0">
                        <a:latin typeface="+mn-lt"/>
                      </a:endParaRPr>
                    </a:p>
                  </a:txBody>
                  <a:tcPr marL="91443" marR="91443" marT="45719" marB="45719" anchor="ctr"/>
                </a:tc>
                <a:tc>
                  <a:txBody>
                    <a:bodyPr/>
                    <a:lstStyle/>
                    <a:p>
                      <a:pPr algn="l"/>
                      <a:r>
                        <a:rPr lang="en-US" sz="2800" dirty="0"/>
                        <a:t>Privacy capability assessment model</a:t>
                      </a:r>
                      <a:endParaRPr lang="en-US" sz="2800" b="0" dirty="0">
                        <a:latin typeface="+mn-lt"/>
                      </a:endParaRPr>
                    </a:p>
                  </a:txBody>
                  <a:tcPr marL="91443" marR="91443" marT="45719" marB="45719" anchor="ctr"/>
                </a:tc>
                <a:extLst>
                  <a:ext uri="{0D108BD9-81ED-4DB2-BD59-A6C34878D82A}">
                    <a16:rowId xmlns:a16="http://schemas.microsoft.com/office/drawing/2014/main" val="768790403"/>
                  </a:ext>
                </a:extLst>
              </a:tr>
              <a:tr h="723512">
                <a:tc>
                  <a:txBody>
                    <a:bodyPr/>
                    <a:lstStyle/>
                    <a:p>
                      <a:pPr algn="l"/>
                      <a:r>
                        <a:rPr lang="de-DE" sz="2800" dirty="0"/>
                        <a:t>ISO/IEC 24760-3</a:t>
                      </a:r>
                    </a:p>
                  </a:txBody>
                  <a:tcPr marL="91443" marR="91443" marT="45719" marB="45719" anchor="ctr"/>
                </a:tc>
                <a:tc>
                  <a:txBody>
                    <a:bodyPr/>
                    <a:lstStyle/>
                    <a:p>
                      <a:pPr algn="l"/>
                      <a:r>
                        <a:rPr lang="en-US" sz="2800" dirty="0"/>
                        <a:t>A framework for identity management –</a:t>
                      </a:r>
                      <a:r>
                        <a:rPr lang="en-GB" sz="2800" u="none" strike="noStrike" dirty="0">
                          <a:effectLst/>
                        </a:rPr>
                        <a:t> </a:t>
                      </a:r>
                      <a:r>
                        <a:rPr lang="en-US" sz="2800" dirty="0"/>
                        <a:t>Part 3: Practice</a:t>
                      </a:r>
                      <a:endParaRPr lang="de-DE" sz="2800" dirty="0"/>
                    </a:p>
                  </a:txBody>
                  <a:tcPr marL="91443" marR="91443" marT="45719" marB="45719" anchor="ctr"/>
                </a:tc>
                <a:extLst>
                  <a:ext uri="{0D108BD9-81ED-4DB2-BD59-A6C34878D82A}">
                    <a16:rowId xmlns:a16="http://schemas.microsoft.com/office/drawing/2014/main" val="3938889189"/>
                  </a:ext>
                </a:extLst>
              </a:tr>
              <a:tr h="723512">
                <a:tc>
                  <a:txBody>
                    <a:bodyPr/>
                    <a:lstStyle/>
                    <a:p>
                      <a:pPr algn="l"/>
                      <a:r>
                        <a:rPr lang="de-DE" sz="2800" dirty="0"/>
                        <a:t>ISO/IEC 29146</a:t>
                      </a:r>
                    </a:p>
                  </a:txBody>
                  <a:tcPr marL="91443" marR="91443" marT="45719" marB="45719" anchor="ctr"/>
                </a:tc>
                <a:tc>
                  <a:txBody>
                    <a:bodyPr/>
                    <a:lstStyle/>
                    <a:p>
                      <a:pPr algn="l"/>
                      <a:r>
                        <a:rPr lang="en-US" sz="2800" dirty="0"/>
                        <a:t>A framework for access management</a:t>
                      </a:r>
                      <a:endParaRPr lang="de-DE" sz="2800" dirty="0"/>
                    </a:p>
                  </a:txBody>
                  <a:tcPr marL="91443" marR="91443" marT="45719" marB="45719" anchor="ctr"/>
                </a:tc>
                <a:extLst>
                  <a:ext uri="{0D108BD9-81ED-4DB2-BD59-A6C34878D82A}">
                    <a16:rowId xmlns:a16="http://schemas.microsoft.com/office/drawing/2014/main" val="3054891324"/>
                  </a:ext>
                </a:extLst>
              </a:tr>
              <a:tr h="1205858">
                <a:tc>
                  <a:txBody>
                    <a:bodyPr/>
                    <a:lstStyle/>
                    <a:p>
                      <a:pPr algn="l"/>
                      <a:r>
                        <a:rPr lang="de-DE" sz="2800" dirty="0"/>
                        <a:t>ITU-T X.1085 | ISO/IEC 17922</a:t>
                      </a:r>
                    </a:p>
                  </a:txBody>
                  <a:tcPr marL="91443" marR="91443" marT="45719" marB="45719" anchor="ctr"/>
                </a:tc>
                <a:tc>
                  <a:txBody>
                    <a:bodyPr/>
                    <a:lstStyle/>
                    <a:p>
                      <a:pPr algn="l"/>
                      <a:r>
                        <a:rPr lang="en-US" sz="2800" dirty="0"/>
                        <a:t>Tele biometric authentication framework using biometric hardware security module</a:t>
                      </a:r>
                      <a:endParaRPr lang="de-DE" sz="2800" dirty="0"/>
                    </a:p>
                  </a:txBody>
                  <a:tcPr marL="91443" marR="91443" marT="45719" marB="45719" anchor="ctr"/>
                </a:tc>
                <a:extLst>
                  <a:ext uri="{0D108BD9-81ED-4DB2-BD59-A6C34878D82A}">
                    <a16:rowId xmlns:a16="http://schemas.microsoft.com/office/drawing/2014/main" val="3768267646"/>
                  </a:ext>
                </a:extLst>
              </a:tr>
              <a:tr h="7235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ISO/IEC</a:t>
                      </a:r>
                      <a:r>
                        <a:rPr lang="en-US" sz="2800" baseline="0" dirty="0"/>
                        <a:t> </a:t>
                      </a:r>
                      <a:r>
                        <a:rPr lang="en-US" sz="2800" dirty="0"/>
                        <a:t>29003 </a:t>
                      </a:r>
                      <a:endParaRPr lang="en-US" sz="2800" b="0" dirty="0">
                        <a:latin typeface="+mn-lt"/>
                      </a:endParaRPr>
                    </a:p>
                  </a:txBody>
                  <a:tcPr marL="91443" marR="91443" marT="45719" marB="45719" anchor="ctr"/>
                </a:tc>
                <a:tc>
                  <a:txBody>
                    <a:bodyPr/>
                    <a:lstStyle/>
                    <a:p>
                      <a:pPr algn="l"/>
                      <a:r>
                        <a:rPr lang="en-US" sz="2800" dirty="0"/>
                        <a:t>Identity proofing</a:t>
                      </a:r>
                      <a:endParaRPr lang="en-US" sz="2800" b="0" dirty="0">
                        <a:latin typeface="+mn-lt"/>
                      </a:endParaRPr>
                    </a:p>
                  </a:txBody>
                  <a:tcPr marL="91443" marR="91443" marT="45719" marB="45719" anchor="ctr"/>
                </a:tc>
                <a:extLst>
                  <a:ext uri="{0D108BD9-81ED-4DB2-BD59-A6C34878D82A}">
                    <a16:rowId xmlns:a16="http://schemas.microsoft.com/office/drawing/2014/main" val="4050954281"/>
                  </a:ext>
                </a:extLst>
              </a:tr>
              <a:tr h="7235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ISO/IEC</a:t>
                      </a:r>
                      <a:r>
                        <a:rPr lang="en-US" sz="2800" baseline="0" dirty="0"/>
                        <a:t> </a:t>
                      </a:r>
                      <a:r>
                        <a:rPr lang="en-US" sz="2800" dirty="0"/>
                        <a:t>29134</a:t>
                      </a:r>
                      <a:endParaRPr lang="en-US" sz="2800" b="0" dirty="0">
                        <a:latin typeface="+mn-lt"/>
                      </a:endParaRPr>
                    </a:p>
                  </a:txBody>
                  <a:tcPr marL="91443" marR="91443" marT="45719" marB="45719" anchor="ctr"/>
                </a:tc>
                <a:tc>
                  <a:txBody>
                    <a:bodyPr/>
                    <a:lstStyle/>
                    <a:p>
                      <a:pPr algn="l"/>
                      <a:r>
                        <a:rPr lang="en-US" sz="2800" dirty="0"/>
                        <a:t>Privacy impact assessment – Guidelines</a:t>
                      </a:r>
                      <a:endParaRPr lang="en-US" sz="2800" b="0" dirty="0">
                        <a:latin typeface="+mn-lt"/>
                      </a:endParaRPr>
                    </a:p>
                  </a:txBody>
                  <a:tcPr marL="91443" marR="91443" marT="45719" marB="45719" anchor="ctr"/>
                </a:tc>
                <a:extLst>
                  <a:ext uri="{0D108BD9-81ED-4DB2-BD59-A6C34878D82A}">
                    <a16:rowId xmlns:a16="http://schemas.microsoft.com/office/drawing/2014/main" val="3544952902"/>
                  </a:ext>
                </a:extLst>
              </a:tr>
              <a:tr h="12058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ITU-T</a:t>
                      </a:r>
                      <a:r>
                        <a:rPr lang="en-US" sz="2800" baseline="0" dirty="0"/>
                        <a:t> </a:t>
                      </a:r>
                      <a:r>
                        <a:rPr lang="en-US" sz="2800" dirty="0"/>
                        <a:t>X.gpim | ISO/IEC 29151</a:t>
                      </a:r>
                      <a:endParaRPr lang="en-US" sz="2800" b="0" dirty="0">
                        <a:latin typeface="+mn-lt"/>
                      </a:endParaRPr>
                    </a:p>
                  </a:txBody>
                  <a:tcPr marL="91443" marR="91443" marT="45719" marB="45719" anchor="ctr"/>
                </a:tc>
                <a:tc>
                  <a:txBody>
                    <a:bodyPr/>
                    <a:lstStyle/>
                    <a:p>
                      <a:pPr algn="l"/>
                      <a:r>
                        <a:rPr lang="en-US" sz="2800" dirty="0"/>
                        <a:t>Code of practice for personally identifiable information protection</a:t>
                      </a:r>
                      <a:endParaRPr lang="en-US" sz="2800" b="0" dirty="0">
                        <a:latin typeface="+mn-lt"/>
                      </a:endParaRPr>
                    </a:p>
                  </a:txBody>
                  <a:tcPr marL="91443" marR="91443" marT="45719" marB="45719" anchor="ctr"/>
                </a:tc>
                <a:extLst>
                  <a:ext uri="{0D108BD9-81ED-4DB2-BD59-A6C34878D82A}">
                    <a16:rowId xmlns:a16="http://schemas.microsoft.com/office/drawing/2014/main" val="875030177"/>
                  </a:ext>
                </a:extLst>
              </a:tr>
              <a:tr h="7235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ISO/IEC 20889</a:t>
                      </a:r>
                      <a:endParaRPr lang="en-US" sz="2800" b="0" dirty="0">
                        <a:latin typeface="+mn-lt"/>
                      </a:endParaRPr>
                    </a:p>
                  </a:txBody>
                  <a:tcPr marL="91443" marR="91443" marT="45719" marB="45719" anchor="ctr"/>
                </a:tc>
                <a:tc>
                  <a:txBody>
                    <a:bodyPr/>
                    <a:lstStyle/>
                    <a:p>
                      <a:pPr algn="l"/>
                      <a:r>
                        <a:rPr lang="en-US" sz="2800" dirty="0"/>
                        <a:t>Privacy enhancing data de-identification techniques</a:t>
                      </a:r>
                    </a:p>
                  </a:txBody>
                  <a:tcPr marL="91443" marR="91443" marT="45719" marB="45719" anchor="ctr"/>
                </a:tc>
                <a:extLst>
                  <a:ext uri="{0D108BD9-81ED-4DB2-BD59-A6C34878D82A}">
                    <a16:rowId xmlns:a16="http://schemas.microsoft.com/office/drawing/2014/main" val="1665862851"/>
                  </a:ext>
                </a:extLst>
              </a:tr>
            </a:tbl>
          </a:graphicData>
        </a:graphic>
      </p:graphicFrame>
    </p:spTree>
    <p:extLst>
      <p:ext uri="{BB962C8B-B14F-4D97-AF65-F5344CB8AC3E}">
        <p14:creationId xmlns:p14="http://schemas.microsoft.com/office/powerpoint/2010/main" val="2464490673"/>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US" b="1" dirty="0"/>
              <a:t>Phase 2 -  After login Business Flow for End Users</a:t>
            </a:r>
            <a:endParaRPr lang="en-IN" b="1" dirty="0"/>
          </a:p>
        </p:txBody>
      </p:sp>
      <p:sp>
        <p:nvSpPr>
          <p:cNvPr id="4" name="Content Placeholder 3"/>
          <p:cNvSpPr>
            <a:spLocks noGrp="1"/>
          </p:cNvSpPr>
          <p:nvPr>
            <p:ph idx="10"/>
          </p:nvPr>
        </p:nvSpPr>
        <p:spPr>
          <a:xfrm>
            <a:off x="882652" y="3651250"/>
            <a:ext cx="22615524" cy="730250"/>
          </a:xfrm>
        </p:spPr>
        <p:txBody>
          <a:bodyPr>
            <a:normAutofit fontScale="92500" lnSpcReduction="10000"/>
          </a:bodyPr>
          <a:lstStyle/>
          <a:p>
            <a:r>
              <a:rPr lang="en-US" dirty="0"/>
              <a:t>Phase 2 - After login Business Flow for End Users</a:t>
            </a:r>
          </a:p>
          <a:p>
            <a:endParaRPr lang="en-US" dirty="0"/>
          </a:p>
          <a:p>
            <a:endParaRPr lang="en-US" dirty="0"/>
          </a:p>
          <a:p>
            <a:endParaRPr lang="en-US" dirty="0"/>
          </a:p>
          <a:p>
            <a:endParaRPr lang="en-US" dirty="0"/>
          </a:p>
          <a:p>
            <a:endParaRPr lang="en-US" dirty="0"/>
          </a:p>
          <a:p>
            <a:pPr marL="0" indent="0">
              <a:buNone/>
            </a:pPr>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38</a:t>
            </a:fld>
            <a:endParaRPr lang="en-IN" dirty="0"/>
          </a:p>
        </p:txBody>
      </p:sp>
      <p:pic>
        <p:nvPicPr>
          <p:cNvPr id="7" name="Picture 6">
            <a:extLst>
              <a:ext uri="{FF2B5EF4-FFF2-40B4-BE49-F238E27FC236}">
                <a16:creationId xmlns:a16="http://schemas.microsoft.com/office/drawing/2014/main" id="{84FE7EE2-62BE-2601-F63C-41026A5323FB}"/>
              </a:ext>
            </a:extLst>
          </p:cNvPr>
          <p:cNvPicPr>
            <a:picLocks noChangeAspect="1"/>
          </p:cNvPicPr>
          <p:nvPr/>
        </p:nvPicPr>
        <p:blipFill>
          <a:blip r:embed="rId2"/>
          <a:stretch>
            <a:fillRect/>
          </a:stretch>
        </p:blipFill>
        <p:spPr>
          <a:xfrm>
            <a:off x="1519815" y="4381500"/>
            <a:ext cx="21978361" cy="6747145"/>
          </a:xfrm>
          <a:prstGeom prst="rect">
            <a:avLst/>
          </a:prstGeom>
        </p:spPr>
      </p:pic>
      <p:sp>
        <p:nvSpPr>
          <p:cNvPr id="13" name="Content Placeholder 3">
            <a:extLst>
              <a:ext uri="{FF2B5EF4-FFF2-40B4-BE49-F238E27FC236}">
                <a16:creationId xmlns:a16="http://schemas.microsoft.com/office/drawing/2014/main" id="{68A0E763-2678-6C65-83FD-327A91986D64}"/>
              </a:ext>
            </a:extLst>
          </p:cNvPr>
          <p:cNvSpPr txBox="1">
            <a:spLocks/>
          </p:cNvSpPr>
          <p:nvPr/>
        </p:nvSpPr>
        <p:spPr>
          <a:xfrm>
            <a:off x="1196182" y="11244870"/>
            <a:ext cx="22301994" cy="1450246"/>
          </a:xfrm>
          <a:prstGeom prst="rect">
            <a:avLst/>
          </a:prstGeom>
          <a:ln>
            <a:noFill/>
          </a:ln>
        </p:spPr>
        <p:txBody>
          <a:bodyPr vert="horz" lIns="91440" tIns="45720" rIns="91440" bIns="45720" rtlCol="0">
            <a:normAutofit fontScale="70000" lnSpcReduction="20000"/>
          </a:bodyPr>
          <a:lstStyle>
            <a:lvl1pPr marL="635000" marR="0" indent="-635000" algn="l" defTabSz="825500" latinLnBrk="0">
              <a:lnSpc>
                <a:spcPct val="100000"/>
              </a:lnSpc>
              <a:spcBef>
                <a:spcPts val="0"/>
              </a:spcBef>
              <a:spcAft>
                <a:spcPts val="0"/>
              </a:spcAft>
              <a:buClr>
                <a:srgbClr val="646464"/>
              </a:buClr>
              <a:buSzPct val="50000"/>
              <a:buFontTx/>
              <a:buBlip>
                <a:blip r:embed="rId3"/>
              </a:buBlip>
              <a:tabLst/>
              <a:defRPr sz="4800" b="0" i="0" u="none" strike="noStrike" cap="none" spc="0" baseline="0">
                <a:solidFill>
                  <a:srgbClr val="4F4F4F"/>
                </a:solidFill>
                <a:uFillTx/>
                <a:latin typeface="Gilroy-Medium ☞" pitchFamily="2" charset="77"/>
                <a:ea typeface="+mn-ea"/>
                <a:cs typeface="+mn-cs"/>
                <a:sym typeface="Avenir Light"/>
              </a:defRPr>
            </a:lvl1pPr>
            <a:lvl2pPr marL="1270000" marR="0" indent="-635000" algn="l" defTabSz="825500" latinLnBrk="0">
              <a:lnSpc>
                <a:spcPct val="100000"/>
              </a:lnSpc>
              <a:spcBef>
                <a:spcPts val="0"/>
              </a:spcBef>
              <a:spcAft>
                <a:spcPts val="0"/>
              </a:spcAft>
              <a:buClr>
                <a:srgbClr val="F2CA04"/>
              </a:buClr>
              <a:buSzPct val="90000"/>
              <a:buFontTx/>
              <a:buChar char="•"/>
              <a:tabLst/>
              <a:defRPr sz="3600" b="0" i="0" u="none" strike="noStrike" cap="none" spc="0" baseline="0">
                <a:solidFill>
                  <a:srgbClr val="4F4F4F"/>
                </a:solidFill>
                <a:uFillTx/>
                <a:latin typeface="Gilroy-Medium ☞" pitchFamily="2" charset="77"/>
                <a:ea typeface="+mn-ea"/>
                <a:cs typeface="+mn-cs"/>
                <a:sym typeface="Avenir Light"/>
              </a:defRPr>
            </a:lvl2pPr>
            <a:lvl3pPr marL="1905000" marR="0" indent="-635000" algn="l" defTabSz="825500" latinLnBrk="0">
              <a:lnSpc>
                <a:spcPct val="100000"/>
              </a:lnSpc>
              <a:spcBef>
                <a:spcPts val="0"/>
              </a:spcBef>
              <a:spcAft>
                <a:spcPts val="0"/>
              </a:spcAft>
              <a:buClr>
                <a:srgbClr val="F2CA04"/>
              </a:buClr>
              <a:buSzPct val="90000"/>
              <a:buFont typeface="Courier New" panose="02070309020205020404" pitchFamily="49" charset="0"/>
              <a:buChar char="o"/>
              <a:tabLst/>
              <a:defRPr sz="2800" b="0" i="0" u="none" strike="noStrike" cap="none" spc="0" baseline="0">
                <a:solidFill>
                  <a:srgbClr val="4F4F4F"/>
                </a:solidFill>
                <a:uFillTx/>
                <a:latin typeface="Gilroy-Medium ☞" pitchFamily="2" charset="77"/>
                <a:ea typeface="+mn-ea"/>
                <a:cs typeface="+mn-cs"/>
                <a:sym typeface="Avenir Light"/>
              </a:defRPr>
            </a:lvl3pPr>
            <a:lvl4pPr marL="2540000" marR="0" indent="-635000" algn="l" defTabSz="825500" latinLnBrk="0">
              <a:lnSpc>
                <a:spcPct val="100000"/>
              </a:lnSpc>
              <a:spcBef>
                <a:spcPts val="0"/>
              </a:spcBef>
              <a:spcAft>
                <a:spcPts val="0"/>
              </a:spcAft>
              <a:buClr>
                <a:srgbClr val="F2CA04"/>
              </a:buClr>
              <a:buSzPct val="90000"/>
              <a:buFont typeface="Wingdings" pitchFamily="2" charset="2"/>
              <a:buChar char="Ø"/>
              <a:tabLst/>
              <a:defRPr sz="2400" b="0" i="0" u="none" strike="noStrike" cap="none" spc="0" baseline="0">
                <a:solidFill>
                  <a:srgbClr val="4F4F4F"/>
                </a:solidFill>
                <a:uFillTx/>
                <a:latin typeface="Gilroy-Medium ☞" pitchFamily="2" charset="77"/>
                <a:ea typeface="+mn-ea"/>
                <a:cs typeface="+mn-cs"/>
                <a:sym typeface="Avenir Light"/>
              </a:defRPr>
            </a:lvl4pPr>
            <a:lvl5pPr marL="317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5pPr>
            <a:lvl6pPr marL="381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6pPr>
            <a:lvl7pPr marL="444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7pPr>
            <a:lvl8pPr marL="508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8pPr>
            <a:lvl9pPr marL="571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9pPr>
          </a:lstStyle>
          <a:p>
            <a:pPr marL="0" indent="0" hangingPunct="1">
              <a:buNone/>
            </a:pPr>
            <a:r>
              <a:rPr lang="en-US" dirty="0"/>
              <a:t>1. Production Planning and Procurement Management, 2. Financial Transactions Management, 3. Detailed Scheduling and Project Monitoring, 4. Exception Management and Performance Management, 5. Maintenance Management and Inventory Management, 6. Track and Trace Logistics along with Returns Management as Exception Management</a:t>
            </a:r>
          </a:p>
          <a:p>
            <a:pPr hangingPunct="1"/>
            <a:endParaRPr lang="en-US" dirty="0"/>
          </a:p>
          <a:p>
            <a:pPr hangingPunct="1"/>
            <a:endParaRPr lang="en-US" dirty="0"/>
          </a:p>
          <a:p>
            <a:pPr hangingPunct="1"/>
            <a:endParaRPr lang="en-US" dirty="0"/>
          </a:p>
          <a:p>
            <a:pPr hangingPunct="1"/>
            <a:endParaRPr lang="en-US" dirty="0"/>
          </a:p>
          <a:p>
            <a:pPr marL="0" indent="0" hangingPunct="1">
              <a:buFontTx/>
              <a:buNone/>
            </a:pPr>
            <a:endParaRPr lang="en-US" dirty="0"/>
          </a:p>
        </p:txBody>
      </p:sp>
    </p:spTree>
    <p:extLst>
      <p:ext uri="{BB962C8B-B14F-4D97-AF65-F5344CB8AC3E}">
        <p14:creationId xmlns:p14="http://schemas.microsoft.com/office/powerpoint/2010/main" val="1956600818"/>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US" b="1" dirty="0"/>
              <a:t>Phase 2 -  After login Use Case for the Business Workflow</a:t>
            </a:r>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Phase 2 - After login Use Case for the Business Workflow</a:t>
            </a:r>
          </a:p>
        </p:txBody>
      </p:sp>
      <p:sp>
        <p:nvSpPr>
          <p:cNvPr id="5" name="Slide Number Placeholder 4"/>
          <p:cNvSpPr>
            <a:spLocks noGrp="1"/>
          </p:cNvSpPr>
          <p:nvPr>
            <p:ph type="sldNum" sz="quarter" idx="11"/>
          </p:nvPr>
        </p:nvSpPr>
        <p:spPr/>
        <p:txBody>
          <a:bodyPr/>
          <a:lstStyle/>
          <a:p>
            <a:fld id="{6BE4006C-3E8C-43D4-AC9B-61402CF60353}" type="slidenum">
              <a:rPr lang="en-IN" smtClean="0"/>
              <a:pPr/>
              <a:t>39</a:t>
            </a:fld>
            <a:endParaRPr lang="en-IN" dirty="0"/>
          </a:p>
        </p:txBody>
      </p:sp>
      <p:pic>
        <p:nvPicPr>
          <p:cNvPr id="8" name="Picture 7">
            <a:extLst>
              <a:ext uri="{FF2B5EF4-FFF2-40B4-BE49-F238E27FC236}">
                <a16:creationId xmlns:a16="http://schemas.microsoft.com/office/drawing/2014/main" id="{40A3EEAA-6DF9-EF52-9AAA-4267908CF61F}"/>
              </a:ext>
            </a:extLst>
          </p:cNvPr>
          <p:cNvPicPr>
            <a:picLocks noChangeAspect="1"/>
          </p:cNvPicPr>
          <p:nvPr/>
        </p:nvPicPr>
        <p:blipFill>
          <a:blip r:embed="rId2"/>
          <a:stretch>
            <a:fillRect/>
          </a:stretch>
        </p:blipFill>
        <p:spPr>
          <a:xfrm>
            <a:off x="1595437" y="4591050"/>
            <a:ext cx="21912842" cy="7767567"/>
          </a:xfrm>
          <a:prstGeom prst="rect">
            <a:avLst/>
          </a:prstGeom>
        </p:spPr>
      </p:pic>
    </p:spTree>
    <p:extLst>
      <p:ext uri="{BB962C8B-B14F-4D97-AF65-F5344CB8AC3E}">
        <p14:creationId xmlns:p14="http://schemas.microsoft.com/office/powerpoint/2010/main" val="166506149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a:t>
            </a:r>
            <a:r>
              <a:rPr lang="en-US" b="1" dirty="0"/>
              <a:t>What does Blockchain bring?</a:t>
            </a:r>
          </a:p>
          <a:p>
            <a:endParaRPr lang="en-IN" b="1" dirty="0"/>
          </a:p>
        </p:txBody>
      </p:sp>
      <p:sp>
        <p:nvSpPr>
          <p:cNvPr id="4" name="Content Placeholder 3"/>
          <p:cNvSpPr>
            <a:spLocks noGrp="1"/>
          </p:cNvSpPr>
          <p:nvPr>
            <p:ph idx="10"/>
          </p:nvPr>
        </p:nvSpPr>
        <p:spPr>
          <a:xfrm>
            <a:off x="882652" y="3651250"/>
            <a:ext cx="12001500" cy="8702676"/>
          </a:xfrm>
        </p:spPr>
        <p:txBody>
          <a:bodyPr/>
          <a:lstStyle/>
          <a:p>
            <a:r>
              <a:rPr lang="en-US" dirty="0"/>
              <a:t>Blockchain – What does Blockchain bring?</a:t>
            </a:r>
          </a:p>
        </p:txBody>
      </p:sp>
      <p:sp>
        <p:nvSpPr>
          <p:cNvPr id="5" name="Slide Number Placeholder 4"/>
          <p:cNvSpPr>
            <a:spLocks noGrp="1"/>
          </p:cNvSpPr>
          <p:nvPr>
            <p:ph type="sldNum" sz="quarter" idx="11"/>
          </p:nvPr>
        </p:nvSpPr>
        <p:spPr/>
        <p:txBody>
          <a:bodyPr/>
          <a:lstStyle/>
          <a:p>
            <a:fld id="{6BE4006C-3E8C-43D4-AC9B-61402CF60353}" type="slidenum">
              <a:rPr lang="en-IN" smtClean="0"/>
              <a:pPr/>
              <a:t>4</a:t>
            </a:fld>
            <a:endParaRPr lang="en-IN"/>
          </a:p>
        </p:txBody>
      </p:sp>
      <p:pic>
        <p:nvPicPr>
          <p:cNvPr id="14" name="Picture 13">
            <a:extLst>
              <a:ext uri="{FF2B5EF4-FFF2-40B4-BE49-F238E27FC236}">
                <a16:creationId xmlns:a16="http://schemas.microsoft.com/office/drawing/2014/main" id="{D5235625-1040-00A0-E7A4-AA898C1A3D7A}"/>
              </a:ext>
            </a:extLst>
          </p:cNvPr>
          <p:cNvPicPr>
            <a:picLocks/>
          </p:cNvPicPr>
          <p:nvPr/>
        </p:nvPicPr>
        <p:blipFill>
          <a:blip r:embed="rId2"/>
          <a:stretch>
            <a:fillRect/>
          </a:stretch>
        </p:blipFill>
        <p:spPr>
          <a:xfrm>
            <a:off x="1362000" y="4557806"/>
            <a:ext cx="14278050" cy="7796120"/>
          </a:xfrm>
          <a:prstGeom prst="rect">
            <a:avLst/>
          </a:prstGeom>
        </p:spPr>
      </p:pic>
      <p:pic>
        <p:nvPicPr>
          <p:cNvPr id="15" name="Picture 14">
            <a:extLst>
              <a:ext uri="{FF2B5EF4-FFF2-40B4-BE49-F238E27FC236}">
                <a16:creationId xmlns:a16="http://schemas.microsoft.com/office/drawing/2014/main" id="{339E1090-71D2-DE53-8A74-75D0A7DBFBD8}"/>
              </a:ext>
            </a:extLst>
          </p:cNvPr>
          <p:cNvPicPr>
            <a:picLocks noChangeAspect="1"/>
          </p:cNvPicPr>
          <p:nvPr/>
        </p:nvPicPr>
        <p:blipFill>
          <a:blip r:embed="rId3"/>
          <a:stretch>
            <a:fillRect/>
          </a:stretch>
        </p:blipFill>
        <p:spPr>
          <a:xfrm>
            <a:off x="15640050" y="3975800"/>
            <a:ext cx="7868229" cy="7796120"/>
          </a:xfrm>
          <a:prstGeom prst="rect">
            <a:avLst/>
          </a:prstGeom>
        </p:spPr>
      </p:pic>
    </p:spTree>
    <p:extLst>
      <p:ext uri="{BB962C8B-B14F-4D97-AF65-F5344CB8AC3E}">
        <p14:creationId xmlns:p14="http://schemas.microsoft.com/office/powerpoint/2010/main" val="2421051899"/>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US" b="1" dirty="0"/>
              <a:t>Phase 2 - Use Case for Developer End to End Workflow</a:t>
            </a:r>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Phase 2 - Use Case for Developer End to End Workflow</a:t>
            </a:r>
          </a:p>
        </p:txBody>
      </p:sp>
      <p:sp>
        <p:nvSpPr>
          <p:cNvPr id="5" name="Slide Number Placeholder 4"/>
          <p:cNvSpPr>
            <a:spLocks noGrp="1"/>
          </p:cNvSpPr>
          <p:nvPr>
            <p:ph type="sldNum" sz="quarter" idx="11"/>
          </p:nvPr>
        </p:nvSpPr>
        <p:spPr/>
        <p:txBody>
          <a:bodyPr/>
          <a:lstStyle/>
          <a:p>
            <a:fld id="{6BE4006C-3E8C-43D4-AC9B-61402CF60353}" type="slidenum">
              <a:rPr lang="en-IN" smtClean="0"/>
              <a:pPr/>
              <a:t>40</a:t>
            </a:fld>
            <a:endParaRPr lang="en-IN" dirty="0"/>
          </a:p>
        </p:txBody>
      </p:sp>
      <p:pic>
        <p:nvPicPr>
          <p:cNvPr id="7" name="Picture 6">
            <a:extLst>
              <a:ext uri="{FF2B5EF4-FFF2-40B4-BE49-F238E27FC236}">
                <a16:creationId xmlns:a16="http://schemas.microsoft.com/office/drawing/2014/main" id="{41992CDE-F1C3-D3D9-F693-271DB07CAE46}"/>
              </a:ext>
            </a:extLst>
          </p:cNvPr>
          <p:cNvPicPr>
            <a:picLocks noChangeAspect="1"/>
          </p:cNvPicPr>
          <p:nvPr/>
        </p:nvPicPr>
        <p:blipFill>
          <a:blip r:embed="rId2"/>
          <a:stretch>
            <a:fillRect/>
          </a:stretch>
        </p:blipFill>
        <p:spPr>
          <a:xfrm>
            <a:off x="1462087" y="4610099"/>
            <a:ext cx="22036089" cy="7753351"/>
          </a:xfrm>
          <a:prstGeom prst="rect">
            <a:avLst/>
          </a:prstGeom>
        </p:spPr>
      </p:pic>
    </p:spTree>
    <p:extLst>
      <p:ext uri="{BB962C8B-B14F-4D97-AF65-F5344CB8AC3E}">
        <p14:creationId xmlns:p14="http://schemas.microsoft.com/office/powerpoint/2010/main" val="1962338760"/>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US" b="1" dirty="0"/>
              <a:t>Phase 2 - Dashboard Screen after Login Success </a:t>
            </a:r>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Phase 2 - Dashboard Screen after Login Success </a:t>
            </a:r>
          </a:p>
        </p:txBody>
      </p:sp>
      <p:sp>
        <p:nvSpPr>
          <p:cNvPr id="5" name="Slide Number Placeholder 4"/>
          <p:cNvSpPr>
            <a:spLocks noGrp="1"/>
          </p:cNvSpPr>
          <p:nvPr>
            <p:ph type="sldNum" sz="quarter" idx="11"/>
          </p:nvPr>
        </p:nvSpPr>
        <p:spPr/>
        <p:txBody>
          <a:bodyPr/>
          <a:lstStyle/>
          <a:p>
            <a:fld id="{6BE4006C-3E8C-43D4-AC9B-61402CF60353}" type="slidenum">
              <a:rPr lang="en-IN" smtClean="0"/>
              <a:pPr/>
              <a:t>41</a:t>
            </a:fld>
            <a:endParaRPr lang="en-IN" dirty="0"/>
          </a:p>
        </p:txBody>
      </p:sp>
      <p:pic>
        <p:nvPicPr>
          <p:cNvPr id="9" name="Picture 8">
            <a:extLst>
              <a:ext uri="{FF2B5EF4-FFF2-40B4-BE49-F238E27FC236}">
                <a16:creationId xmlns:a16="http://schemas.microsoft.com/office/drawing/2014/main" id="{FD887246-A4A0-9E0F-5EB0-3D1DCA6BAB43}"/>
              </a:ext>
            </a:extLst>
          </p:cNvPr>
          <p:cNvPicPr>
            <a:picLocks noChangeAspect="1"/>
          </p:cNvPicPr>
          <p:nvPr/>
        </p:nvPicPr>
        <p:blipFill>
          <a:blip r:embed="rId2"/>
          <a:stretch>
            <a:fillRect/>
          </a:stretch>
        </p:blipFill>
        <p:spPr>
          <a:xfrm>
            <a:off x="1662112" y="4557712"/>
            <a:ext cx="21846167" cy="7805738"/>
          </a:xfrm>
          <a:prstGeom prst="rect">
            <a:avLst/>
          </a:prstGeom>
        </p:spPr>
      </p:pic>
    </p:spTree>
    <p:extLst>
      <p:ext uri="{BB962C8B-B14F-4D97-AF65-F5344CB8AC3E}">
        <p14:creationId xmlns:p14="http://schemas.microsoft.com/office/powerpoint/2010/main" val="2130273541"/>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US" b="1" dirty="0"/>
              <a:t>Phase 2 - On Clicking PIE Chart</a:t>
            </a:r>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Phase 2 - On Clicking PIE Chart</a:t>
            </a:r>
          </a:p>
        </p:txBody>
      </p:sp>
      <p:sp>
        <p:nvSpPr>
          <p:cNvPr id="5" name="Slide Number Placeholder 4"/>
          <p:cNvSpPr>
            <a:spLocks noGrp="1"/>
          </p:cNvSpPr>
          <p:nvPr>
            <p:ph type="sldNum" sz="quarter" idx="11"/>
          </p:nvPr>
        </p:nvSpPr>
        <p:spPr/>
        <p:txBody>
          <a:bodyPr/>
          <a:lstStyle/>
          <a:p>
            <a:fld id="{6BE4006C-3E8C-43D4-AC9B-61402CF60353}" type="slidenum">
              <a:rPr lang="en-IN" smtClean="0"/>
              <a:pPr/>
              <a:t>42</a:t>
            </a:fld>
            <a:endParaRPr lang="en-IN" dirty="0"/>
          </a:p>
        </p:txBody>
      </p:sp>
      <p:pic>
        <p:nvPicPr>
          <p:cNvPr id="7" name="Picture 6">
            <a:extLst>
              <a:ext uri="{FF2B5EF4-FFF2-40B4-BE49-F238E27FC236}">
                <a16:creationId xmlns:a16="http://schemas.microsoft.com/office/drawing/2014/main" id="{3680B473-DE4E-B6EA-912A-3B4D803A22A9}"/>
              </a:ext>
            </a:extLst>
          </p:cNvPr>
          <p:cNvPicPr>
            <a:picLocks noChangeAspect="1"/>
          </p:cNvPicPr>
          <p:nvPr/>
        </p:nvPicPr>
        <p:blipFill>
          <a:blip r:embed="rId2"/>
          <a:stretch>
            <a:fillRect/>
          </a:stretch>
        </p:blipFill>
        <p:spPr>
          <a:xfrm>
            <a:off x="1519237" y="4552950"/>
            <a:ext cx="21978939" cy="7810500"/>
          </a:xfrm>
          <a:prstGeom prst="rect">
            <a:avLst/>
          </a:prstGeom>
        </p:spPr>
      </p:pic>
    </p:spTree>
    <p:extLst>
      <p:ext uri="{BB962C8B-B14F-4D97-AF65-F5344CB8AC3E}">
        <p14:creationId xmlns:p14="http://schemas.microsoft.com/office/powerpoint/2010/main" val="2331646832"/>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4D8DEE-674F-2F4E-83C9-E7701A069F1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0"/>
            <a:ext cx="24384000" cy="13716000"/>
          </a:xfrm>
          <a:prstGeom prst="rect">
            <a:avLst/>
          </a:prstGeom>
        </p:spPr>
      </p:pic>
      <p:sp>
        <p:nvSpPr>
          <p:cNvPr id="5" name="“Accelerating the future of work thereby,…">
            <a:extLst>
              <a:ext uri="{FF2B5EF4-FFF2-40B4-BE49-F238E27FC236}">
                <a16:creationId xmlns:a16="http://schemas.microsoft.com/office/drawing/2014/main" id="{99FB6D1F-170D-3941-AC9C-F061008D26BA}"/>
              </a:ext>
            </a:extLst>
          </p:cNvPr>
          <p:cNvSpPr txBox="1"/>
          <p:nvPr/>
        </p:nvSpPr>
        <p:spPr>
          <a:xfrm>
            <a:off x="303213" y="5575210"/>
            <a:ext cx="23777574" cy="25655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noAutofit/>
          </a:bodyPr>
          <a:lstStyle/>
          <a:p>
            <a:pPr defTabSz="577850">
              <a:defRPr sz="5040">
                <a:latin typeface="Gilroy-SemiBold"/>
                <a:ea typeface="Gilroy-SemiBold"/>
                <a:cs typeface="Gilroy-SemiBold"/>
                <a:sym typeface="Gilroy-SemiBold"/>
              </a:defRPr>
            </a:pPr>
            <a:r>
              <a:rPr sz="8800" dirty="0"/>
              <a:t>“Accelerating the future of work thereby, </a:t>
            </a:r>
          </a:p>
          <a:p>
            <a:pPr defTabSz="577850">
              <a:defRPr sz="5040">
                <a:latin typeface="Gilroy-SemiBold"/>
                <a:ea typeface="Gilroy-SemiBold"/>
                <a:cs typeface="Gilroy-SemiBold"/>
                <a:sym typeface="Gilroy-SemiBold"/>
              </a:defRPr>
            </a:pPr>
            <a:r>
              <a:rPr sz="8800" dirty="0"/>
              <a:t>Distributing the future evenly”</a:t>
            </a:r>
          </a:p>
        </p:txBody>
      </p:sp>
      <p:sp>
        <p:nvSpPr>
          <p:cNvPr id="8" name="Ideas to Impacts Innovations Pvt Ltd…">
            <a:extLst>
              <a:ext uri="{FF2B5EF4-FFF2-40B4-BE49-F238E27FC236}">
                <a16:creationId xmlns:a16="http://schemas.microsoft.com/office/drawing/2014/main" id="{77DFD9BD-9556-794E-AF5E-B056C2E1DD5E}"/>
              </a:ext>
            </a:extLst>
          </p:cNvPr>
          <p:cNvSpPr txBox="1"/>
          <p:nvPr/>
        </p:nvSpPr>
        <p:spPr>
          <a:xfrm>
            <a:off x="8735616" y="10537232"/>
            <a:ext cx="6912768" cy="36136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normAutofit/>
          </a:bodyPr>
          <a:lstStyle/>
          <a:p>
            <a:pPr defTabSz="457200">
              <a:defRPr sz="3200">
                <a:latin typeface="Gilroy-Medium"/>
                <a:ea typeface="Gilroy-Medium"/>
                <a:cs typeface="Gilroy-Medium"/>
                <a:sym typeface="Gilroy-Medium"/>
              </a:defRPr>
            </a:pPr>
            <a:r>
              <a:rPr lang="en-IN" sz="4200" dirty="0">
                <a:sym typeface="Gilroy-Medium"/>
              </a:rPr>
              <a:t>www.ideastoimpacts.com</a:t>
            </a:r>
            <a:endParaRPr sz="4200" b="1" dirty="0"/>
          </a:p>
        </p:txBody>
      </p:sp>
      <p:pic>
        <p:nvPicPr>
          <p:cNvPr id="9" name="Picture 8">
            <a:extLst>
              <a:ext uri="{FF2B5EF4-FFF2-40B4-BE49-F238E27FC236}">
                <a16:creationId xmlns:a16="http://schemas.microsoft.com/office/drawing/2014/main" id="{E404A9AE-24EE-8E49-BB9B-BF128E3785B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30760" y="964546"/>
            <a:ext cx="3487059" cy="1823059"/>
          </a:xfrm>
          <a:prstGeom prst="rect">
            <a:avLst/>
          </a:prstGeom>
        </p:spPr>
      </p:pic>
      <p:sp>
        <p:nvSpPr>
          <p:cNvPr id="11" name="“Accelerating the future of work thereby,…">
            <a:extLst>
              <a:ext uri="{FF2B5EF4-FFF2-40B4-BE49-F238E27FC236}">
                <a16:creationId xmlns:a16="http://schemas.microsoft.com/office/drawing/2014/main" id="{C74F1029-AF2B-2D2D-EBCE-53F7347AEB08}"/>
              </a:ext>
            </a:extLst>
          </p:cNvPr>
          <p:cNvSpPr txBox="1"/>
          <p:nvPr/>
        </p:nvSpPr>
        <p:spPr>
          <a:xfrm>
            <a:off x="592988" y="1384835"/>
            <a:ext cx="24383999" cy="321999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noAutofit/>
          </a:bodyPr>
          <a:lstStyle/>
          <a:p>
            <a:pPr defTabSz="577850">
              <a:defRPr sz="5040">
                <a:latin typeface="Gilroy-SemiBold"/>
                <a:ea typeface="Gilroy-SemiBold"/>
                <a:cs typeface="Gilroy-SemiBold"/>
                <a:sym typeface="Gilroy-SemiBold"/>
              </a:defRPr>
            </a:pPr>
            <a:r>
              <a:rPr lang="en-IN" sz="6500" dirty="0"/>
              <a:t>Thank you!</a:t>
            </a:r>
          </a:p>
          <a:p>
            <a:pPr defTabSz="577850">
              <a:defRPr sz="5040">
                <a:latin typeface="Gilroy-SemiBold"/>
                <a:ea typeface="Gilroy-SemiBold"/>
                <a:cs typeface="Gilroy-SemiBold"/>
                <a:sym typeface="Gilroy-SemiBold"/>
              </a:defRPr>
            </a:pPr>
            <a:r>
              <a:rPr lang="en-IN" sz="6500" dirty="0"/>
              <a:t>S. Lakshmanaraj</a:t>
            </a:r>
          </a:p>
          <a:p>
            <a:pPr defTabSz="577850">
              <a:defRPr sz="5040">
                <a:latin typeface="Gilroy-SemiBold"/>
                <a:ea typeface="Gilroy-SemiBold"/>
                <a:cs typeface="Gilroy-SemiBold"/>
                <a:sym typeface="Gilroy-SemiBold"/>
              </a:defRPr>
            </a:pPr>
            <a:r>
              <a:rPr lang="en-IN" sz="4200" dirty="0"/>
              <a:t>Lakshmanaraj.Sankaralingam@ideastoimpacts.com</a:t>
            </a:r>
          </a:p>
          <a:p>
            <a:pPr defTabSz="577850">
              <a:defRPr sz="5040">
                <a:latin typeface="Gilroy-SemiBold"/>
                <a:ea typeface="Gilroy-SemiBold"/>
                <a:cs typeface="Gilroy-SemiBold"/>
                <a:sym typeface="Gilroy-SemiBold"/>
              </a:defRPr>
            </a:pPr>
            <a:r>
              <a:rPr lang="en-IN" sz="4200" dirty="0"/>
              <a:t>https://www.linkedin.com/in/lakshmanarajsankaralingam/</a:t>
            </a:r>
            <a:endParaRPr sz="8800" dirty="0"/>
          </a:p>
        </p:txBody>
      </p:sp>
    </p:spTree>
    <p:extLst>
      <p:ext uri="{BB962C8B-B14F-4D97-AF65-F5344CB8AC3E}">
        <p14:creationId xmlns:p14="http://schemas.microsoft.com/office/powerpoint/2010/main" val="375779471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Value Additions and Enablers</a:t>
            </a:r>
            <a:endParaRPr lang="en-US" b="1" dirty="0"/>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Blockchain – Value Additions and Enablers</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5</a:t>
            </a:fld>
            <a:endParaRPr lang="en-IN" dirty="0"/>
          </a:p>
        </p:txBody>
      </p:sp>
      <p:pic>
        <p:nvPicPr>
          <p:cNvPr id="8" name="Picture 7">
            <a:extLst>
              <a:ext uri="{FF2B5EF4-FFF2-40B4-BE49-F238E27FC236}">
                <a16:creationId xmlns:a16="http://schemas.microsoft.com/office/drawing/2014/main" id="{6C41F4B9-6F16-94DA-2E94-568334F73719}"/>
              </a:ext>
            </a:extLst>
          </p:cNvPr>
          <p:cNvPicPr>
            <a:picLocks/>
          </p:cNvPicPr>
          <p:nvPr/>
        </p:nvPicPr>
        <p:blipFill>
          <a:blip r:embed="rId2"/>
          <a:stretch>
            <a:fillRect/>
          </a:stretch>
        </p:blipFill>
        <p:spPr>
          <a:xfrm>
            <a:off x="1420815" y="5106257"/>
            <a:ext cx="13338946" cy="7257193"/>
          </a:xfrm>
          <a:prstGeom prst="rect">
            <a:avLst/>
          </a:prstGeom>
        </p:spPr>
      </p:pic>
      <p:pic>
        <p:nvPicPr>
          <p:cNvPr id="10" name="Picture 9">
            <a:extLst>
              <a:ext uri="{FF2B5EF4-FFF2-40B4-BE49-F238E27FC236}">
                <a16:creationId xmlns:a16="http://schemas.microsoft.com/office/drawing/2014/main" id="{04928831-60A5-66D2-0F17-831AD7016C4F}"/>
              </a:ext>
            </a:extLst>
          </p:cNvPr>
          <p:cNvPicPr>
            <a:picLocks/>
          </p:cNvPicPr>
          <p:nvPr/>
        </p:nvPicPr>
        <p:blipFill>
          <a:blip r:embed="rId3"/>
          <a:stretch>
            <a:fillRect/>
          </a:stretch>
        </p:blipFill>
        <p:spPr>
          <a:xfrm>
            <a:off x="14759761" y="3972204"/>
            <a:ext cx="8748518" cy="8391246"/>
          </a:xfrm>
          <a:prstGeom prst="rect">
            <a:avLst/>
          </a:prstGeom>
        </p:spPr>
      </p:pic>
    </p:spTree>
    <p:extLst>
      <p:ext uri="{BB962C8B-B14F-4D97-AF65-F5344CB8AC3E}">
        <p14:creationId xmlns:p14="http://schemas.microsoft.com/office/powerpoint/2010/main" val="352422201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a:t>
            </a:r>
            <a:r>
              <a:rPr lang="en-US" b="1" dirty="0"/>
              <a:t>Different Types</a:t>
            </a:r>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Blockchain – Different Types</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6</a:t>
            </a:fld>
            <a:endParaRPr lang="en-IN" dirty="0"/>
          </a:p>
        </p:txBody>
      </p:sp>
      <p:graphicFrame>
        <p:nvGraphicFramePr>
          <p:cNvPr id="179" name="Table 179">
            <a:extLst>
              <a:ext uri="{FF2B5EF4-FFF2-40B4-BE49-F238E27FC236}">
                <a16:creationId xmlns:a16="http://schemas.microsoft.com/office/drawing/2014/main" id="{C3F5A268-F102-7301-72C0-F2F3E810B8AA}"/>
              </a:ext>
            </a:extLst>
          </p:cNvPr>
          <p:cNvGraphicFramePr>
            <a:graphicFrameLocks noGrp="1"/>
          </p:cNvGraphicFramePr>
          <p:nvPr>
            <p:extLst>
              <p:ext uri="{D42A27DB-BD31-4B8C-83A1-F6EECF244321}">
                <p14:modId xmlns:p14="http://schemas.microsoft.com/office/powerpoint/2010/main" val="1982412995"/>
              </p:ext>
            </p:extLst>
          </p:nvPr>
        </p:nvGraphicFramePr>
        <p:xfrm>
          <a:off x="1682750" y="4715932"/>
          <a:ext cx="21815425" cy="7522994"/>
        </p:xfrm>
        <a:graphic>
          <a:graphicData uri="http://schemas.openxmlformats.org/drawingml/2006/table">
            <a:tbl>
              <a:tblPr firstRow="1" bandRow="1">
                <a:tableStyleId>{5940675A-B579-460E-94D1-54222C63F5DA}</a:tableStyleId>
              </a:tblPr>
              <a:tblGrid>
                <a:gridCol w="3822700">
                  <a:extLst>
                    <a:ext uri="{9D8B030D-6E8A-4147-A177-3AD203B41FA5}">
                      <a16:colId xmlns:a16="http://schemas.microsoft.com/office/drawing/2014/main" val="1527463301"/>
                    </a:ext>
                  </a:extLst>
                </a:gridCol>
                <a:gridCol w="3886200">
                  <a:extLst>
                    <a:ext uri="{9D8B030D-6E8A-4147-A177-3AD203B41FA5}">
                      <a16:colId xmlns:a16="http://schemas.microsoft.com/office/drawing/2014/main" val="902296763"/>
                    </a:ext>
                  </a:extLst>
                </a:gridCol>
                <a:gridCol w="4133850">
                  <a:extLst>
                    <a:ext uri="{9D8B030D-6E8A-4147-A177-3AD203B41FA5}">
                      <a16:colId xmlns:a16="http://schemas.microsoft.com/office/drawing/2014/main" val="4026025630"/>
                    </a:ext>
                  </a:extLst>
                </a:gridCol>
                <a:gridCol w="3867150">
                  <a:extLst>
                    <a:ext uri="{9D8B030D-6E8A-4147-A177-3AD203B41FA5}">
                      <a16:colId xmlns:a16="http://schemas.microsoft.com/office/drawing/2014/main" val="1827824062"/>
                    </a:ext>
                  </a:extLst>
                </a:gridCol>
                <a:gridCol w="6105525">
                  <a:extLst>
                    <a:ext uri="{9D8B030D-6E8A-4147-A177-3AD203B41FA5}">
                      <a16:colId xmlns:a16="http://schemas.microsoft.com/office/drawing/2014/main" val="2297546616"/>
                    </a:ext>
                  </a:extLst>
                </a:gridCol>
              </a:tblGrid>
              <a:tr h="1244840">
                <a:tc>
                  <a:txBody>
                    <a:bodyPr/>
                    <a:lstStyle/>
                    <a:p>
                      <a:pPr algn="l"/>
                      <a:r>
                        <a:rPr lang="en-IN" sz="4000" dirty="0"/>
                        <a:t>Types and Properties</a:t>
                      </a:r>
                    </a:p>
                  </a:txBody>
                  <a:tcPr>
                    <a:solidFill>
                      <a:srgbClr val="42AAC9"/>
                    </a:solidFill>
                  </a:tcPr>
                </a:tc>
                <a:tc>
                  <a:txBody>
                    <a:bodyPr/>
                    <a:lstStyle/>
                    <a:p>
                      <a:pPr marL="0" marR="0" indent="0" algn="l" defTabSz="825500" latinLnBrk="0">
                        <a:lnSpc>
                          <a:spcPct val="100000"/>
                        </a:lnSpc>
                        <a:spcBef>
                          <a:spcPts val="0"/>
                        </a:spcBef>
                        <a:spcAft>
                          <a:spcPts val="0"/>
                        </a:spcAft>
                        <a:buClrTx/>
                        <a:buSzTx/>
                        <a:buFontTx/>
                        <a:buNone/>
                        <a:tabLst/>
                      </a:pPr>
                      <a:r>
                        <a:rPr lang="en-IN" sz="4000" b="0" i="0" u="none" strike="noStrike" cap="none" spc="0" baseline="0" dirty="0">
                          <a:solidFill>
                            <a:schemeClr val="tx1"/>
                          </a:solidFill>
                          <a:uFillTx/>
                          <a:latin typeface="+mn-lt"/>
                          <a:ea typeface="+mn-ea"/>
                          <a:cs typeface="+mn-cs"/>
                          <a:sym typeface="Avenir Light"/>
                        </a:rPr>
                        <a:t>Public </a:t>
                      </a:r>
                    </a:p>
                    <a:p>
                      <a:pPr marL="0" marR="0" indent="0" algn="l" defTabSz="825500" latinLnBrk="0">
                        <a:lnSpc>
                          <a:spcPct val="100000"/>
                        </a:lnSpc>
                        <a:spcBef>
                          <a:spcPts val="0"/>
                        </a:spcBef>
                        <a:spcAft>
                          <a:spcPts val="0"/>
                        </a:spcAft>
                        <a:buClrTx/>
                        <a:buSzTx/>
                        <a:buFontTx/>
                        <a:buNone/>
                        <a:tabLst/>
                      </a:pPr>
                      <a:r>
                        <a:rPr lang="en-IN" sz="4000" b="0" i="0" u="none" strike="noStrike" cap="none" spc="0" baseline="0" dirty="0">
                          <a:solidFill>
                            <a:schemeClr val="tx1"/>
                          </a:solidFill>
                          <a:uFillTx/>
                          <a:latin typeface="+mn-lt"/>
                          <a:ea typeface="+mn-ea"/>
                          <a:cs typeface="+mn-cs"/>
                          <a:sym typeface="Avenir Light"/>
                        </a:rPr>
                        <a:t>(permissionless)</a:t>
                      </a:r>
                    </a:p>
                  </a:txBody>
                  <a:tcPr>
                    <a:solidFill>
                      <a:srgbClr val="42AAC9"/>
                    </a:solidFill>
                  </a:tcPr>
                </a:tc>
                <a:tc>
                  <a:txBody>
                    <a:bodyPr/>
                    <a:lstStyle/>
                    <a:p>
                      <a:pPr marL="0" marR="0" indent="0" algn="l" defTabSz="825500" latinLnBrk="0">
                        <a:lnSpc>
                          <a:spcPct val="100000"/>
                        </a:lnSpc>
                        <a:spcBef>
                          <a:spcPts val="0"/>
                        </a:spcBef>
                        <a:spcAft>
                          <a:spcPts val="0"/>
                        </a:spcAft>
                        <a:buClrTx/>
                        <a:buSzTx/>
                        <a:buFontTx/>
                        <a:buNone/>
                        <a:tabLst/>
                      </a:pPr>
                      <a:r>
                        <a:rPr lang="en-IN" sz="4000" b="0" i="0" u="none" strike="noStrike" cap="none" spc="0" baseline="0" dirty="0">
                          <a:solidFill>
                            <a:schemeClr val="tx1"/>
                          </a:solidFill>
                          <a:uFillTx/>
                          <a:latin typeface="+mn-lt"/>
                          <a:ea typeface="+mn-ea"/>
                          <a:cs typeface="+mn-cs"/>
                          <a:sym typeface="Avenir Light"/>
                        </a:rPr>
                        <a:t>Private (permissioned)</a:t>
                      </a:r>
                    </a:p>
                  </a:txBody>
                  <a:tcPr>
                    <a:solidFill>
                      <a:srgbClr val="42AAC9"/>
                    </a:solidFill>
                  </a:tcPr>
                </a:tc>
                <a:tc>
                  <a:txBody>
                    <a:bodyPr/>
                    <a:lstStyle/>
                    <a:p>
                      <a:pPr marL="0" marR="0" indent="0" algn="l" defTabSz="825500" latinLnBrk="0">
                        <a:lnSpc>
                          <a:spcPct val="100000"/>
                        </a:lnSpc>
                        <a:spcBef>
                          <a:spcPts val="0"/>
                        </a:spcBef>
                        <a:spcAft>
                          <a:spcPts val="0"/>
                        </a:spcAft>
                        <a:buClrTx/>
                        <a:buSzTx/>
                        <a:buFontTx/>
                        <a:buNone/>
                        <a:tabLst/>
                      </a:pPr>
                      <a:r>
                        <a:rPr lang="en-IN" sz="4000" b="0" i="0" u="none" strike="noStrike" cap="none" spc="0" baseline="0" dirty="0">
                          <a:solidFill>
                            <a:schemeClr val="tx1"/>
                          </a:solidFill>
                          <a:uFillTx/>
                          <a:latin typeface="+mn-lt"/>
                          <a:ea typeface="+mn-ea"/>
                          <a:cs typeface="+mn-cs"/>
                          <a:sym typeface="Avenir Light"/>
                        </a:rPr>
                        <a:t>Hybrid</a:t>
                      </a:r>
                    </a:p>
                    <a:p>
                      <a:pPr marL="0" marR="0" indent="0" algn="l" defTabSz="825500" latinLnBrk="0">
                        <a:lnSpc>
                          <a:spcPct val="100000"/>
                        </a:lnSpc>
                        <a:spcBef>
                          <a:spcPts val="0"/>
                        </a:spcBef>
                        <a:spcAft>
                          <a:spcPts val="0"/>
                        </a:spcAft>
                        <a:buClrTx/>
                        <a:buSzTx/>
                        <a:buFontTx/>
                        <a:buNone/>
                        <a:tabLst/>
                      </a:pPr>
                      <a:r>
                        <a:rPr lang="en-IN" sz="4000" b="0" i="0" u="none" strike="noStrike" cap="none" spc="0" baseline="0" dirty="0">
                          <a:solidFill>
                            <a:schemeClr val="tx1"/>
                          </a:solidFill>
                          <a:uFillTx/>
                          <a:latin typeface="+mn-lt"/>
                          <a:ea typeface="+mn-ea"/>
                          <a:cs typeface="+mn-cs"/>
                          <a:sym typeface="Avenir Light"/>
                        </a:rPr>
                        <a:t>(combination)</a:t>
                      </a:r>
                    </a:p>
                  </a:txBody>
                  <a:tcPr>
                    <a:solidFill>
                      <a:srgbClr val="42AAC9"/>
                    </a:solidFill>
                  </a:tcPr>
                </a:tc>
                <a:tc>
                  <a:txBody>
                    <a:bodyPr/>
                    <a:lstStyle/>
                    <a:p>
                      <a:pPr marL="0" marR="0" indent="0" algn="l" defTabSz="825500" latinLnBrk="0">
                        <a:lnSpc>
                          <a:spcPct val="100000"/>
                        </a:lnSpc>
                        <a:spcBef>
                          <a:spcPts val="0"/>
                        </a:spcBef>
                        <a:spcAft>
                          <a:spcPts val="0"/>
                        </a:spcAft>
                        <a:buClrTx/>
                        <a:buSzTx/>
                        <a:buFontTx/>
                        <a:buNone/>
                        <a:tabLst/>
                      </a:pPr>
                      <a:r>
                        <a:rPr lang="en-IN" sz="4000" b="0" i="0" u="none" strike="noStrike" cap="none" spc="0" baseline="0" dirty="0">
                          <a:solidFill>
                            <a:schemeClr val="tx1"/>
                          </a:solidFill>
                          <a:uFillTx/>
                          <a:latin typeface="+mn-lt"/>
                          <a:ea typeface="+mn-ea"/>
                          <a:cs typeface="+mn-cs"/>
                          <a:sym typeface="Avenir Light"/>
                        </a:rPr>
                        <a:t>Consortium</a:t>
                      </a:r>
                    </a:p>
                    <a:p>
                      <a:pPr marL="0" marR="0" indent="0" algn="l" defTabSz="825500" latinLnBrk="0">
                        <a:lnSpc>
                          <a:spcPct val="100000"/>
                        </a:lnSpc>
                        <a:spcBef>
                          <a:spcPts val="0"/>
                        </a:spcBef>
                        <a:spcAft>
                          <a:spcPts val="0"/>
                        </a:spcAft>
                        <a:buClrTx/>
                        <a:buSzTx/>
                        <a:buFontTx/>
                        <a:buNone/>
                        <a:tabLst/>
                      </a:pPr>
                      <a:r>
                        <a:rPr lang="en-IN" sz="4000" b="0" i="0" u="none" strike="noStrike" cap="none" spc="0" baseline="0" dirty="0">
                          <a:solidFill>
                            <a:schemeClr val="tx1"/>
                          </a:solidFill>
                          <a:uFillTx/>
                          <a:latin typeface="+mn-lt"/>
                          <a:ea typeface="+mn-ea"/>
                          <a:cs typeface="+mn-cs"/>
                          <a:sym typeface="Avenir Light"/>
                        </a:rPr>
                        <a:t>(shared permissioned)</a:t>
                      </a:r>
                    </a:p>
                  </a:txBody>
                  <a:tcPr>
                    <a:solidFill>
                      <a:srgbClr val="42AAC9"/>
                    </a:solidFill>
                  </a:tcPr>
                </a:tc>
                <a:extLst>
                  <a:ext uri="{0D108BD9-81ED-4DB2-BD59-A6C34878D82A}">
                    <a16:rowId xmlns:a16="http://schemas.microsoft.com/office/drawing/2014/main" val="1623598044"/>
                  </a:ext>
                </a:extLst>
              </a:tr>
              <a:tr h="2146057">
                <a:tc>
                  <a:txBody>
                    <a:bodyPr/>
                    <a:lstStyle/>
                    <a:p>
                      <a:pPr marL="0" marR="0" indent="0" algn="l" defTabSz="825500" latinLnBrk="0">
                        <a:lnSpc>
                          <a:spcPct val="100000"/>
                        </a:lnSpc>
                        <a:spcBef>
                          <a:spcPts val="0"/>
                        </a:spcBef>
                        <a:spcAft>
                          <a:spcPts val="0"/>
                        </a:spcAft>
                        <a:buClrTx/>
                        <a:buSzTx/>
                        <a:buFontTx/>
                        <a:buNone/>
                        <a:tabLst/>
                      </a:pPr>
                      <a:r>
                        <a:rPr lang="en-IN" sz="4000" b="0" i="0" u="none" strike="noStrike" cap="none" spc="0" baseline="0" dirty="0">
                          <a:solidFill>
                            <a:schemeClr val="tx1"/>
                          </a:solidFill>
                          <a:uFillTx/>
                          <a:latin typeface="+mn-lt"/>
                          <a:ea typeface="+mn-ea"/>
                          <a:cs typeface="+mn-cs"/>
                          <a:sym typeface="Avenir Light"/>
                        </a:rPr>
                        <a:t>ADVANTAGES</a:t>
                      </a:r>
                    </a:p>
                  </a:txBody>
                  <a:tcPr>
                    <a:solidFill>
                      <a:srgbClr val="42AAC9"/>
                    </a:solidFill>
                  </a:tcPr>
                </a:tc>
                <a:tc>
                  <a:txBody>
                    <a:bodyPr/>
                    <a:lstStyle/>
                    <a:p>
                      <a:pPr algn="l"/>
                      <a:r>
                        <a:rPr lang="en-IN" sz="4000" dirty="0"/>
                        <a:t>+ Independence</a:t>
                      </a:r>
                    </a:p>
                    <a:p>
                      <a:pPr algn="l"/>
                      <a:r>
                        <a:rPr lang="en-IN" sz="4000" dirty="0"/>
                        <a:t>+ Transparency</a:t>
                      </a:r>
                    </a:p>
                    <a:p>
                      <a:pPr algn="l"/>
                      <a:r>
                        <a:rPr lang="en-IN" sz="4000" dirty="0"/>
                        <a:t>+ Trust</a:t>
                      </a:r>
                    </a:p>
                  </a:txBody>
                  <a:tcPr/>
                </a:tc>
                <a:tc>
                  <a:txBody>
                    <a:bodyPr/>
                    <a:lstStyle/>
                    <a:p>
                      <a:pPr algn="l"/>
                      <a:r>
                        <a:rPr lang="en-IN" sz="4000" dirty="0"/>
                        <a:t>+ Access control</a:t>
                      </a:r>
                    </a:p>
                    <a:p>
                      <a:pPr algn="l"/>
                      <a:r>
                        <a:rPr lang="en-IN" sz="4000" dirty="0"/>
                        <a:t>+ Performance</a:t>
                      </a:r>
                    </a:p>
                  </a:txBody>
                  <a:tcPr/>
                </a:tc>
                <a:tc>
                  <a:txBody>
                    <a:bodyPr/>
                    <a:lstStyle/>
                    <a:p>
                      <a:pPr algn="l"/>
                      <a:r>
                        <a:rPr lang="en-IN" sz="4000" dirty="0"/>
                        <a:t>+ Access control</a:t>
                      </a:r>
                    </a:p>
                    <a:p>
                      <a:pPr algn="l"/>
                      <a:r>
                        <a:rPr lang="en-IN" sz="4000" dirty="0"/>
                        <a:t>+ Performance</a:t>
                      </a:r>
                    </a:p>
                    <a:p>
                      <a:pPr algn="l"/>
                      <a:r>
                        <a:rPr lang="en-IN" sz="4000" dirty="0"/>
                        <a:t>+ Scalability</a:t>
                      </a:r>
                    </a:p>
                  </a:txBody>
                  <a:tcPr/>
                </a:tc>
                <a:tc>
                  <a:txBody>
                    <a:bodyPr/>
                    <a:lstStyle/>
                    <a:p>
                      <a:pPr algn="l"/>
                      <a:r>
                        <a:rPr lang="en-IN" sz="4000" dirty="0"/>
                        <a:t>+ Access control</a:t>
                      </a:r>
                    </a:p>
                    <a:p>
                      <a:pPr algn="l"/>
                      <a:r>
                        <a:rPr lang="en-IN" sz="4000" dirty="0"/>
                        <a:t>+ Scalability</a:t>
                      </a:r>
                    </a:p>
                    <a:p>
                      <a:pPr algn="l"/>
                      <a:r>
                        <a:rPr lang="en-IN" sz="4000" dirty="0"/>
                        <a:t>+ Security</a:t>
                      </a:r>
                    </a:p>
                  </a:txBody>
                  <a:tcPr/>
                </a:tc>
                <a:extLst>
                  <a:ext uri="{0D108BD9-81ED-4DB2-BD59-A6C34878D82A}">
                    <a16:rowId xmlns:a16="http://schemas.microsoft.com/office/drawing/2014/main" val="3381176890"/>
                  </a:ext>
                </a:extLst>
              </a:tr>
              <a:tr h="2146057">
                <a:tc>
                  <a:txBody>
                    <a:bodyPr/>
                    <a:lstStyle/>
                    <a:p>
                      <a:pPr marL="0" marR="0" indent="0" algn="l" defTabSz="825500" latinLnBrk="0">
                        <a:lnSpc>
                          <a:spcPct val="100000"/>
                        </a:lnSpc>
                        <a:spcBef>
                          <a:spcPts val="0"/>
                        </a:spcBef>
                        <a:spcAft>
                          <a:spcPts val="0"/>
                        </a:spcAft>
                        <a:buClrTx/>
                        <a:buSzTx/>
                        <a:buFontTx/>
                        <a:buNone/>
                        <a:tabLst/>
                      </a:pPr>
                      <a:r>
                        <a:rPr lang="en-IN" sz="4000" b="0" i="0" u="none" strike="noStrike" cap="none" spc="0" baseline="0" dirty="0">
                          <a:solidFill>
                            <a:schemeClr val="tx1"/>
                          </a:solidFill>
                          <a:uFillTx/>
                          <a:latin typeface="+mn-lt"/>
                          <a:ea typeface="+mn-ea"/>
                          <a:cs typeface="+mn-cs"/>
                          <a:sym typeface="Avenir Light"/>
                        </a:rPr>
                        <a:t>DISADVANTAGES</a:t>
                      </a:r>
                    </a:p>
                  </a:txBody>
                  <a:tcPr>
                    <a:solidFill>
                      <a:srgbClr val="42AAC9"/>
                    </a:solidFill>
                  </a:tcPr>
                </a:tc>
                <a:tc>
                  <a:txBody>
                    <a:bodyPr/>
                    <a:lstStyle/>
                    <a:p>
                      <a:pPr algn="l"/>
                      <a:r>
                        <a:rPr lang="en-IN" sz="4000" dirty="0"/>
                        <a:t>- Performance</a:t>
                      </a:r>
                    </a:p>
                    <a:p>
                      <a:pPr algn="l"/>
                      <a:r>
                        <a:rPr lang="en-IN" sz="4000" dirty="0"/>
                        <a:t>- Scalability</a:t>
                      </a:r>
                    </a:p>
                    <a:p>
                      <a:pPr algn="l"/>
                      <a:r>
                        <a:rPr lang="en-IN" sz="4000" dirty="0"/>
                        <a:t>- Security</a:t>
                      </a:r>
                    </a:p>
                  </a:txBody>
                  <a:tcPr/>
                </a:tc>
                <a:tc>
                  <a:txBody>
                    <a:bodyPr/>
                    <a:lstStyle/>
                    <a:p>
                      <a:pPr algn="l"/>
                      <a:r>
                        <a:rPr lang="en-US" sz="4000" dirty="0"/>
                        <a:t>- Trust</a:t>
                      </a:r>
                    </a:p>
                    <a:p>
                      <a:pPr algn="l"/>
                      <a:r>
                        <a:rPr lang="en-US" sz="4000" dirty="0"/>
                        <a:t>- Auditability</a:t>
                      </a:r>
                    </a:p>
                  </a:txBody>
                  <a:tcPr/>
                </a:tc>
                <a:tc>
                  <a:txBody>
                    <a:bodyPr/>
                    <a:lstStyle/>
                    <a:p>
                      <a:pPr algn="l"/>
                      <a:r>
                        <a:rPr lang="en-IN" sz="4000" dirty="0"/>
                        <a:t>- Transparency</a:t>
                      </a:r>
                    </a:p>
                    <a:p>
                      <a:pPr algn="l"/>
                      <a:r>
                        <a:rPr lang="en-IN" sz="4000" dirty="0"/>
                        <a:t>- Upgrading</a:t>
                      </a:r>
                    </a:p>
                  </a:txBody>
                  <a:tcPr/>
                </a:tc>
                <a:tc>
                  <a:txBody>
                    <a:bodyPr/>
                    <a:lstStyle/>
                    <a:p>
                      <a:pPr algn="l"/>
                      <a:r>
                        <a:rPr lang="en-IN" sz="4000" dirty="0"/>
                        <a:t>- Transparency</a:t>
                      </a:r>
                    </a:p>
                  </a:txBody>
                  <a:tcPr/>
                </a:tc>
                <a:extLst>
                  <a:ext uri="{0D108BD9-81ED-4DB2-BD59-A6C34878D82A}">
                    <a16:rowId xmlns:a16="http://schemas.microsoft.com/office/drawing/2014/main" val="248345725"/>
                  </a:ext>
                </a:extLst>
              </a:tr>
              <a:tr h="1823835">
                <a:tc>
                  <a:txBody>
                    <a:bodyPr/>
                    <a:lstStyle/>
                    <a:p>
                      <a:pPr marL="0" marR="0" indent="0" algn="l" defTabSz="825500" latinLnBrk="0">
                        <a:lnSpc>
                          <a:spcPct val="100000"/>
                        </a:lnSpc>
                        <a:spcBef>
                          <a:spcPts val="0"/>
                        </a:spcBef>
                        <a:spcAft>
                          <a:spcPts val="0"/>
                        </a:spcAft>
                        <a:buClrTx/>
                        <a:buSzTx/>
                        <a:buFontTx/>
                        <a:buNone/>
                        <a:tabLst/>
                      </a:pPr>
                      <a:r>
                        <a:rPr lang="en-IN" sz="4000" b="0" i="0" u="none" strike="noStrike" cap="none" spc="0" baseline="0" dirty="0">
                          <a:solidFill>
                            <a:schemeClr val="tx1"/>
                          </a:solidFill>
                          <a:uFillTx/>
                          <a:latin typeface="+mn-lt"/>
                          <a:ea typeface="+mn-ea"/>
                          <a:cs typeface="+mn-cs"/>
                          <a:sym typeface="Avenir Light"/>
                        </a:rPr>
                        <a:t>USE CASES</a:t>
                      </a:r>
                    </a:p>
                  </a:txBody>
                  <a:tcPr>
                    <a:solidFill>
                      <a:srgbClr val="42AAC9"/>
                    </a:solidFill>
                  </a:tcPr>
                </a:tc>
                <a:tc>
                  <a:txBody>
                    <a:bodyPr/>
                    <a:lstStyle/>
                    <a:p>
                      <a:pPr algn="l"/>
                      <a:r>
                        <a:rPr lang="en-IN" sz="4000" dirty="0"/>
                        <a:t>= Cryptocurrency</a:t>
                      </a:r>
                    </a:p>
                    <a:p>
                      <a:pPr algn="l"/>
                      <a:r>
                        <a:rPr lang="en-IN" sz="4000" dirty="0"/>
                        <a:t>= Document validation</a:t>
                      </a:r>
                    </a:p>
                  </a:txBody>
                  <a:tcPr/>
                </a:tc>
                <a:tc>
                  <a:txBody>
                    <a:bodyPr/>
                    <a:lstStyle/>
                    <a:p>
                      <a:pPr algn="l"/>
                      <a:r>
                        <a:rPr lang="en-US" sz="4000" dirty="0"/>
                        <a:t>= Supply chain</a:t>
                      </a:r>
                    </a:p>
                    <a:p>
                      <a:pPr algn="l"/>
                      <a:r>
                        <a:rPr lang="en-US" sz="4000" dirty="0"/>
                        <a:t>= Asset ownership</a:t>
                      </a:r>
                      <a:endParaRPr lang="en-IN" sz="4000" dirty="0"/>
                    </a:p>
                    <a:p>
                      <a:endParaRPr lang="en-IN" sz="4000" dirty="0"/>
                    </a:p>
                  </a:txBody>
                  <a:tcPr/>
                </a:tc>
                <a:tc>
                  <a:txBody>
                    <a:bodyPr/>
                    <a:lstStyle/>
                    <a:p>
                      <a:pPr algn="l"/>
                      <a:r>
                        <a:rPr lang="en-IN" sz="4000" dirty="0"/>
                        <a:t>= Medical records</a:t>
                      </a:r>
                    </a:p>
                    <a:p>
                      <a:pPr algn="l"/>
                      <a:r>
                        <a:rPr lang="en-IN" sz="4000" dirty="0"/>
                        <a:t>= Real estate</a:t>
                      </a:r>
                    </a:p>
                  </a:txBody>
                  <a:tcPr/>
                </a:tc>
                <a:tc>
                  <a:txBody>
                    <a:bodyPr/>
                    <a:lstStyle/>
                    <a:p>
                      <a:pPr algn="l"/>
                      <a:r>
                        <a:rPr lang="en-IN" sz="4000" dirty="0"/>
                        <a:t>= Banking</a:t>
                      </a:r>
                    </a:p>
                    <a:p>
                      <a:pPr algn="l"/>
                      <a:r>
                        <a:rPr lang="en-IN" sz="4000" dirty="0"/>
                        <a:t>= Research</a:t>
                      </a:r>
                    </a:p>
                    <a:p>
                      <a:pPr algn="l"/>
                      <a:r>
                        <a:rPr lang="en-IN" sz="4000" dirty="0"/>
                        <a:t>= Supply chain</a:t>
                      </a:r>
                    </a:p>
                  </a:txBody>
                  <a:tcPr/>
                </a:tc>
                <a:extLst>
                  <a:ext uri="{0D108BD9-81ED-4DB2-BD59-A6C34878D82A}">
                    <a16:rowId xmlns:a16="http://schemas.microsoft.com/office/drawing/2014/main" val="269999727"/>
                  </a:ext>
                </a:extLst>
              </a:tr>
            </a:tbl>
          </a:graphicData>
        </a:graphic>
      </p:graphicFrame>
    </p:spTree>
    <p:extLst>
      <p:ext uri="{BB962C8B-B14F-4D97-AF65-F5344CB8AC3E}">
        <p14:creationId xmlns:p14="http://schemas.microsoft.com/office/powerpoint/2010/main" val="371081915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a:t>
            </a:r>
            <a:r>
              <a:rPr lang="en-US" b="1" dirty="0"/>
              <a:t>Choose a Type</a:t>
            </a:r>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Blockchain – Choose a Type</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7</a:t>
            </a:fld>
            <a:endParaRPr lang="en-IN" dirty="0"/>
          </a:p>
        </p:txBody>
      </p:sp>
      <p:sp>
        <p:nvSpPr>
          <p:cNvPr id="23" name="Flowchart: Decision 22">
            <a:extLst>
              <a:ext uri="{FF2B5EF4-FFF2-40B4-BE49-F238E27FC236}">
                <a16:creationId xmlns:a16="http://schemas.microsoft.com/office/drawing/2014/main" id="{E7559778-2A1D-DB2C-CBD2-761016CC74F9}"/>
              </a:ext>
            </a:extLst>
          </p:cNvPr>
          <p:cNvSpPr/>
          <p:nvPr/>
        </p:nvSpPr>
        <p:spPr>
          <a:xfrm>
            <a:off x="1043047" y="7147368"/>
            <a:ext cx="1609560" cy="1205310"/>
          </a:xfrm>
          <a:prstGeom prst="flowChartDecision">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bg1"/>
                </a:solidFill>
                <a:latin typeface="Gilroy-Bold" panose="00000800000000000000" pitchFamily="2" charset="0"/>
              </a:rPr>
              <a:t>1</a:t>
            </a:r>
          </a:p>
        </p:txBody>
      </p:sp>
      <p:sp>
        <p:nvSpPr>
          <p:cNvPr id="26" name="Flowchart: Decision 25">
            <a:extLst>
              <a:ext uri="{FF2B5EF4-FFF2-40B4-BE49-F238E27FC236}">
                <a16:creationId xmlns:a16="http://schemas.microsoft.com/office/drawing/2014/main" id="{4AF5C38B-0FFA-CCCC-DDEC-4FE815ED7405}"/>
              </a:ext>
            </a:extLst>
          </p:cNvPr>
          <p:cNvSpPr/>
          <p:nvPr/>
        </p:nvSpPr>
        <p:spPr>
          <a:xfrm>
            <a:off x="3540826" y="7147368"/>
            <a:ext cx="1609560" cy="1205310"/>
          </a:xfrm>
          <a:prstGeom prst="flowChartDecision">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bg1"/>
                </a:solidFill>
                <a:latin typeface="Gilroy-Bold" panose="00000800000000000000" pitchFamily="2" charset="0"/>
              </a:rPr>
              <a:t>2</a:t>
            </a:r>
          </a:p>
        </p:txBody>
      </p:sp>
      <p:grpSp>
        <p:nvGrpSpPr>
          <p:cNvPr id="40" name="Group 39">
            <a:extLst>
              <a:ext uri="{FF2B5EF4-FFF2-40B4-BE49-F238E27FC236}">
                <a16:creationId xmlns:a16="http://schemas.microsoft.com/office/drawing/2014/main" id="{69CE674A-C1DE-66D7-24DA-0785C1564FBA}"/>
              </a:ext>
            </a:extLst>
          </p:cNvPr>
          <p:cNvGrpSpPr/>
          <p:nvPr/>
        </p:nvGrpSpPr>
        <p:grpSpPr>
          <a:xfrm>
            <a:off x="1029618" y="4470997"/>
            <a:ext cx="22321591" cy="2675948"/>
            <a:chOff x="747960" y="6871296"/>
            <a:chExt cx="22321591" cy="2882305"/>
          </a:xfrm>
        </p:grpSpPr>
        <p:sp>
          <p:nvSpPr>
            <p:cNvPr id="24" name="Flowchart: Process 23">
              <a:extLst>
                <a:ext uri="{FF2B5EF4-FFF2-40B4-BE49-F238E27FC236}">
                  <a16:creationId xmlns:a16="http://schemas.microsoft.com/office/drawing/2014/main" id="{1623FF45-F427-BC9C-C4DA-AF0C7EBE3CA4}"/>
                </a:ext>
              </a:extLst>
            </p:cNvPr>
            <p:cNvSpPr/>
            <p:nvPr/>
          </p:nvSpPr>
          <p:spPr>
            <a:xfrm>
              <a:off x="747960" y="6871296"/>
              <a:ext cx="2436480" cy="2882304"/>
            </a:xfrm>
            <a:prstGeom prst="flowChartProcess">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Need for a shared common database?</a:t>
              </a:r>
            </a:p>
          </p:txBody>
        </p:sp>
        <p:sp>
          <p:nvSpPr>
            <p:cNvPr id="27" name="Flowchart: Process 26">
              <a:extLst>
                <a:ext uri="{FF2B5EF4-FFF2-40B4-BE49-F238E27FC236}">
                  <a16:creationId xmlns:a16="http://schemas.microsoft.com/office/drawing/2014/main" id="{50CD3B0F-30FC-4274-AA43-36B8AF52C5C5}"/>
                </a:ext>
              </a:extLst>
            </p:cNvPr>
            <p:cNvSpPr/>
            <p:nvPr/>
          </p:nvSpPr>
          <p:spPr>
            <a:xfrm>
              <a:off x="3233599" y="6871297"/>
              <a:ext cx="2436480" cy="2882304"/>
            </a:xfrm>
            <a:prstGeom prst="flowChartProcess">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Multiple parties involved?</a:t>
              </a:r>
            </a:p>
          </p:txBody>
        </p:sp>
        <p:sp>
          <p:nvSpPr>
            <p:cNvPr id="29" name="Flowchart: Process 28">
              <a:extLst>
                <a:ext uri="{FF2B5EF4-FFF2-40B4-BE49-F238E27FC236}">
                  <a16:creationId xmlns:a16="http://schemas.microsoft.com/office/drawing/2014/main" id="{94B2F54E-FF20-379E-6246-CE2A9199086F}"/>
                </a:ext>
              </a:extLst>
            </p:cNvPr>
            <p:cNvSpPr/>
            <p:nvPr/>
          </p:nvSpPr>
          <p:spPr>
            <a:xfrm>
              <a:off x="5719238" y="6871297"/>
              <a:ext cx="2436480" cy="2882304"/>
            </a:xfrm>
            <a:prstGeom prst="flowChartProcess">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Involved parties have conflicting</a:t>
              </a:r>
            </a:p>
            <a:p>
              <a:r>
                <a:rPr lang="en-US" sz="2800" dirty="0">
                  <a:solidFill>
                    <a:schemeClr val="bg1"/>
                  </a:solidFill>
                  <a:latin typeface="Gilroy-Bold" panose="00000800000000000000" pitchFamily="2" charset="0"/>
                </a:rPr>
                <a:t>Interests / trust issues?</a:t>
              </a:r>
            </a:p>
          </p:txBody>
        </p:sp>
        <p:sp>
          <p:nvSpPr>
            <p:cNvPr id="31" name="Flowchart: Process 30">
              <a:extLst>
                <a:ext uri="{FF2B5EF4-FFF2-40B4-BE49-F238E27FC236}">
                  <a16:creationId xmlns:a16="http://schemas.microsoft.com/office/drawing/2014/main" id="{119603F0-D569-4F15-25C1-B6BC43733AC0}"/>
                </a:ext>
              </a:extLst>
            </p:cNvPr>
            <p:cNvSpPr/>
            <p:nvPr/>
          </p:nvSpPr>
          <p:spPr>
            <a:xfrm>
              <a:off x="8204877" y="6871297"/>
              <a:ext cx="2436480" cy="2882304"/>
            </a:xfrm>
            <a:prstGeom prst="flowChartProcess">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Rules governing system access differ</a:t>
              </a:r>
            </a:p>
            <a:p>
              <a:r>
                <a:rPr lang="en-US" sz="2800" dirty="0">
                  <a:solidFill>
                    <a:schemeClr val="bg1"/>
                  </a:solidFill>
                  <a:latin typeface="Gilroy-Bold" panose="00000800000000000000" pitchFamily="2" charset="0"/>
                </a:rPr>
                <a:t>between participants?</a:t>
              </a:r>
            </a:p>
          </p:txBody>
        </p:sp>
        <p:sp>
          <p:nvSpPr>
            <p:cNvPr id="33" name="Flowchart: Process 32">
              <a:extLst>
                <a:ext uri="{FF2B5EF4-FFF2-40B4-BE49-F238E27FC236}">
                  <a16:creationId xmlns:a16="http://schemas.microsoft.com/office/drawing/2014/main" id="{3A68A24C-7154-393A-1312-DC2B5D0B9B5D}"/>
                </a:ext>
              </a:extLst>
            </p:cNvPr>
            <p:cNvSpPr/>
            <p:nvPr/>
          </p:nvSpPr>
          <p:spPr>
            <a:xfrm>
              <a:off x="10690516" y="6871297"/>
              <a:ext cx="2436480" cy="2882304"/>
            </a:xfrm>
            <a:prstGeom prst="flowChartProcess">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Parties can/want to avoid a trusted </a:t>
              </a:r>
            </a:p>
            <a:p>
              <a:r>
                <a:rPr lang="en-US" sz="2800" dirty="0">
                  <a:solidFill>
                    <a:schemeClr val="bg1"/>
                  </a:solidFill>
                  <a:latin typeface="Gilroy-Bold" panose="00000800000000000000" pitchFamily="2" charset="0"/>
                </a:rPr>
                <a:t>third party? </a:t>
              </a:r>
            </a:p>
          </p:txBody>
        </p:sp>
        <p:sp>
          <p:nvSpPr>
            <p:cNvPr id="35" name="Flowchart: Process 34">
              <a:extLst>
                <a:ext uri="{FF2B5EF4-FFF2-40B4-BE49-F238E27FC236}">
                  <a16:creationId xmlns:a16="http://schemas.microsoft.com/office/drawing/2014/main" id="{17F4B887-4C00-2E99-0DE6-2C13BD2473F4}"/>
                </a:ext>
              </a:extLst>
            </p:cNvPr>
            <p:cNvSpPr/>
            <p:nvPr/>
          </p:nvSpPr>
          <p:spPr>
            <a:xfrm>
              <a:off x="13176155" y="6871297"/>
              <a:ext cx="2436480" cy="2882304"/>
            </a:xfrm>
            <a:prstGeom prst="flowChartProcess">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Can Transactions be De- </a:t>
              </a:r>
              <a:r>
                <a:rPr lang="en-US" sz="2800" dirty="0" err="1">
                  <a:solidFill>
                    <a:schemeClr val="bg1"/>
                  </a:solidFill>
                  <a:latin typeface="Gilroy-Bold" panose="00000800000000000000" pitchFamily="2" charset="0"/>
                </a:rPr>
                <a:t>centralizable</a:t>
              </a:r>
              <a:r>
                <a:rPr lang="en-US" sz="2800" dirty="0">
                  <a:solidFill>
                    <a:schemeClr val="bg1"/>
                  </a:solidFill>
                  <a:latin typeface="Gilroy-Bold" panose="00000800000000000000" pitchFamily="2" charset="0"/>
                </a:rPr>
                <a:t>?</a:t>
              </a:r>
            </a:p>
          </p:txBody>
        </p:sp>
        <p:sp>
          <p:nvSpPr>
            <p:cNvPr id="37" name="Flowchart: Process 36">
              <a:extLst>
                <a:ext uri="{FF2B5EF4-FFF2-40B4-BE49-F238E27FC236}">
                  <a16:creationId xmlns:a16="http://schemas.microsoft.com/office/drawing/2014/main" id="{78B15FC3-F6E5-FB48-22A5-18D65CAB1B46}"/>
                </a:ext>
              </a:extLst>
            </p:cNvPr>
            <p:cNvSpPr/>
            <p:nvPr/>
          </p:nvSpPr>
          <p:spPr>
            <a:xfrm>
              <a:off x="15661794" y="6871297"/>
              <a:ext cx="2436480" cy="2882304"/>
            </a:xfrm>
            <a:prstGeom prst="flowChartProcess">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Need for an objective immutable log?</a:t>
              </a:r>
            </a:p>
          </p:txBody>
        </p:sp>
        <p:sp>
          <p:nvSpPr>
            <p:cNvPr id="38" name="Flowchart: Process 37">
              <a:extLst>
                <a:ext uri="{FF2B5EF4-FFF2-40B4-BE49-F238E27FC236}">
                  <a16:creationId xmlns:a16="http://schemas.microsoft.com/office/drawing/2014/main" id="{6A05CCC1-3A7D-B935-6EE3-05A450392FC3}"/>
                </a:ext>
              </a:extLst>
            </p:cNvPr>
            <p:cNvSpPr/>
            <p:nvPr/>
          </p:nvSpPr>
          <p:spPr>
            <a:xfrm>
              <a:off x="18147433" y="6871297"/>
              <a:ext cx="2436480" cy="2882304"/>
            </a:xfrm>
            <a:prstGeom prst="flowChartProcess">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Need for public access?</a:t>
              </a:r>
            </a:p>
          </p:txBody>
        </p:sp>
        <p:sp>
          <p:nvSpPr>
            <p:cNvPr id="39" name="Flowchart: Process 38">
              <a:extLst>
                <a:ext uri="{FF2B5EF4-FFF2-40B4-BE49-F238E27FC236}">
                  <a16:creationId xmlns:a16="http://schemas.microsoft.com/office/drawing/2014/main" id="{77B0CB53-8421-CFFE-4155-5D99A8CB62B4}"/>
                </a:ext>
              </a:extLst>
            </p:cNvPr>
            <p:cNvSpPr/>
            <p:nvPr/>
          </p:nvSpPr>
          <p:spPr>
            <a:xfrm>
              <a:off x="20633071" y="6871297"/>
              <a:ext cx="2436480" cy="2882304"/>
            </a:xfrm>
            <a:prstGeom prst="flowChartProcess">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Are transactions public?</a:t>
              </a:r>
            </a:p>
          </p:txBody>
        </p:sp>
      </p:grpSp>
      <p:sp>
        <p:nvSpPr>
          <p:cNvPr id="41" name="Flowchart: Decision 40">
            <a:extLst>
              <a:ext uri="{FF2B5EF4-FFF2-40B4-BE49-F238E27FC236}">
                <a16:creationId xmlns:a16="http://schemas.microsoft.com/office/drawing/2014/main" id="{D3AFBFCC-B4CB-12BB-1108-3A53973E8A0E}"/>
              </a:ext>
            </a:extLst>
          </p:cNvPr>
          <p:cNvSpPr/>
          <p:nvPr/>
        </p:nvSpPr>
        <p:spPr>
          <a:xfrm>
            <a:off x="6038605" y="7147368"/>
            <a:ext cx="1609560" cy="1205310"/>
          </a:xfrm>
          <a:prstGeom prst="flowChartDecision">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bg1"/>
                </a:solidFill>
                <a:latin typeface="Gilroy-Bold" panose="00000800000000000000" pitchFamily="2" charset="0"/>
              </a:rPr>
              <a:t>3</a:t>
            </a:r>
          </a:p>
        </p:txBody>
      </p:sp>
      <p:sp>
        <p:nvSpPr>
          <p:cNvPr id="42" name="Flowchart: Decision 41">
            <a:extLst>
              <a:ext uri="{FF2B5EF4-FFF2-40B4-BE49-F238E27FC236}">
                <a16:creationId xmlns:a16="http://schemas.microsoft.com/office/drawing/2014/main" id="{01122AAA-C7F1-0936-5355-F61E4CA4E31A}"/>
              </a:ext>
            </a:extLst>
          </p:cNvPr>
          <p:cNvSpPr/>
          <p:nvPr/>
        </p:nvSpPr>
        <p:spPr>
          <a:xfrm>
            <a:off x="8536384" y="7147368"/>
            <a:ext cx="1609560" cy="1205310"/>
          </a:xfrm>
          <a:prstGeom prst="flowChartDecision">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bg1"/>
                </a:solidFill>
                <a:latin typeface="Gilroy-Bold" panose="00000800000000000000" pitchFamily="2" charset="0"/>
              </a:rPr>
              <a:t>4</a:t>
            </a:r>
          </a:p>
        </p:txBody>
      </p:sp>
      <p:sp>
        <p:nvSpPr>
          <p:cNvPr id="43" name="Flowchart: Decision 42">
            <a:extLst>
              <a:ext uri="{FF2B5EF4-FFF2-40B4-BE49-F238E27FC236}">
                <a16:creationId xmlns:a16="http://schemas.microsoft.com/office/drawing/2014/main" id="{80A3E6EF-0006-98DD-DA69-2356923C2F98}"/>
              </a:ext>
            </a:extLst>
          </p:cNvPr>
          <p:cNvSpPr/>
          <p:nvPr/>
        </p:nvSpPr>
        <p:spPr>
          <a:xfrm>
            <a:off x="11034163" y="7147368"/>
            <a:ext cx="1609560" cy="1205310"/>
          </a:xfrm>
          <a:prstGeom prst="flowChartDecision">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bg1"/>
                </a:solidFill>
                <a:latin typeface="Gilroy-Bold" panose="00000800000000000000" pitchFamily="2" charset="0"/>
              </a:rPr>
              <a:t>5</a:t>
            </a:r>
          </a:p>
        </p:txBody>
      </p:sp>
      <p:sp>
        <p:nvSpPr>
          <p:cNvPr id="44" name="Flowchart: Decision 43">
            <a:extLst>
              <a:ext uri="{FF2B5EF4-FFF2-40B4-BE49-F238E27FC236}">
                <a16:creationId xmlns:a16="http://schemas.microsoft.com/office/drawing/2014/main" id="{81356284-171D-C601-3E4A-FDE6742E4E6D}"/>
              </a:ext>
            </a:extLst>
          </p:cNvPr>
          <p:cNvSpPr/>
          <p:nvPr/>
        </p:nvSpPr>
        <p:spPr>
          <a:xfrm>
            <a:off x="13531942" y="7147368"/>
            <a:ext cx="1609560" cy="1205310"/>
          </a:xfrm>
          <a:prstGeom prst="flowChartDecision">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bg1"/>
                </a:solidFill>
                <a:latin typeface="Gilroy-Bold" panose="00000800000000000000" pitchFamily="2" charset="0"/>
              </a:rPr>
              <a:t>6</a:t>
            </a:r>
          </a:p>
        </p:txBody>
      </p:sp>
      <p:sp>
        <p:nvSpPr>
          <p:cNvPr id="45" name="Flowchart: Decision 44">
            <a:extLst>
              <a:ext uri="{FF2B5EF4-FFF2-40B4-BE49-F238E27FC236}">
                <a16:creationId xmlns:a16="http://schemas.microsoft.com/office/drawing/2014/main" id="{AAF3AAFA-3501-CA84-7073-31C9176C4646}"/>
              </a:ext>
            </a:extLst>
          </p:cNvPr>
          <p:cNvSpPr/>
          <p:nvPr/>
        </p:nvSpPr>
        <p:spPr>
          <a:xfrm>
            <a:off x="16029721" y="7147368"/>
            <a:ext cx="1609560" cy="1205310"/>
          </a:xfrm>
          <a:prstGeom prst="flowChartDecision">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bg1"/>
                </a:solidFill>
                <a:latin typeface="Gilroy-Bold" panose="00000800000000000000" pitchFamily="2" charset="0"/>
              </a:rPr>
              <a:t>7</a:t>
            </a:r>
          </a:p>
        </p:txBody>
      </p:sp>
      <p:sp>
        <p:nvSpPr>
          <p:cNvPr id="46" name="Flowchart: Decision 45">
            <a:extLst>
              <a:ext uri="{FF2B5EF4-FFF2-40B4-BE49-F238E27FC236}">
                <a16:creationId xmlns:a16="http://schemas.microsoft.com/office/drawing/2014/main" id="{8358E9AF-FC69-2E37-998B-9F2C68D7E36B}"/>
              </a:ext>
            </a:extLst>
          </p:cNvPr>
          <p:cNvSpPr/>
          <p:nvPr/>
        </p:nvSpPr>
        <p:spPr>
          <a:xfrm>
            <a:off x="18527500" y="7147368"/>
            <a:ext cx="1609560" cy="1205310"/>
          </a:xfrm>
          <a:prstGeom prst="flowChartDecision">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bg1"/>
                </a:solidFill>
                <a:latin typeface="Gilroy-Bold" panose="00000800000000000000" pitchFamily="2" charset="0"/>
              </a:rPr>
              <a:t>8</a:t>
            </a:r>
          </a:p>
        </p:txBody>
      </p:sp>
      <p:sp>
        <p:nvSpPr>
          <p:cNvPr id="47" name="Flowchart: Decision 46">
            <a:extLst>
              <a:ext uri="{FF2B5EF4-FFF2-40B4-BE49-F238E27FC236}">
                <a16:creationId xmlns:a16="http://schemas.microsoft.com/office/drawing/2014/main" id="{AD007BDD-A2AC-5FEB-B73C-671BD0F1E798}"/>
              </a:ext>
            </a:extLst>
          </p:cNvPr>
          <p:cNvSpPr/>
          <p:nvPr/>
        </p:nvSpPr>
        <p:spPr>
          <a:xfrm>
            <a:off x="21025282" y="7147368"/>
            <a:ext cx="1609560" cy="1205310"/>
          </a:xfrm>
          <a:prstGeom prst="flowChartDecision">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bg1"/>
                </a:solidFill>
                <a:latin typeface="Gilroy-Bold" panose="00000800000000000000" pitchFamily="2" charset="0"/>
              </a:rPr>
              <a:t>9</a:t>
            </a:r>
          </a:p>
        </p:txBody>
      </p:sp>
      <p:sp>
        <p:nvSpPr>
          <p:cNvPr id="50" name="Flowchart: Decision 49">
            <a:extLst>
              <a:ext uri="{FF2B5EF4-FFF2-40B4-BE49-F238E27FC236}">
                <a16:creationId xmlns:a16="http://schemas.microsoft.com/office/drawing/2014/main" id="{0ABF4855-862D-75E7-3480-B1F61BB916DD}"/>
              </a:ext>
            </a:extLst>
          </p:cNvPr>
          <p:cNvSpPr/>
          <p:nvPr/>
        </p:nvSpPr>
        <p:spPr>
          <a:xfrm>
            <a:off x="18055745" y="9525225"/>
            <a:ext cx="1609560" cy="1205310"/>
          </a:xfrm>
          <a:prstGeom prst="flowChartDecision">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bg1"/>
                </a:solidFill>
                <a:latin typeface="Gilroy-Bold" panose="00000800000000000000" pitchFamily="2" charset="0"/>
              </a:rPr>
              <a:t>10</a:t>
            </a:r>
          </a:p>
        </p:txBody>
      </p:sp>
      <p:sp>
        <p:nvSpPr>
          <p:cNvPr id="51" name="Flowchart: Process 50">
            <a:extLst>
              <a:ext uri="{FF2B5EF4-FFF2-40B4-BE49-F238E27FC236}">
                <a16:creationId xmlns:a16="http://schemas.microsoft.com/office/drawing/2014/main" id="{25683EBE-2D15-7977-3100-FBCFFCB4B7EB}"/>
              </a:ext>
            </a:extLst>
          </p:cNvPr>
          <p:cNvSpPr/>
          <p:nvPr/>
        </p:nvSpPr>
        <p:spPr>
          <a:xfrm>
            <a:off x="9780836" y="9560680"/>
            <a:ext cx="3478056" cy="935030"/>
          </a:xfrm>
          <a:prstGeom prst="flowChartProcess">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Engage privates or privates and public?</a:t>
            </a:r>
          </a:p>
        </p:txBody>
      </p:sp>
      <p:sp>
        <p:nvSpPr>
          <p:cNvPr id="52" name="Flowchart: Decision 51">
            <a:extLst>
              <a:ext uri="{FF2B5EF4-FFF2-40B4-BE49-F238E27FC236}">
                <a16:creationId xmlns:a16="http://schemas.microsoft.com/office/drawing/2014/main" id="{558AA5DD-0C89-41D1-F0EC-26E0FF61D08B}"/>
              </a:ext>
            </a:extLst>
          </p:cNvPr>
          <p:cNvSpPr/>
          <p:nvPr/>
        </p:nvSpPr>
        <p:spPr>
          <a:xfrm>
            <a:off x="13258892" y="9420981"/>
            <a:ext cx="1609560" cy="1205310"/>
          </a:xfrm>
          <a:prstGeom prst="flowChartDecision">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bg1"/>
                </a:solidFill>
                <a:latin typeface="Gilroy-Bold" panose="00000800000000000000" pitchFamily="2" charset="0"/>
              </a:rPr>
              <a:t>11</a:t>
            </a:r>
          </a:p>
        </p:txBody>
      </p:sp>
      <p:sp>
        <p:nvSpPr>
          <p:cNvPr id="53" name="Flowchart: Process 52">
            <a:extLst>
              <a:ext uri="{FF2B5EF4-FFF2-40B4-BE49-F238E27FC236}">
                <a16:creationId xmlns:a16="http://schemas.microsoft.com/office/drawing/2014/main" id="{A6D7C890-ED19-FFB0-D43A-546AC63FCE36}"/>
              </a:ext>
            </a:extLst>
          </p:cNvPr>
          <p:cNvSpPr/>
          <p:nvPr/>
        </p:nvSpPr>
        <p:spPr>
          <a:xfrm>
            <a:off x="16885670" y="11089172"/>
            <a:ext cx="3107723" cy="1205310"/>
          </a:xfrm>
          <a:prstGeom prst="flowChartProcess">
            <a:avLst/>
          </a:prstGeom>
          <a:solidFill>
            <a:srgbClr val="01617A"/>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Permissioned Private Blockchain</a:t>
            </a:r>
          </a:p>
        </p:txBody>
      </p:sp>
      <p:sp>
        <p:nvSpPr>
          <p:cNvPr id="55" name="Flowchart: Process 54">
            <a:extLst>
              <a:ext uri="{FF2B5EF4-FFF2-40B4-BE49-F238E27FC236}">
                <a16:creationId xmlns:a16="http://schemas.microsoft.com/office/drawing/2014/main" id="{06D86553-19F7-461C-06BC-DBE582D08EEF}"/>
              </a:ext>
            </a:extLst>
          </p:cNvPr>
          <p:cNvSpPr/>
          <p:nvPr/>
        </p:nvSpPr>
        <p:spPr>
          <a:xfrm>
            <a:off x="6690017" y="11090194"/>
            <a:ext cx="3107723" cy="1204288"/>
          </a:xfrm>
          <a:prstGeom prst="flowChartProcess">
            <a:avLst/>
          </a:prstGeom>
          <a:solidFill>
            <a:srgbClr val="01617A"/>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Blockchain not required</a:t>
            </a:r>
          </a:p>
        </p:txBody>
      </p:sp>
      <p:sp>
        <p:nvSpPr>
          <p:cNvPr id="56" name="Flowchart: Process 55">
            <a:extLst>
              <a:ext uri="{FF2B5EF4-FFF2-40B4-BE49-F238E27FC236}">
                <a16:creationId xmlns:a16="http://schemas.microsoft.com/office/drawing/2014/main" id="{91E08AD2-E73E-7B04-4424-D4ECBF16B642}"/>
              </a:ext>
            </a:extLst>
          </p:cNvPr>
          <p:cNvSpPr/>
          <p:nvPr/>
        </p:nvSpPr>
        <p:spPr>
          <a:xfrm>
            <a:off x="20284221" y="11090194"/>
            <a:ext cx="3107723" cy="1204288"/>
          </a:xfrm>
          <a:prstGeom prst="flowChartProcess">
            <a:avLst/>
          </a:prstGeom>
          <a:solidFill>
            <a:srgbClr val="01617A"/>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Permission less Public Blockchain</a:t>
            </a:r>
          </a:p>
        </p:txBody>
      </p:sp>
      <p:sp>
        <p:nvSpPr>
          <p:cNvPr id="57" name="Flowchart: Process 56">
            <a:extLst>
              <a:ext uri="{FF2B5EF4-FFF2-40B4-BE49-F238E27FC236}">
                <a16:creationId xmlns:a16="http://schemas.microsoft.com/office/drawing/2014/main" id="{39D97274-4144-638D-C1CA-8BC5A1D9E695}"/>
              </a:ext>
            </a:extLst>
          </p:cNvPr>
          <p:cNvSpPr/>
          <p:nvPr/>
        </p:nvSpPr>
        <p:spPr>
          <a:xfrm>
            <a:off x="13487119" y="11090194"/>
            <a:ext cx="3107723" cy="1204288"/>
          </a:xfrm>
          <a:prstGeom prst="flowChartProcess">
            <a:avLst/>
          </a:prstGeom>
          <a:solidFill>
            <a:srgbClr val="01617A"/>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Hybrid</a:t>
            </a:r>
          </a:p>
          <a:p>
            <a:r>
              <a:rPr lang="en-US" sz="2800" dirty="0">
                <a:solidFill>
                  <a:schemeClr val="bg1"/>
                </a:solidFill>
                <a:latin typeface="Gilroy-Bold" panose="00000800000000000000" pitchFamily="2" charset="0"/>
              </a:rPr>
              <a:t>Blockchain</a:t>
            </a:r>
          </a:p>
        </p:txBody>
      </p:sp>
      <p:sp>
        <p:nvSpPr>
          <p:cNvPr id="58" name="Flowchart: Process 57">
            <a:extLst>
              <a:ext uri="{FF2B5EF4-FFF2-40B4-BE49-F238E27FC236}">
                <a16:creationId xmlns:a16="http://schemas.microsoft.com/office/drawing/2014/main" id="{782B30EF-0BB1-3FC3-0C5B-2E9C21473713}"/>
              </a:ext>
            </a:extLst>
          </p:cNvPr>
          <p:cNvSpPr/>
          <p:nvPr/>
        </p:nvSpPr>
        <p:spPr>
          <a:xfrm>
            <a:off x="19603443" y="9560680"/>
            <a:ext cx="3323952" cy="936000"/>
          </a:xfrm>
          <a:prstGeom prst="flowChartProcess">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Where is consensus determined?</a:t>
            </a:r>
          </a:p>
        </p:txBody>
      </p:sp>
      <p:sp>
        <p:nvSpPr>
          <p:cNvPr id="59" name="Flowchart: Process 58">
            <a:extLst>
              <a:ext uri="{FF2B5EF4-FFF2-40B4-BE49-F238E27FC236}">
                <a16:creationId xmlns:a16="http://schemas.microsoft.com/office/drawing/2014/main" id="{8D844DF0-EC78-46C2-226F-388D3B6B2627}"/>
              </a:ext>
            </a:extLst>
          </p:cNvPr>
          <p:cNvSpPr/>
          <p:nvPr/>
        </p:nvSpPr>
        <p:spPr>
          <a:xfrm>
            <a:off x="10088568" y="11090194"/>
            <a:ext cx="3107723" cy="1204288"/>
          </a:xfrm>
          <a:prstGeom prst="flowChartProcess">
            <a:avLst/>
          </a:prstGeom>
          <a:solidFill>
            <a:srgbClr val="01617A"/>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Consortium Blockchain</a:t>
            </a:r>
          </a:p>
        </p:txBody>
      </p:sp>
      <p:cxnSp>
        <p:nvCxnSpPr>
          <p:cNvPr id="61" name="Straight Arrow Connector 60">
            <a:extLst>
              <a:ext uri="{FF2B5EF4-FFF2-40B4-BE49-F238E27FC236}">
                <a16:creationId xmlns:a16="http://schemas.microsoft.com/office/drawing/2014/main" id="{2DCB8495-E121-341F-39F6-8801AA9A176B}"/>
              </a:ext>
            </a:extLst>
          </p:cNvPr>
          <p:cNvCxnSpPr>
            <a:stCxn id="23" idx="3"/>
            <a:endCxn id="26" idx="1"/>
          </p:cNvCxnSpPr>
          <p:nvPr/>
        </p:nvCxnSpPr>
        <p:spPr>
          <a:xfrm>
            <a:off x="2652607" y="7750023"/>
            <a:ext cx="888219"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2" name="Straight Arrow Connector 61">
            <a:extLst>
              <a:ext uri="{FF2B5EF4-FFF2-40B4-BE49-F238E27FC236}">
                <a16:creationId xmlns:a16="http://schemas.microsoft.com/office/drawing/2014/main" id="{23EF8E14-794F-3E1C-C0DF-FC9AED57350A}"/>
              </a:ext>
            </a:extLst>
          </p:cNvPr>
          <p:cNvCxnSpPr>
            <a:cxnSpLocks/>
          </p:cNvCxnSpPr>
          <p:nvPr/>
        </p:nvCxnSpPr>
        <p:spPr>
          <a:xfrm>
            <a:off x="5145677" y="7750023"/>
            <a:ext cx="888219"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3" name="Straight Arrow Connector 62">
            <a:extLst>
              <a:ext uri="{FF2B5EF4-FFF2-40B4-BE49-F238E27FC236}">
                <a16:creationId xmlns:a16="http://schemas.microsoft.com/office/drawing/2014/main" id="{471C1258-D06A-8977-1375-78FD863F4C66}"/>
              </a:ext>
            </a:extLst>
          </p:cNvPr>
          <p:cNvCxnSpPr>
            <a:cxnSpLocks/>
          </p:cNvCxnSpPr>
          <p:nvPr/>
        </p:nvCxnSpPr>
        <p:spPr>
          <a:xfrm>
            <a:off x="7680475" y="7750023"/>
            <a:ext cx="888219"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4" name="Straight Arrow Connector 63">
            <a:extLst>
              <a:ext uri="{FF2B5EF4-FFF2-40B4-BE49-F238E27FC236}">
                <a16:creationId xmlns:a16="http://schemas.microsoft.com/office/drawing/2014/main" id="{1CAE8F28-50EE-2979-DC8D-EDE74E8D3E1C}"/>
              </a:ext>
            </a:extLst>
          </p:cNvPr>
          <p:cNvCxnSpPr>
            <a:cxnSpLocks/>
          </p:cNvCxnSpPr>
          <p:nvPr/>
        </p:nvCxnSpPr>
        <p:spPr>
          <a:xfrm>
            <a:off x="10166114" y="7750023"/>
            <a:ext cx="888219"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5" name="Straight Arrow Connector 64">
            <a:extLst>
              <a:ext uri="{FF2B5EF4-FFF2-40B4-BE49-F238E27FC236}">
                <a16:creationId xmlns:a16="http://schemas.microsoft.com/office/drawing/2014/main" id="{17BAC8F5-BA05-2C72-0E00-C5B42A46BBCC}"/>
              </a:ext>
            </a:extLst>
          </p:cNvPr>
          <p:cNvCxnSpPr>
            <a:cxnSpLocks/>
          </p:cNvCxnSpPr>
          <p:nvPr/>
        </p:nvCxnSpPr>
        <p:spPr>
          <a:xfrm>
            <a:off x="12602594" y="7750023"/>
            <a:ext cx="888219"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6" name="Straight Arrow Connector 65">
            <a:extLst>
              <a:ext uri="{FF2B5EF4-FFF2-40B4-BE49-F238E27FC236}">
                <a16:creationId xmlns:a16="http://schemas.microsoft.com/office/drawing/2014/main" id="{5E623410-6618-CCAB-6636-FDDA0EF4CC6D}"/>
              </a:ext>
            </a:extLst>
          </p:cNvPr>
          <p:cNvCxnSpPr>
            <a:cxnSpLocks/>
          </p:cNvCxnSpPr>
          <p:nvPr/>
        </p:nvCxnSpPr>
        <p:spPr>
          <a:xfrm>
            <a:off x="15141502" y="7750023"/>
            <a:ext cx="888219"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7" name="Straight Arrow Connector 66">
            <a:extLst>
              <a:ext uri="{FF2B5EF4-FFF2-40B4-BE49-F238E27FC236}">
                <a16:creationId xmlns:a16="http://schemas.microsoft.com/office/drawing/2014/main" id="{FF382EC2-AAE2-DFB6-594C-28F0B7D6EEC5}"/>
              </a:ext>
            </a:extLst>
          </p:cNvPr>
          <p:cNvCxnSpPr>
            <a:cxnSpLocks/>
          </p:cNvCxnSpPr>
          <p:nvPr/>
        </p:nvCxnSpPr>
        <p:spPr>
          <a:xfrm>
            <a:off x="17671748" y="7750023"/>
            <a:ext cx="888219"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8" name="Straight Arrow Connector 67">
            <a:extLst>
              <a:ext uri="{FF2B5EF4-FFF2-40B4-BE49-F238E27FC236}">
                <a16:creationId xmlns:a16="http://schemas.microsoft.com/office/drawing/2014/main" id="{2676D4DE-6D9C-0938-36ED-E1EA5BAF67F1}"/>
              </a:ext>
            </a:extLst>
          </p:cNvPr>
          <p:cNvCxnSpPr>
            <a:cxnSpLocks/>
          </p:cNvCxnSpPr>
          <p:nvPr/>
        </p:nvCxnSpPr>
        <p:spPr>
          <a:xfrm>
            <a:off x="20137060" y="7746696"/>
            <a:ext cx="1018222"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70" name="Straight Arrow Connector 69">
            <a:extLst>
              <a:ext uri="{FF2B5EF4-FFF2-40B4-BE49-F238E27FC236}">
                <a16:creationId xmlns:a16="http://schemas.microsoft.com/office/drawing/2014/main" id="{68AE4D5C-6DFC-42E7-448D-EC3317874030}"/>
              </a:ext>
            </a:extLst>
          </p:cNvPr>
          <p:cNvCxnSpPr>
            <a:stCxn id="23" idx="2"/>
          </p:cNvCxnSpPr>
          <p:nvPr/>
        </p:nvCxnSpPr>
        <p:spPr>
          <a:xfrm>
            <a:off x="1847827" y="8326861"/>
            <a:ext cx="19073" cy="66822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73" name="Straight Arrow Connector 72">
            <a:extLst>
              <a:ext uri="{FF2B5EF4-FFF2-40B4-BE49-F238E27FC236}">
                <a16:creationId xmlns:a16="http://schemas.microsoft.com/office/drawing/2014/main" id="{CD340FCD-733E-43E3-C310-4837FE3811A5}"/>
              </a:ext>
            </a:extLst>
          </p:cNvPr>
          <p:cNvCxnSpPr>
            <a:cxnSpLocks/>
          </p:cNvCxnSpPr>
          <p:nvPr/>
        </p:nvCxnSpPr>
        <p:spPr>
          <a:xfrm>
            <a:off x="4345606" y="8276341"/>
            <a:ext cx="19073" cy="66822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74" name="Straight Arrow Connector 73">
            <a:extLst>
              <a:ext uri="{FF2B5EF4-FFF2-40B4-BE49-F238E27FC236}">
                <a16:creationId xmlns:a16="http://schemas.microsoft.com/office/drawing/2014/main" id="{9A0EE43E-31DD-BFA1-0FA0-10F7885B2721}"/>
              </a:ext>
            </a:extLst>
          </p:cNvPr>
          <p:cNvCxnSpPr>
            <a:cxnSpLocks/>
          </p:cNvCxnSpPr>
          <p:nvPr/>
        </p:nvCxnSpPr>
        <p:spPr>
          <a:xfrm>
            <a:off x="6837320" y="8277528"/>
            <a:ext cx="19073" cy="66822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75" name="Straight Arrow Connector 74">
            <a:extLst>
              <a:ext uri="{FF2B5EF4-FFF2-40B4-BE49-F238E27FC236}">
                <a16:creationId xmlns:a16="http://schemas.microsoft.com/office/drawing/2014/main" id="{7055EE45-007E-D5C3-C184-9FDD6C6F37B8}"/>
              </a:ext>
            </a:extLst>
          </p:cNvPr>
          <p:cNvCxnSpPr>
            <a:cxnSpLocks/>
          </p:cNvCxnSpPr>
          <p:nvPr/>
        </p:nvCxnSpPr>
        <p:spPr>
          <a:xfrm>
            <a:off x="9331627" y="8301198"/>
            <a:ext cx="0" cy="633022"/>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76" name="Straight Arrow Connector 75">
            <a:extLst>
              <a:ext uri="{FF2B5EF4-FFF2-40B4-BE49-F238E27FC236}">
                <a16:creationId xmlns:a16="http://schemas.microsoft.com/office/drawing/2014/main" id="{F2063F45-4A05-EB61-04F5-4A89F5692939}"/>
              </a:ext>
            </a:extLst>
          </p:cNvPr>
          <p:cNvCxnSpPr>
            <a:cxnSpLocks/>
          </p:cNvCxnSpPr>
          <p:nvPr/>
        </p:nvCxnSpPr>
        <p:spPr>
          <a:xfrm>
            <a:off x="11810540" y="8315369"/>
            <a:ext cx="0" cy="54224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84" name="Straight Arrow Connector 83">
            <a:extLst>
              <a:ext uri="{FF2B5EF4-FFF2-40B4-BE49-F238E27FC236}">
                <a16:creationId xmlns:a16="http://schemas.microsoft.com/office/drawing/2014/main" id="{2CA8077E-3715-245B-392F-477F07C990B2}"/>
              </a:ext>
            </a:extLst>
          </p:cNvPr>
          <p:cNvCxnSpPr>
            <a:cxnSpLocks/>
          </p:cNvCxnSpPr>
          <p:nvPr/>
        </p:nvCxnSpPr>
        <p:spPr>
          <a:xfrm>
            <a:off x="14305715" y="8260392"/>
            <a:ext cx="0" cy="654673"/>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85" name="Straight Arrow Connector 84">
            <a:extLst>
              <a:ext uri="{FF2B5EF4-FFF2-40B4-BE49-F238E27FC236}">
                <a16:creationId xmlns:a16="http://schemas.microsoft.com/office/drawing/2014/main" id="{BB27309C-3C06-8157-1A02-0F9EF8D699C9}"/>
              </a:ext>
            </a:extLst>
          </p:cNvPr>
          <p:cNvCxnSpPr>
            <a:cxnSpLocks/>
          </p:cNvCxnSpPr>
          <p:nvPr/>
        </p:nvCxnSpPr>
        <p:spPr>
          <a:xfrm>
            <a:off x="16855259" y="8301198"/>
            <a:ext cx="0" cy="556412"/>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86" name="Straight Arrow Connector 85">
            <a:extLst>
              <a:ext uri="{FF2B5EF4-FFF2-40B4-BE49-F238E27FC236}">
                <a16:creationId xmlns:a16="http://schemas.microsoft.com/office/drawing/2014/main" id="{ACF968CD-9508-9488-3E46-B820C6C6205C}"/>
              </a:ext>
            </a:extLst>
          </p:cNvPr>
          <p:cNvCxnSpPr>
            <a:cxnSpLocks/>
          </p:cNvCxnSpPr>
          <p:nvPr/>
        </p:nvCxnSpPr>
        <p:spPr>
          <a:xfrm flipV="1">
            <a:off x="1847827" y="8857610"/>
            <a:ext cx="15007432" cy="85954"/>
          </a:xfrm>
          <a:prstGeom prst="straightConnector1">
            <a:avLst/>
          </a:prstGeom>
          <a:ln w="762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89" name="Straight Arrow Connector 88">
            <a:extLst>
              <a:ext uri="{FF2B5EF4-FFF2-40B4-BE49-F238E27FC236}">
                <a16:creationId xmlns:a16="http://schemas.microsoft.com/office/drawing/2014/main" id="{9D17972A-CA10-EEDF-A1F5-EF4975D1F34C}"/>
              </a:ext>
            </a:extLst>
          </p:cNvPr>
          <p:cNvCxnSpPr>
            <a:cxnSpLocks/>
          </p:cNvCxnSpPr>
          <p:nvPr/>
        </p:nvCxnSpPr>
        <p:spPr>
          <a:xfrm>
            <a:off x="8202730" y="8934220"/>
            <a:ext cx="0" cy="211948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91" name="TextBox 90">
            <a:extLst>
              <a:ext uri="{FF2B5EF4-FFF2-40B4-BE49-F238E27FC236}">
                <a16:creationId xmlns:a16="http://schemas.microsoft.com/office/drawing/2014/main" id="{147885FA-803A-8739-BF94-96C4792FC9FC}"/>
              </a:ext>
            </a:extLst>
          </p:cNvPr>
          <p:cNvSpPr txBox="1"/>
          <p:nvPr/>
        </p:nvSpPr>
        <p:spPr>
          <a:xfrm>
            <a:off x="1871775" y="8471640"/>
            <a:ext cx="57618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No</a:t>
            </a:r>
          </a:p>
        </p:txBody>
      </p:sp>
      <p:sp>
        <p:nvSpPr>
          <p:cNvPr id="92" name="TextBox 91">
            <a:extLst>
              <a:ext uri="{FF2B5EF4-FFF2-40B4-BE49-F238E27FC236}">
                <a16:creationId xmlns:a16="http://schemas.microsoft.com/office/drawing/2014/main" id="{75A87BEB-65F9-70A4-93F4-1080E97C831A}"/>
              </a:ext>
            </a:extLst>
          </p:cNvPr>
          <p:cNvSpPr txBox="1"/>
          <p:nvPr/>
        </p:nvSpPr>
        <p:spPr>
          <a:xfrm>
            <a:off x="2611935" y="7275031"/>
            <a:ext cx="74144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Yes</a:t>
            </a:r>
          </a:p>
        </p:txBody>
      </p:sp>
      <p:sp>
        <p:nvSpPr>
          <p:cNvPr id="93" name="TextBox 92">
            <a:extLst>
              <a:ext uri="{FF2B5EF4-FFF2-40B4-BE49-F238E27FC236}">
                <a16:creationId xmlns:a16="http://schemas.microsoft.com/office/drawing/2014/main" id="{51C40421-0052-36A0-C806-5D7C2CE7C0AE}"/>
              </a:ext>
            </a:extLst>
          </p:cNvPr>
          <p:cNvSpPr txBox="1"/>
          <p:nvPr/>
        </p:nvSpPr>
        <p:spPr>
          <a:xfrm>
            <a:off x="5145677" y="7220208"/>
            <a:ext cx="74144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Yes</a:t>
            </a:r>
          </a:p>
        </p:txBody>
      </p:sp>
      <p:sp>
        <p:nvSpPr>
          <p:cNvPr id="94" name="TextBox 93">
            <a:extLst>
              <a:ext uri="{FF2B5EF4-FFF2-40B4-BE49-F238E27FC236}">
                <a16:creationId xmlns:a16="http://schemas.microsoft.com/office/drawing/2014/main" id="{B6CDC6B8-D6B8-FD81-F319-3541EA5D505E}"/>
              </a:ext>
            </a:extLst>
          </p:cNvPr>
          <p:cNvSpPr txBox="1"/>
          <p:nvPr/>
        </p:nvSpPr>
        <p:spPr>
          <a:xfrm>
            <a:off x="7647016" y="7220208"/>
            <a:ext cx="74144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Yes</a:t>
            </a:r>
          </a:p>
        </p:txBody>
      </p:sp>
      <p:sp>
        <p:nvSpPr>
          <p:cNvPr id="95" name="TextBox 94">
            <a:extLst>
              <a:ext uri="{FF2B5EF4-FFF2-40B4-BE49-F238E27FC236}">
                <a16:creationId xmlns:a16="http://schemas.microsoft.com/office/drawing/2014/main" id="{A1761B9C-49C0-A308-5917-75A560798195}"/>
              </a:ext>
            </a:extLst>
          </p:cNvPr>
          <p:cNvSpPr txBox="1"/>
          <p:nvPr/>
        </p:nvSpPr>
        <p:spPr>
          <a:xfrm>
            <a:off x="10145941" y="7253250"/>
            <a:ext cx="74144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Yes</a:t>
            </a:r>
          </a:p>
        </p:txBody>
      </p:sp>
      <p:sp>
        <p:nvSpPr>
          <p:cNvPr id="96" name="TextBox 95">
            <a:extLst>
              <a:ext uri="{FF2B5EF4-FFF2-40B4-BE49-F238E27FC236}">
                <a16:creationId xmlns:a16="http://schemas.microsoft.com/office/drawing/2014/main" id="{B1648E92-950B-9D89-F8DB-5E62C819D60E}"/>
              </a:ext>
            </a:extLst>
          </p:cNvPr>
          <p:cNvSpPr txBox="1"/>
          <p:nvPr/>
        </p:nvSpPr>
        <p:spPr>
          <a:xfrm>
            <a:off x="12600325" y="7237294"/>
            <a:ext cx="74144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Yes</a:t>
            </a:r>
          </a:p>
        </p:txBody>
      </p:sp>
      <p:sp>
        <p:nvSpPr>
          <p:cNvPr id="97" name="TextBox 96">
            <a:extLst>
              <a:ext uri="{FF2B5EF4-FFF2-40B4-BE49-F238E27FC236}">
                <a16:creationId xmlns:a16="http://schemas.microsoft.com/office/drawing/2014/main" id="{2B4FA548-5832-D77B-8031-541BE6988422}"/>
              </a:ext>
            </a:extLst>
          </p:cNvPr>
          <p:cNvSpPr txBox="1"/>
          <p:nvPr/>
        </p:nvSpPr>
        <p:spPr>
          <a:xfrm>
            <a:off x="15019199" y="7182395"/>
            <a:ext cx="74144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Yes</a:t>
            </a:r>
          </a:p>
        </p:txBody>
      </p:sp>
      <p:sp>
        <p:nvSpPr>
          <p:cNvPr id="98" name="TextBox 97">
            <a:extLst>
              <a:ext uri="{FF2B5EF4-FFF2-40B4-BE49-F238E27FC236}">
                <a16:creationId xmlns:a16="http://schemas.microsoft.com/office/drawing/2014/main" id="{DC80D763-B7B1-3219-9108-859178CD7150}"/>
              </a:ext>
            </a:extLst>
          </p:cNvPr>
          <p:cNvSpPr txBox="1"/>
          <p:nvPr/>
        </p:nvSpPr>
        <p:spPr>
          <a:xfrm>
            <a:off x="17685021" y="7220208"/>
            <a:ext cx="74144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Yes</a:t>
            </a:r>
          </a:p>
        </p:txBody>
      </p:sp>
      <p:sp>
        <p:nvSpPr>
          <p:cNvPr id="99" name="TextBox 98">
            <a:extLst>
              <a:ext uri="{FF2B5EF4-FFF2-40B4-BE49-F238E27FC236}">
                <a16:creationId xmlns:a16="http://schemas.microsoft.com/office/drawing/2014/main" id="{C2044303-CE15-D4AE-B43B-298BA70972A3}"/>
              </a:ext>
            </a:extLst>
          </p:cNvPr>
          <p:cNvSpPr txBox="1"/>
          <p:nvPr/>
        </p:nvSpPr>
        <p:spPr>
          <a:xfrm>
            <a:off x="22476189" y="7274772"/>
            <a:ext cx="74144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Yes</a:t>
            </a:r>
          </a:p>
        </p:txBody>
      </p:sp>
      <p:cxnSp>
        <p:nvCxnSpPr>
          <p:cNvPr id="100" name="Straight Arrow Connector 99">
            <a:extLst>
              <a:ext uri="{FF2B5EF4-FFF2-40B4-BE49-F238E27FC236}">
                <a16:creationId xmlns:a16="http://schemas.microsoft.com/office/drawing/2014/main" id="{A4F2067F-1135-F2FA-9AAA-5F461F0B6B6F}"/>
              </a:ext>
            </a:extLst>
          </p:cNvPr>
          <p:cNvCxnSpPr/>
          <p:nvPr/>
        </p:nvCxnSpPr>
        <p:spPr>
          <a:xfrm>
            <a:off x="19313207" y="8243719"/>
            <a:ext cx="19073" cy="92776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01" name="Straight Arrow Connector 100">
            <a:extLst>
              <a:ext uri="{FF2B5EF4-FFF2-40B4-BE49-F238E27FC236}">
                <a16:creationId xmlns:a16="http://schemas.microsoft.com/office/drawing/2014/main" id="{307439BC-1C57-D735-A0BF-4A4B964A8265}"/>
              </a:ext>
            </a:extLst>
          </p:cNvPr>
          <p:cNvCxnSpPr/>
          <p:nvPr/>
        </p:nvCxnSpPr>
        <p:spPr>
          <a:xfrm>
            <a:off x="21826569" y="8220461"/>
            <a:ext cx="19073" cy="92776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02" name="Straight Arrow Connector 101">
            <a:extLst>
              <a:ext uri="{FF2B5EF4-FFF2-40B4-BE49-F238E27FC236}">
                <a16:creationId xmlns:a16="http://schemas.microsoft.com/office/drawing/2014/main" id="{15C5C90F-E856-387B-9917-727DB52B2907}"/>
              </a:ext>
            </a:extLst>
          </p:cNvPr>
          <p:cNvCxnSpPr>
            <a:cxnSpLocks/>
          </p:cNvCxnSpPr>
          <p:nvPr/>
        </p:nvCxnSpPr>
        <p:spPr>
          <a:xfrm>
            <a:off x="18817072" y="9112622"/>
            <a:ext cx="3063856" cy="28178"/>
          </a:xfrm>
          <a:prstGeom prst="straightConnector1">
            <a:avLst/>
          </a:prstGeom>
          <a:ln w="762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07" name="Straight Arrow Connector 106">
            <a:extLst>
              <a:ext uri="{FF2B5EF4-FFF2-40B4-BE49-F238E27FC236}">
                <a16:creationId xmlns:a16="http://schemas.microsoft.com/office/drawing/2014/main" id="{B3125EB8-671A-E12D-3999-EB8865900FDF}"/>
              </a:ext>
            </a:extLst>
          </p:cNvPr>
          <p:cNvCxnSpPr>
            <a:cxnSpLocks/>
          </p:cNvCxnSpPr>
          <p:nvPr/>
        </p:nvCxnSpPr>
        <p:spPr>
          <a:xfrm>
            <a:off x="18836122" y="9079074"/>
            <a:ext cx="0" cy="49094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16" name="Straight Arrow Connector 115">
            <a:extLst>
              <a:ext uri="{FF2B5EF4-FFF2-40B4-BE49-F238E27FC236}">
                <a16:creationId xmlns:a16="http://schemas.microsoft.com/office/drawing/2014/main" id="{1B788E36-C80F-2DE9-BB30-5CEC024630F4}"/>
              </a:ext>
            </a:extLst>
          </p:cNvPr>
          <p:cNvCxnSpPr>
            <a:cxnSpLocks/>
          </p:cNvCxnSpPr>
          <p:nvPr/>
        </p:nvCxnSpPr>
        <p:spPr>
          <a:xfrm>
            <a:off x="18850844" y="10691276"/>
            <a:ext cx="0" cy="421787"/>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17" name="TextBox 116">
            <a:extLst>
              <a:ext uri="{FF2B5EF4-FFF2-40B4-BE49-F238E27FC236}">
                <a16:creationId xmlns:a16="http://schemas.microsoft.com/office/drawing/2014/main" id="{A6A0EE3A-4D64-7C00-C943-7A47394902D3}"/>
              </a:ext>
            </a:extLst>
          </p:cNvPr>
          <p:cNvSpPr txBox="1"/>
          <p:nvPr/>
        </p:nvSpPr>
        <p:spPr>
          <a:xfrm>
            <a:off x="18725023" y="10625272"/>
            <a:ext cx="312061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Intra Organization</a:t>
            </a:r>
          </a:p>
        </p:txBody>
      </p:sp>
      <p:sp>
        <p:nvSpPr>
          <p:cNvPr id="122" name="TextBox 121">
            <a:extLst>
              <a:ext uri="{FF2B5EF4-FFF2-40B4-BE49-F238E27FC236}">
                <a16:creationId xmlns:a16="http://schemas.microsoft.com/office/drawing/2014/main" id="{D0168DBD-FFD0-1055-E14E-D3911F3FC672}"/>
              </a:ext>
            </a:extLst>
          </p:cNvPr>
          <p:cNvSpPr txBox="1"/>
          <p:nvPr/>
        </p:nvSpPr>
        <p:spPr>
          <a:xfrm>
            <a:off x="15343469" y="9232171"/>
            <a:ext cx="273577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Inter Organization</a:t>
            </a:r>
          </a:p>
        </p:txBody>
      </p:sp>
      <p:cxnSp>
        <p:nvCxnSpPr>
          <p:cNvPr id="126" name="Straight Arrow Connector 125">
            <a:extLst>
              <a:ext uri="{FF2B5EF4-FFF2-40B4-BE49-F238E27FC236}">
                <a16:creationId xmlns:a16="http://schemas.microsoft.com/office/drawing/2014/main" id="{21B984A3-0B18-4C7B-1431-F89DFB007ACB}"/>
              </a:ext>
            </a:extLst>
          </p:cNvPr>
          <p:cNvCxnSpPr>
            <a:cxnSpLocks/>
          </p:cNvCxnSpPr>
          <p:nvPr/>
        </p:nvCxnSpPr>
        <p:spPr>
          <a:xfrm>
            <a:off x="14063672" y="9173331"/>
            <a:ext cx="4029500" cy="8539"/>
          </a:xfrm>
          <a:prstGeom prst="straightConnector1">
            <a:avLst/>
          </a:prstGeom>
          <a:ln w="76200">
            <a:headEnd type="none"/>
            <a:tailEnd type="none"/>
          </a:ln>
        </p:spPr>
        <p:style>
          <a:lnRef idx="1">
            <a:schemeClr val="accent2"/>
          </a:lnRef>
          <a:fillRef idx="0">
            <a:schemeClr val="accent2"/>
          </a:fillRef>
          <a:effectRef idx="0">
            <a:schemeClr val="accent2"/>
          </a:effectRef>
          <a:fontRef idx="minor">
            <a:schemeClr val="tx1"/>
          </a:fontRef>
        </p:style>
      </p:cxnSp>
      <p:cxnSp>
        <p:nvCxnSpPr>
          <p:cNvPr id="127" name="Straight Arrow Connector 126">
            <a:extLst>
              <a:ext uri="{FF2B5EF4-FFF2-40B4-BE49-F238E27FC236}">
                <a16:creationId xmlns:a16="http://schemas.microsoft.com/office/drawing/2014/main" id="{BCAE95D4-D9F1-992D-9CC5-5A5FF4207C8B}"/>
              </a:ext>
            </a:extLst>
          </p:cNvPr>
          <p:cNvCxnSpPr>
            <a:cxnSpLocks/>
          </p:cNvCxnSpPr>
          <p:nvPr/>
        </p:nvCxnSpPr>
        <p:spPr>
          <a:xfrm>
            <a:off x="18093172" y="9148227"/>
            <a:ext cx="0" cy="1012337"/>
          </a:xfrm>
          <a:prstGeom prst="straightConnector1">
            <a:avLst/>
          </a:prstGeom>
          <a:ln w="76200">
            <a:headEnd type="none"/>
            <a:tailEnd type="none"/>
          </a:ln>
        </p:spPr>
        <p:style>
          <a:lnRef idx="1">
            <a:schemeClr val="accent2"/>
          </a:lnRef>
          <a:fillRef idx="0">
            <a:schemeClr val="accent2"/>
          </a:fillRef>
          <a:effectRef idx="0">
            <a:schemeClr val="accent2"/>
          </a:effectRef>
          <a:fontRef idx="minor">
            <a:schemeClr val="tx1"/>
          </a:fontRef>
        </p:style>
      </p:cxnSp>
      <p:cxnSp>
        <p:nvCxnSpPr>
          <p:cNvPr id="132" name="Straight Arrow Connector 131">
            <a:extLst>
              <a:ext uri="{FF2B5EF4-FFF2-40B4-BE49-F238E27FC236}">
                <a16:creationId xmlns:a16="http://schemas.microsoft.com/office/drawing/2014/main" id="{0EFB74DB-C59E-6A32-6355-2CEA98ABEEFA}"/>
              </a:ext>
            </a:extLst>
          </p:cNvPr>
          <p:cNvCxnSpPr>
            <a:cxnSpLocks/>
            <a:stCxn id="52" idx="3"/>
          </p:cNvCxnSpPr>
          <p:nvPr/>
        </p:nvCxnSpPr>
        <p:spPr>
          <a:xfrm>
            <a:off x="14868452" y="10023636"/>
            <a:ext cx="0" cy="1089427"/>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35" name="TextBox 134">
            <a:extLst>
              <a:ext uri="{FF2B5EF4-FFF2-40B4-BE49-F238E27FC236}">
                <a16:creationId xmlns:a16="http://schemas.microsoft.com/office/drawing/2014/main" id="{A5A0F9AF-86A5-D0C4-A258-9DE30E9FFBAB}"/>
              </a:ext>
            </a:extLst>
          </p:cNvPr>
          <p:cNvSpPr txBox="1"/>
          <p:nvPr/>
        </p:nvSpPr>
        <p:spPr>
          <a:xfrm>
            <a:off x="14887072" y="10076000"/>
            <a:ext cx="1735297"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Privates and Public</a:t>
            </a:r>
          </a:p>
        </p:txBody>
      </p:sp>
      <p:cxnSp>
        <p:nvCxnSpPr>
          <p:cNvPr id="136" name="Straight Arrow Connector 135">
            <a:extLst>
              <a:ext uri="{FF2B5EF4-FFF2-40B4-BE49-F238E27FC236}">
                <a16:creationId xmlns:a16="http://schemas.microsoft.com/office/drawing/2014/main" id="{99268187-86F6-6B3F-517D-C8CBDD7DA55B}"/>
              </a:ext>
            </a:extLst>
          </p:cNvPr>
          <p:cNvCxnSpPr>
            <a:cxnSpLocks/>
          </p:cNvCxnSpPr>
          <p:nvPr/>
        </p:nvCxnSpPr>
        <p:spPr>
          <a:xfrm>
            <a:off x="14073124" y="10429256"/>
            <a:ext cx="0" cy="431879"/>
          </a:xfrm>
          <a:prstGeom prst="straightConnector1">
            <a:avLst/>
          </a:prstGeom>
          <a:ln w="76200">
            <a:tailEnd type="none"/>
          </a:ln>
        </p:spPr>
        <p:style>
          <a:lnRef idx="1">
            <a:schemeClr val="accent2"/>
          </a:lnRef>
          <a:fillRef idx="0">
            <a:schemeClr val="accent2"/>
          </a:fillRef>
          <a:effectRef idx="0">
            <a:schemeClr val="accent2"/>
          </a:effectRef>
          <a:fontRef idx="minor">
            <a:schemeClr val="tx1"/>
          </a:fontRef>
        </p:style>
      </p:cxnSp>
      <p:cxnSp>
        <p:nvCxnSpPr>
          <p:cNvPr id="138" name="Straight Arrow Connector 137">
            <a:extLst>
              <a:ext uri="{FF2B5EF4-FFF2-40B4-BE49-F238E27FC236}">
                <a16:creationId xmlns:a16="http://schemas.microsoft.com/office/drawing/2014/main" id="{0B78C2B1-C57E-BC04-9B5F-FA0A4938D8D7}"/>
              </a:ext>
            </a:extLst>
          </p:cNvPr>
          <p:cNvCxnSpPr>
            <a:cxnSpLocks/>
          </p:cNvCxnSpPr>
          <p:nvPr/>
        </p:nvCxnSpPr>
        <p:spPr>
          <a:xfrm flipV="1">
            <a:off x="11022395" y="10838561"/>
            <a:ext cx="3050446" cy="22574"/>
          </a:xfrm>
          <a:prstGeom prst="straightConnector1">
            <a:avLst/>
          </a:prstGeom>
          <a:ln w="762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9" name="Straight Arrow Connector 138">
            <a:extLst>
              <a:ext uri="{FF2B5EF4-FFF2-40B4-BE49-F238E27FC236}">
                <a16:creationId xmlns:a16="http://schemas.microsoft.com/office/drawing/2014/main" id="{2BC6EC30-6467-12E5-D08B-5EC671F4029B}"/>
              </a:ext>
            </a:extLst>
          </p:cNvPr>
          <p:cNvCxnSpPr>
            <a:cxnSpLocks/>
          </p:cNvCxnSpPr>
          <p:nvPr/>
        </p:nvCxnSpPr>
        <p:spPr>
          <a:xfrm flipH="1">
            <a:off x="10996622" y="10816618"/>
            <a:ext cx="19611" cy="352252"/>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41" name="TextBox 140">
            <a:extLst>
              <a:ext uri="{FF2B5EF4-FFF2-40B4-BE49-F238E27FC236}">
                <a16:creationId xmlns:a16="http://schemas.microsoft.com/office/drawing/2014/main" id="{9D713D88-60E9-ABFE-E9CC-020CA61DE677}"/>
              </a:ext>
            </a:extLst>
          </p:cNvPr>
          <p:cNvSpPr txBox="1"/>
          <p:nvPr/>
        </p:nvSpPr>
        <p:spPr>
          <a:xfrm>
            <a:off x="11390023" y="10443858"/>
            <a:ext cx="218935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Privates Only</a:t>
            </a:r>
          </a:p>
        </p:txBody>
      </p:sp>
      <p:sp>
        <p:nvSpPr>
          <p:cNvPr id="142" name="TextBox 141">
            <a:extLst>
              <a:ext uri="{FF2B5EF4-FFF2-40B4-BE49-F238E27FC236}">
                <a16:creationId xmlns:a16="http://schemas.microsoft.com/office/drawing/2014/main" id="{4397CDDB-C7A2-C949-3795-3F55C4F0085B}"/>
              </a:ext>
            </a:extLst>
          </p:cNvPr>
          <p:cNvSpPr txBox="1"/>
          <p:nvPr/>
        </p:nvSpPr>
        <p:spPr>
          <a:xfrm>
            <a:off x="4433789" y="8549899"/>
            <a:ext cx="57618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No</a:t>
            </a:r>
          </a:p>
        </p:txBody>
      </p:sp>
      <p:sp>
        <p:nvSpPr>
          <p:cNvPr id="143" name="TextBox 142">
            <a:extLst>
              <a:ext uri="{FF2B5EF4-FFF2-40B4-BE49-F238E27FC236}">
                <a16:creationId xmlns:a16="http://schemas.microsoft.com/office/drawing/2014/main" id="{8ED2B4C3-3093-194B-6D0A-4DEB3C81FC04}"/>
              </a:ext>
            </a:extLst>
          </p:cNvPr>
          <p:cNvSpPr txBox="1"/>
          <p:nvPr/>
        </p:nvSpPr>
        <p:spPr>
          <a:xfrm>
            <a:off x="7003660" y="8533667"/>
            <a:ext cx="57618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No</a:t>
            </a:r>
          </a:p>
        </p:txBody>
      </p:sp>
      <p:sp>
        <p:nvSpPr>
          <p:cNvPr id="144" name="TextBox 143">
            <a:extLst>
              <a:ext uri="{FF2B5EF4-FFF2-40B4-BE49-F238E27FC236}">
                <a16:creationId xmlns:a16="http://schemas.microsoft.com/office/drawing/2014/main" id="{B02A07CE-4CD5-C0BA-3B49-3880D717F255}"/>
              </a:ext>
            </a:extLst>
          </p:cNvPr>
          <p:cNvSpPr txBox="1"/>
          <p:nvPr/>
        </p:nvSpPr>
        <p:spPr>
          <a:xfrm>
            <a:off x="9457190" y="8506138"/>
            <a:ext cx="57618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No</a:t>
            </a:r>
          </a:p>
        </p:txBody>
      </p:sp>
      <p:sp>
        <p:nvSpPr>
          <p:cNvPr id="145" name="TextBox 144">
            <a:extLst>
              <a:ext uri="{FF2B5EF4-FFF2-40B4-BE49-F238E27FC236}">
                <a16:creationId xmlns:a16="http://schemas.microsoft.com/office/drawing/2014/main" id="{B3CC7392-534C-726B-194C-90FD7F134E97}"/>
              </a:ext>
            </a:extLst>
          </p:cNvPr>
          <p:cNvSpPr txBox="1"/>
          <p:nvPr/>
        </p:nvSpPr>
        <p:spPr>
          <a:xfrm>
            <a:off x="11910720" y="8528872"/>
            <a:ext cx="57618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No</a:t>
            </a:r>
          </a:p>
        </p:txBody>
      </p:sp>
      <p:sp>
        <p:nvSpPr>
          <p:cNvPr id="146" name="TextBox 145">
            <a:extLst>
              <a:ext uri="{FF2B5EF4-FFF2-40B4-BE49-F238E27FC236}">
                <a16:creationId xmlns:a16="http://schemas.microsoft.com/office/drawing/2014/main" id="{B14E5866-087E-D8DF-456B-865E2FC99EC1}"/>
              </a:ext>
            </a:extLst>
          </p:cNvPr>
          <p:cNvSpPr txBox="1"/>
          <p:nvPr/>
        </p:nvSpPr>
        <p:spPr>
          <a:xfrm>
            <a:off x="14405009" y="8508356"/>
            <a:ext cx="57618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No</a:t>
            </a:r>
          </a:p>
        </p:txBody>
      </p:sp>
      <p:sp>
        <p:nvSpPr>
          <p:cNvPr id="147" name="TextBox 146">
            <a:extLst>
              <a:ext uri="{FF2B5EF4-FFF2-40B4-BE49-F238E27FC236}">
                <a16:creationId xmlns:a16="http://schemas.microsoft.com/office/drawing/2014/main" id="{6F4DFA45-663E-10C6-56BC-D4BF40A05878}"/>
              </a:ext>
            </a:extLst>
          </p:cNvPr>
          <p:cNvSpPr txBox="1"/>
          <p:nvPr/>
        </p:nvSpPr>
        <p:spPr>
          <a:xfrm>
            <a:off x="16936889" y="8494898"/>
            <a:ext cx="57618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No</a:t>
            </a:r>
          </a:p>
        </p:txBody>
      </p:sp>
      <p:sp>
        <p:nvSpPr>
          <p:cNvPr id="148" name="TextBox 147">
            <a:extLst>
              <a:ext uri="{FF2B5EF4-FFF2-40B4-BE49-F238E27FC236}">
                <a16:creationId xmlns:a16="http://schemas.microsoft.com/office/drawing/2014/main" id="{D26D482C-B047-9B31-F111-8A5A34BB66C1}"/>
              </a:ext>
            </a:extLst>
          </p:cNvPr>
          <p:cNvSpPr txBox="1"/>
          <p:nvPr/>
        </p:nvSpPr>
        <p:spPr>
          <a:xfrm>
            <a:off x="19450251" y="8621648"/>
            <a:ext cx="57618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No</a:t>
            </a:r>
          </a:p>
        </p:txBody>
      </p:sp>
      <p:sp>
        <p:nvSpPr>
          <p:cNvPr id="149" name="TextBox 148">
            <a:extLst>
              <a:ext uri="{FF2B5EF4-FFF2-40B4-BE49-F238E27FC236}">
                <a16:creationId xmlns:a16="http://schemas.microsoft.com/office/drawing/2014/main" id="{885FBE7C-D876-0377-86B7-183D4E90C11E}"/>
              </a:ext>
            </a:extLst>
          </p:cNvPr>
          <p:cNvSpPr txBox="1"/>
          <p:nvPr/>
        </p:nvSpPr>
        <p:spPr>
          <a:xfrm>
            <a:off x="21194837" y="8607150"/>
            <a:ext cx="57618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No</a:t>
            </a:r>
          </a:p>
        </p:txBody>
      </p:sp>
      <p:cxnSp>
        <p:nvCxnSpPr>
          <p:cNvPr id="150" name="Straight Arrow Connector 149">
            <a:extLst>
              <a:ext uri="{FF2B5EF4-FFF2-40B4-BE49-F238E27FC236}">
                <a16:creationId xmlns:a16="http://schemas.microsoft.com/office/drawing/2014/main" id="{FFB1100C-476D-55E5-CF35-4426E0CA4690}"/>
              </a:ext>
            </a:extLst>
          </p:cNvPr>
          <p:cNvCxnSpPr>
            <a:cxnSpLocks/>
          </p:cNvCxnSpPr>
          <p:nvPr/>
        </p:nvCxnSpPr>
        <p:spPr>
          <a:xfrm>
            <a:off x="22634842" y="7746696"/>
            <a:ext cx="494090" cy="0"/>
          </a:xfrm>
          <a:prstGeom prst="straightConnector1">
            <a:avLst/>
          </a:prstGeom>
          <a:ln w="76200">
            <a:tailEnd type="none"/>
          </a:ln>
        </p:spPr>
        <p:style>
          <a:lnRef idx="1">
            <a:schemeClr val="accent2"/>
          </a:lnRef>
          <a:fillRef idx="0">
            <a:schemeClr val="accent2"/>
          </a:fillRef>
          <a:effectRef idx="0">
            <a:schemeClr val="accent2"/>
          </a:effectRef>
          <a:fontRef idx="minor">
            <a:schemeClr val="tx1"/>
          </a:fontRef>
        </p:style>
      </p:cxnSp>
      <p:cxnSp>
        <p:nvCxnSpPr>
          <p:cNvPr id="153" name="Straight Arrow Connector 152">
            <a:extLst>
              <a:ext uri="{FF2B5EF4-FFF2-40B4-BE49-F238E27FC236}">
                <a16:creationId xmlns:a16="http://schemas.microsoft.com/office/drawing/2014/main" id="{6A31F5DF-1DEC-82E0-608B-8C32F6EE4AE6}"/>
              </a:ext>
            </a:extLst>
          </p:cNvPr>
          <p:cNvCxnSpPr>
            <a:cxnSpLocks/>
          </p:cNvCxnSpPr>
          <p:nvPr/>
        </p:nvCxnSpPr>
        <p:spPr>
          <a:xfrm>
            <a:off x="23109859" y="7747264"/>
            <a:ext cx="19073" cy="3365799"/>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55" name="TextBox 154">
            <a:extLst>
              <a:ext uri="{FF2B5EF4-FFF2-40B4-BE49-F238E27FC236}">
                <a16:creationId xmlns:a16="http://schemas.microsoft.com/office/drawing/2014/main" id="{A9A5DC8D-12CF-9E12-6F03-7750BE1D5569}"/>
              </a:ext>
            </a:extLst>
          </p:cNvPr>
          <p:cNvSpPr txBox="1"/>
          <p:nvPr/>
        </p:nvSpPr>
        <p:spPr>
          <a:xfrm>
            <a:off x="20166294" y="7274772"/>
            <a:ext cx="74144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Yes</a:t>
            </a:r>
          </a:p>
        </p:txBody>
      </p:sp>
      <p:sp>
        <p:nvSpPr>
          <p:cNvPr id="159" name="TextBox 158">
            <a:extLst>
              <a:ext uri="{FF2B5EF4-FFF2-40B4-BE49-F238E27FC236}">
                <a16:creationId xmlns:a16="http://schemas.microsoft.com/office/drawing/2014/main" id="{F49604D1-0834-D89F-EA8B-AA055F4AA1C9}"/>
              </a:ext>
            </a:extLst>
          </p:cNvPr>
          <p:cNvSpPr txBox="1"/>
          <p:nvPr/>
        </p:nvSpPr>
        <p:spPr>
          <a:xfrm>
            <a:off x="882652" y="11645305"/>
            <a:ext cx="4756148"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IN" sz="4000" dirty="0">
                <a:solidFill>
                  <a:schemeClr val="tx1"/>
                </a:solidFill>
                <a:latin typeface="Gilroy-SemiBold ☞" pitchFamily="2" charset="77"/>
              </a:rPr>
              <a:t>11 Steps Decision Tree</a:t>
            </a:r>
          </a:p>
        </p:txBody>
      </p:sp>
      <p:cxnSp>
        <p:nvCxnSpPr>
          <p:cNvPr id="170" name="Straight Arrow Connector 169">
            <a:extLst>
              <a:ext uri="{FF2B5EF4-FFF2-40B4-BE49-F238E27FC236}">
                <a16:creationId xmlns:a16="http://schemas.microsoft.com/office/drawing/2014/main" id="{C12BC0E5-59E6-EA1B-9922-6BF9A7E3C211}"/>
              </a:ext>
            </a:extLst>
          </p:cNvPr>
          <p:cNvCxnSpPr>
            <a:cxnSpLocks/>
          </p:cNvCxnSpPr>
          <p:nvPr/>
        </p:nvCxnSpPr>
        <p:spPr>
          <a:xfrm>
            <a:off x="14054572" y="9148227"/>
            <a:ext cx="0" cy="421787"/>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5163119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a:t>
            </a:r>
            <a:r>
              <a:rPr lang="en-US" b="1" dirty="0"/>
              <a:t>How does Blockchain work?</a:t>
            </a:r>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Blockchain – How does Blockchain work?</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8</a:t>
            </a:fld>
            <a:endParaRPr lang="en-IN" dirty="0"/>
          </a:p>
        </p:txBody>
      </p:sp>
      <p:pic>
        <p:nvPicPr>
          <p:cNvPr id="7" name="Picture 6">
            <a:extLst>
              <a:ext uri="{FF2B5EF4-FFF2-40B4-BE49-F238E27FC236}">
                <a16:creationId xmlns:a16="http://schemas.microsoft.com/office/drawing/2014/main" id="{E5312556-1329-0750-5A9C-FF13B75B8CB1}"/>
              </a:ext>
            </a:extLst>
          </p:cNvPr>
          <p:cNvPicPr>
            <a:picLocks/>
          </p:cNvPicPr>
          <p:nvPr/>
        </p:nvPicPr>
        <p:blipFill>
          <a:blip r:embed="rId2"/>
          <a:stretch>
            <a:fillRect/>
          </a:stretch>
        </p:blipFill>
        <p:spPr>
          <a:xfrm>
            <a:off x="1485900" y="4394933"/>
            <a:ext cx="20431124" cy="8134350"/>
          </a:xfrm>
          <a:prstGeom prst="rect">
            <a:avLst/>
          </a:prstGeom>
        </p:spPr>
      </p:pic>
    </p:spTree>
    <p:extLst>
      <p:ext uri="{BB962C8B-B14F-4D97-AF65-F5344CB8AC3E}">
        <p14:creationId xmlns:p14="http://schemas.microsoft.com/office/powerpoint/2010/main" val="223200575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a:t>
            </a:r>
            <a:r>
              <a:rPr lang="en-US" b="1" dirty="0"/>
              <a:t>Building Blocks</a:t>
            </a:r>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Blockchain – Building Blocks</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9</a:t>
            </a:fld>
            <a:endParaRPr lang="en-IN" dirty="0"/>
          </a:p>
        </p:txBody>
      </p:sp>
      <p:sp>
        <p:nvSpPr>
          <p:cNvPr id="9" name="TextBox 8">
            <a:extLst>
              <a:ext uri="{FF2B5EF4-FFF2-40B4-BE49-F238E27FC236}">
                <a16:creationId xmlns:a16="http://schemas.microsoft.com/office/drawing/2014/main" id="{AC8E316D-1A97-3206-332E-A102AA9E4B6D}"/>
              </a:ext>
            </a:extLst>
          </p:cNvPr>
          <p:cNvSpPr txBox="1"/>
          <p:nvPr/>
        </p:nvSpPr>
        <p:spPr>
          <a:xfrm>
            <a:off x="1732870" y="4571751"/>
            <a:ext cx="6363380" cy="3334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3000" b="1" i="0" u="none" strike="noStrike" cap="none" spc="0" normalizeH="0" baseline="0" dirty="0">
                <a:ln>
                  <a:noFill/>
                </a:ln>
                <a:solidFill>
                  <a:srgbClr val="42AAC9"/>
                </a:solidFill>
                <a:effectLst/>
                <a:uFillTx/>
                <a:latin typeface="+mn-lt"/>
                <a:ea typeface="+mn-ea"/>
                <a:cs typeface="+mn-cs"/>
                <a:sym typeface="Avenir Light"/>
              </a:rPr>
              <a:t>Append-only distributed system of record shared across business network</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42AAC9"/>
                </a:solidFill>
                <a:effectLst/>
                <a:uFillTx/>
                <a:latin typeface="+mn-lt"/>
                <a:ea typeface="+mn-ea"/>
                <a:cs typeface="+mn-cs"/>
                <a:sym typeface="Avenir Light"/>
              </a:rPr>
              <a:t>Shared between participants</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42AAC9"/>
                </a:solidFill>
                <a:effectLst/>
                <a:uFillTx/>
                <a:latin typeface="+mn-lt"/>
                <a:ea typeface="+mn-ea"/>
                <a:cs typeface="+mn-cs"/>
                <a:sym typeface="Avenir Light"/>
              </a:rPr>
              <a:t>Participants have own copy through replication</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42AAC9"/>
                </a:solidFill>
                <a:effectLst/>
                <a:uFillTx/>
                <a:latin typeface="+mn-lt"/>
                <a:ea typeface="+mn-ea"/>
                <a:cs typeface="+mn-cs"/>
                <a:sym typeface="Avenir Light"/>
              </a:rPr>
              <a:t>Permissioned, so participants see only appropriate transactions</a:t>
            </a:r>
            <a:endParaRPr kumimoji="0" lang="en-IN" sz="3000" b="0" i="0" u="none" strike="noStrike" cap="none" spc="0" normalizeH="0" baseline="0" dirty="0">
              <a:ln>
                <a:noFill/>
              </a:ln>
              <a:solidFill>
                <a:srgbClr val="42AAC9"/>
              </a:solidFill>
              <a:effectLst/>
              <a:uFillTx/>
              <a:latin typeface="+mn-lt"/>
              <a:ea typeface="+mn-ea"/>
              <a:cs typeface="+mn-cs"/>
              <a:sym typeface="Avenir Light"/>
            </a:endParaRPr>
          </a:p>
        </p:txBody>
      </p:sp>
      <p:sp>
        <p:nvSpPr>
          <p:cNvPr id="10" name="TextBox 9">
            <a:extLst>
              <a:ext uri="{FF2B5EF4-FFF2-40B4-BE49-F238E27FC236}">
                <a16:creationId xmlns:a16="http://schemas.microsoft.com/office/drawing/2014/main" id="{868C8672-99D9-227E-72CC-DD2904A7E25E}"/>
              </a:ext>
            </a:extLst>
          </p:cNvPr>
          <p:cNvSpPr txBox="1"/>
          <p:nvPr/>
        </p:nvSpPr>
        <p:spPr>
          <a:xfrm>
            <a:off x="16284577" y="4533402"/>
            <a:ext cx="6762750" cy="2872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3000" b="1" i="0" u="none" strike="noStrike" cap="none" spc="0" normalizeH="0" baseline="0" dirty="0">
                <a:ln>
                  <a:noFill/>
                </a:ln>
                <a:solidFill>
                  <a:srgbClr val="42AAC9"/>
                </a:solidFill>
                <a:effectLst/>
                <a:uFillTx/>
                <a:latin typeface="+mn-lt"/>
                <a:ea typeface="+mn-ea"/>
                <a:cs typeface="+mn-cs"/>
                <a:sym typeface="Avenir Light"/>
              </a:rPr>
              <a:t>Business terms embedded in transaction database &amp; executed with transactions</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42AAC9"/>
                </a:solidFill>
                <a:effectLst/>
                <a:uFillTx/>
                <a:latin typeface="+mn-lt"/>
                <a:ea typeface="+mn-ea"/>
                <a:cs typeface="+mn-cs"/>
                <a:sym typeface="Avenir Light"/>
              </a:rPr>
              <a:t>Verifiable, signed</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42AAC9"/>
                </a:solidFill>
                <a:effectLst/>
                <a:uFillTx/>
                <a:latin typeface="+mn-lt"/>
                <a:ea typeface="+mn-ea"/>
                <a:cs typeface="+mn-cs"/>
                <a:sym typeface="Avenir Light"/>
              </a:rPr>
              <a:t>Encoded in programming language</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42AAC9"/>
                </a:solidFill>
                <a:effectLst/>
                <a:uFillTx/>
                <a:latin typeface="+mn-lt"/>
                <a:ea typeface="+mn-ea"/>
                <a:cs typeface="+mn-cs"/>
                <a:sym typeface="Avenir Light"/>
              </a:rPr>
              <a:t>Analogous to a stored procedure call on a database</a:t>
            </a:r>
          </a:p>
        </p:txBody>
      </p:sp>
      <p:pic>
        <p:nvPicPr>
          <p:cNvPr id="12" name="Picture 11">
            <a:extLst>
              <a:ext uri="{FF2B5EF4-FFF2-40B4-BE49-F238E27FC236}">
                <a16:creationId xmlns:a16="http://schemas.microsoft.com/office/drawing/2014/main" id="{13CEF043-AF5F-5254-E7E1-8FADE456EA77}"/>
              </a:ext>
            </a:extLst>
          </p:cNvPr>
          <p:cNvPicPr>
            <a:picLocks noChangeAspect="1"/>
          </p:cNvPicPr>
          <p:nvPr/>
        </p:nvPicPr>
        <p:blipFill>
          <a:blip r:embed="rId2"/>
          <a:stretch>
            <a:fillRect/>
          </a:stretch>
        </p:blipFill>
        <p:spPr>
          <a:xfrm>
            <a:off x="8297580" y="4505447"/>
            <a:ext cx="7785667" cy="6801099"/>
          </a:xfrm>
          <a:prstGeom prst="rect">
            <a:avLst/>
          </a:prstGeom>
        </p:spPr>
      </p:pic>
      <p:sp>
        <p:nvSpPr>
          <p:cNvPr id="13" name="TextBox 12">
            <a:extLst>
              <a:ext uri="{FF2B5EF4-FFF2-40B4-BE49-F238E27FC236}">
                <a16:creationId xmlns:a16="http://schemas.microsoft.com/office/drawing/2014/main" id="{88AE264A-4438-3122-881A-E99307955A77}"/>
              </a:ext>
            </a:extLst>
          </p:cNvPr>
          <p:cNvSpPr txBox="1"/>
          <p:nvPr/>
        </p:nvSpPr>
        <p:spPr>
          <a:xfrm>
            <a:off x="1732870" y="8038604"/>
            <a:ext cx="6363380" cy="3334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3000" b="1" i="0" u="none" strike="noStrike" cap="none" spc="0" normalizeH="0" baseline="0" dirty="0">
                <a:ln>
                  <a:noFill/>
                </a:ln>
                <a:solidFill>
                  <a:srgbClr val="42AAC9"/>
                </a:solidFill>
                <a:effectLst/>
                <a:uFillTx/>
                <a:latin typeface="+mn-lt"/>
                <a:ea typeface="+mn-ea"/>
                <a:cs typeface="+mn-cs"/>
                <a:sym typeface="Avenir Light"/>
              </a:rPr>
              <a:t>Ensuring appropriate visibility; transactions are secure, authenticated &amp; verifiable</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42AAC9"/>
                </a:solidFill>
                <a:effectLst/>
                <a:uFillTx/>
                <a:latin typeface="+mn-lt"/>
                <a:ea typeface="+mn-ea"/>
                <a:cs typeface="+mn-cs"/>
                <a:sym typeface="Avenir Light"/>
              </a:rPr>
              <a:t>Cryptography central to these processes</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42AAC9"/>
                </a:solidFill>
                <a:effectLst/>
                <a:uFillTx/>
                <a:latin typeface="+mn-lt"/>
                <a:ea typeface="+mn-ea"/>
                <a:cs typeface="+mn-cs"/>
                <a:sym typeface="Avenir Light"/>
              </a:rPr>
              <a:t>Access permission controlled via certification management</a:t>
            </a:r>
            <a:endParaRPr kumimoji="0" lang="en-IN" sz="3000" b="0" i="0" u="none" strike="noStrike" cap="none" spc="0" normalizeH="0" baseline="0" dirty="0">
              <a:ln>
                <a:noFill/>
              </a:ln>
              <a:solidFill>
                <a:srgbClr val="42AAC9"/>
              </a:solidFill>
              <a:effectLst/>
              <a:uFillTx/>
              <a:latin typeface="+mn-lt"/>
              <a:ea typeface="+mn-ea"/>
              <a:cs typeface="+mn-cs"/>
              <a:sym typeface="Avenir Light"/>
            </a:endParaRPr>
          </a:p>
        </p:txBody>
      </p:sp>
      <p:sp>
        <p:nvSpPr>
          <p:cNvPr id="14" name="TextBox 13">
            <a:extLst>
              <a:ext uri="{FF2B5EF4-FFF2-40B4-BE49-F238E27FC236}">
                <a16:creationId xmlns:a16="http://schemas.microsoft.com/office/drawing/2014/main" id="{DEFEBD1C-AFAD-6B68-9D86-D117F85DBC1E}"/>
              </a:ext>
            </a:extLst>
          </p:cNvPr>
          <p:cNvSpPr txBox="1"/>
          <p:nvPr/>
        </p:nvSpPr>
        <p:spPr>
          <a:xfrm>
            <a:off x="16284577" y="8038604"/>
            <a:ext cx="6762750" cy="3334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3000" b="1" i="0" u="none" strike="noStrike" cap="none" spc="0" normalizeH="0" baseline="0" dirty="0">
                <a:ln>
                  <a:noFill/>
                </a:ln>
                <a:solidFill>
                  <a:srgbClr val="42AAC9"/>
                </a:solidFill>
                <a:effectLst/>
                <a:uFillTx/>
                <a:latin typeface="+mn-lt"/>
                <a:ea typeface="+mn-ea"/>
                <a:cs typeface="+mn-cs"/>
                <a:sym typeface="Avenir Light"/>
              </a:rPr>
              <a:t>Transactions are endorsed by relevant participants</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42AAC9"/>
                </a:solidFill>
                <a:effectLst/>
                <a:uFillTx/>
                <a:latin typeface="+mn-lt"/>
                <a:ea typeface="+mn-ea"/>
                <a:cs typeface="+mn-cs"/>
                <a:sym typeface="Avenir Light"/>
              </a:rPr>
              <a:t>Endorsed transactions are added to the ledger with appropriate confidentiality</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42AAC9"/>
                </a:solidFill>
                <a:effectLst/>
                <a:uFillTx/>
                <a:latin typeface="+mn-lt"/>
                <a:ea typeface="+mn-ea"/>
                <a:cs typeface="+mn-cs"/>
                <a:sym typeface="Avenir Light"/>
              </a:rPr>
              <a:t>Assets have a verifiable audit trail</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42AAC9"/>
                </a:solidFill>
                <a:effectLst/>
                <a:uFillTx/>
                <a:latin typeface="+mn-lt"/>
                <a:ea typeface="+mn-ea"/>
                <a:cs typeface="+mn-cs"/>
                <a:sym typeface="Avenir Light"/>
              </a:rPr>
              <a:t>Transactions cannot be modified, inserted or deleted</a:t>
            </a:r>
          </a:p>
        </p:txBody>
      </p:sp>
    </p:spTree>
    <p:extLst>
      <p:ext uri="{BB962C8B-B14F-4D97-AF65-F5344CB8AC3E}">
        <p14:creationId xmlns:p14="http://schemas.microsoft.com/office/powerpoint/2010/main" val="2786503192"/>
      </p:ext>
    </p:extLst>
  </p:cSld>
  <p:clrMapOvr>
    <a:masterClrMapping/>
  </p:clrMapOvr>
  <p:transition spd="med"/>
</p:sld>
</file>

<file path=ppt/theme/theme1.xml><?xml version="1.0" encoding="utf-8"?>
<a:theme xmlns:a="http://schemas.openxmlformats.org/drawingml/2006/main" name="New_Template1">
  <a:themeElements>
    <a:clrScheme name="Custom 3">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all" spc="512" normalizeH="0" baseline="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1">
  <a:themeElements>
    <a:clrScheme name="Custom 3">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all" spc="512" normalizeH="0" baseline="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all" spc="512" normalizeH="0" baseline="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1135</TotalTime>
  <Words>2423</Words>
  <Application>Microsoft Office PowerPoint</Application>
  <PresentationFormat>Custom</PresentationFormat>
  <Paragraphs>665</Paragraphs>
  <Slides>43</Slides>
  <Notes>0</Notes>
  <HiddenSlides>0</HiddenSlides>
  <MMClips>0</MMClips>
  <ScaleCrop>false</ScaleCrop>
  <HeadingPairs>
    <vt:vector size="6" baseType="variant">
      <vt:variant>
        <vt:lpstr>Fonts Used</vt:lpstr>
      </vt:variant>
      <vt:variant>
        <vt:i4>23</vt:i4>
      </vt:variant>
      <vt:variant>
        <vt:lpstr>Theme</vt:lpstr>
      </vt:variant>
      <vt:variant>
        <vt:i4>2</vt:i4>
      </vt:variant>
      <vt:variant>
        <vt:lpstr>Slide Titles</vt:lpstr>
      </vt:variant>
      <vt:variant>
        <vt:i4>43</vt:i4>
      </vt:variant>
    </vt:vector>
  </HeadingPairs>
  <TitlesOfParts>
    <vt:vector size="68" baseType="lpstr">
      <vt:lpstr>Arial</vt:lpstr>
      <vt:lpstr>Avenir</vt:lpstr>
      <vt:lpstr>Avenir Book</vt:lpstr>
      <vt:lpstr>Calibri</vt:lpstr>
      <vt:lpstr>Courier New</vt:lpstr>
      <vt:lpstr>DIN Alternate</vt:lpstr>
      <vt:lpstr>Gilroy-Bold</vt:lpstr>
      <vt:lpstr>Gilroy-Bold </vt:lpstr>
      <vt:lpstr>Gilroy-Bold ☞</vt:lpstr>
      <vt:lpstr>Gilroy-BoldItalic ☞</vt:lpstr>
      <vt:lpstr>Gilroy-Medium</vt:lpstr>
      <vt:lpstr>Gilroy-Medium ☞</vt:lpstr>
      <vt:lpstr>Gilroy-Regular</vt:lpstr>
      <vt:lpstr>Gilroy-Regular </vt:lpstr>
      <vt:lpstr>Gilroy-Regular ☞</vt:lpstr>
      <vt:lpstr>Gilroy-SemiBold ☞</vt:lpstr>
      <vt:lpstr>Helvetica Neue</vt:lpstr>
      <vt:lpstr>IBM Plex Sans</vt:lpstr>
      <vt:lpstr>Noto Sans Symbols</vt:lpstr>
      <vt:lpstr>Segoe UI</vt:lpstr>
      <vt:lpstr>Verdana</vt:lpstr>
      <vt:lpstr>Wingdings</vt:lpstr>
      <vt:lpstr>Wingdings 2</vt:lpstr>
      <vt:lpstr>New_Template1</vt:lpstr>
      <vt:lpstr>New_Template1</vt:lpstr>
      <vt:lpstr>PowerPoint Presentation</vt:lpstr>
      <vt:lpstr>Blockchain overview</vt:lpstr>
      <vt:lpstr>Blockchain overview</vt:lpstr>
      <vt:lpstr>Blockchain overview</vt:lpstr>
      <vt:lpstr>Blockchain overview</vt:lpstr>
      <vt:lpstr>Blockchain overview</vt:lpstr>
      <vt:lpstr>Blockchain overview</vt:lpstr>
      <vt:lpstr>Blockchain overview</vt:lpstr>
      <vt:lpstr>Blockchain overview</vt:lpstr>
      <vt:lpstr>Blockchain overview</vt:lpstr>
      <vt:lpstr>Blockchain overview</vt:lpstr>
      <vt:lpstr>Blockchain overview</vt:lpstr>
      <vt:lpstr>Blockchain overview</vt:lpstr>
      <vt:lpstr>Blockchain overview</vt:lpstr>
      <vt:lpstr>Blockchain overview</vt:lpstr>
      <vt:lpstr>Blockchain overview</vt:lpstr>
      <vt:lpstr>Blockchain overview</vt:lpstr>
      <vt:lpstr>Blockchain overview</vt:lpstr>
      <vt:lpstr>Blockchain overview</vt:lpstr>
      <vt:lpstr>Blockchain overview</vt:lpstr>
      <vt:lpstr>Blockchain overview</vt:lpstr>
      <vt:lpstr>Blockchain overview</vt:lpstr>
      <vt:lpstr>Blockchain overview</vt:lpstr>
      <vt:lpstr>Blockchain IMPLEMENTATION</vt:lpstr>
      <vt:lpstr>Blockchain IMPLEMENTATION</vt:lpstr>
      <vt:lpstr>Blockchain IMPLEMENTATION</vt:lpstr>
      <vt:lpstr>Blockchain IMPLEMENTATION</vt:lpstr>
      <vt:lpstr>Blockchain IMPLEMENTATION</vt:lpstr>
      <vt:lpstr>Blockchain IMPLEMENTATION</vt:lpstr>
      <vt:lpstr>Blockchain IMPLEMENTATION</vt:lpstr>
      <vt:lpstr>Blockchain IMPLEMENTATION</vt:lpstr>
      <vt:lpstr>Blockchain IMPLEMENTATION</vt:lpstr>
      <vt:lpstr>Blockchain IMPLEMENTATION</vt:lpstr>
      <vt:lpstr>Blockchain IMPLEMENTATION</vt:lpstr>
      <vt:lpstr>Blockchain IMPLEMENTATION</vt:lpstr>
      <vt:lpstr>Blockchain IMPLEMENTATION</vt:lpstr>
      <vt:lpstr>Blockchain IMPLEMENTATION</vt:lpstr>
      <vt:lpstr>Blockchain IMPLEMENTATION</vt:lpstr>
      <vt:lpstr>Blockchain IMPLEMENTATION</vt:lpstr>
      <vt:lpstr>Blockchain IMPLEMENTATION</vt:lpstr>
      <vt:lpstr>Blockchain IMPLEMENTATION</vt:lpstr>
      <vt:lpstr>Blockchain IMPLEMENTATION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Presentation</dc:title>
  <dc:creator>Lakshmanaraj Sankaralingam</dc:creator>
  <cp:lastModifiedBy>LAKSHMANARAJ SANKARALINGAM</cp:lastModifiedBy>
  <cp:revision>74</cp:revision>
  <dcterms:modified xsi:type="dcterms:W3CDTF">2024-03-12T02:32:56Z</dcterms:modified>
</cp:coreProperties>
</file>