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26" r:id="rId4"/>
  </p:sldMasterIdLst>
  <p:notesMasterIdLst>
    <p:notesMasterId r:id="rId11"/>
  </p:notesMasterIdLst>
  <p:handoutMasterIdLst>
    <p:handoutMasterId r:id="rId12"/>
  </p:handoutMasterIdLst>
  <p:sldIdLst>
    <p:sldId id="323" r:id="rId5"/>
    <p:sldId id="6274" r:id="rId6"/>
    <p:sldId id="6275" r:id="rId7"/>
    <p:sldId id="6269" r:id="rId8"/>
    <p:sldId id="380" r:id="rId9"/>
    <p:sldId id="312" r:id="rId10"/>
  </p:sldIdLst>
  <p:sldSz cx="9144000" cy="5143500" type="screen16x9"/>
  <p:notesSz cx="6858000" cy="9144000"/>
  <p:defaultTextStyle>
    <a:defPPr marL="0" marR="0" indent="0" algn="l" defTabSz="34143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2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0" algn="ctr" defTabSz="3082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9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  <p:extLst>
    <p:ext uri="{EFAFB233-063F-42B5-8137-9DF3F51BA10A}">
      <p15:sldGuideLst xmlns:p15="http://schemas.microsoft.com/office/powerpoint/2012/main">
        <p15:guide id="1" orient="horz" pos="1383" userDrawn="1">
          <p15:clr>
            <a:srgbClr val="A4A3A4"/>
          </p15:clr>
        </p15:guide>
        <p15:guide id="2" pos="4020" userDrawn="1">
          <p15:clr>
            <a:srgbClr val="A4A3A4"/>
          </p15:clr>
        </p15:guide>
        <p15:guide id="3" pos="5738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3200" userDrawn="1">
          <p15:clr>
            <a:srgbClr val="A4A3A4"/>
          </p15:clr>
        </p15:guide>
        <p15:guide id="7" orient="horz" pos="2308" userDrawn="1">
          <p15:clr>
            <a:srgbClr val="A4A3A4"/>
          </p15:clr>
        </p15:guide>
        <p15:guide id="8" orient="horz" pos="1399" userDrawn="1">
          <p15:clr>
            <a:srgbClr val="A4A3A4"/>
          </p15:clr>
        </p15:guide>
        <p15:guide id="9" orient="horz" pos="3236" userDrawn="1">
          <p15:clr>
            <a:srgbClr val="A4A3A4"/>
          </p15:clr>
        </p15:guide>
        <p15:guide id="10" orient="horz" pos="23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4835CD-ABC1-6904-6401-FD93F05CFEB7}" name="Girish  Bajaj" initials="GB" userId="S::girish.bajaj@ideastoimpacts.com::8558a9bf-6e07-421d-a239-71371f315a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A7DF"/>
    <a:srgbClr val="F4C204"/>
    <a:srgbClr val="00627D"/>
    <a:srgbClr val="009ACE"/>
    <a:srgbClr val="10A0D5"/>
    <a:srgbClr val="FDAB00"/>
    <a:srgbClr val="0D9FD3"/>
    <a:srgbClr val="07667F"/>
    <a:srgbClr val="086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5196" autoAdjust="0"/>
  </p:normalViewPr>
  <p:slideViewPr>
    <p:cSldViewPr snapToGrid="0">
      <p:cViewPr varScale="1">
        <p:scale>
          <a:sx n="113" d="100"/>
          <a:sy n="113" d="100"/>
        </p:scale>
        <p:origin x="389" y="77"/>
      </p:cViewPr>
      <p:guideLst>
        <p:guide orient="horz" pos="1383"/>
        <p:guide pos="4020"/>
        <p:guide pos="5738"/>
        <p:guide/>
        <p:guide pos="2880"/>
        <p:guide orient="horz" pos="3200"/>
        <p:guide orient="horz" pos="2308"/>
        <p:guide orient="horz" pos="1399"/>
        <p:guide orient="horz" pos="3236"/>
        <p:guide orient="horz" pos="23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shwarPratikTreasurer\my%20files\ChartWeeklyETP16Feb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shwarPratikTreasurer\my%20files\ChartWeeklyETP01Mar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FirstSet!$B$1</c:f>
              <c:strCache>
                <c:ptCount val="1"/>
                <c:pt idx="0">
                  <c:v>FINISH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4-430B-A07F-0297510187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4-430B-A07F-0297510187B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4-430B-A07F-0297510187B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4-430B-A07F-0297510187B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4-430B-A07F-0297510187B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64-430B-A07F-0297510187BF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A64-430B-A07F-0297510187B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A64-430B-A07F-0297510187B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A64-430B-A07F-0297510187BF}"/>
              </c:ext>
            </c:extLst>
          </c:dPt>
          <c:dPt>
            <c:idx val="1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A64-430B-A07F-0297510187BF}"/>
              </c:ext>
            </c:extLst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A64-430B-A07F-0297510187BF}"/>
              </c:ext>
            </c:extLst>
          </c:dPt>
          <c:dPt>
            <c:idx val="2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A64-430B-A07F-0297510187BF}"/>
              </c:ext>
            </c:extLst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4A64-430B-A07F-0297510187BF}"/>
              </c:ext>
            </c:extLst>
          </c:dPt>
          <c:dPt>
            <c:idx val="2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4A64-430B-A07F-0297510187BF}"/>
              </c:ext>
            </c:extLst>
          </c:dPt>
          <c:dPt>
            <c:idx val="2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4A64-430B-A07F-0297510187BF}"/>
              </c:ext>
            </c:extLst>
          </c:dPt>
          <c:dPt>
            <c:idx val="2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4A64-430B-A07F-0297510187BF}"/>
              </c:ext>
            </c:extLst>
          </c:dPt>
          <c:dPt>
            <c:idx val="2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4A64-430B-A07F-0297510187BF}"/>
              </c:ext>
            </c:extLst>
          </c:dPt>
          <c:dPt>
            <c:idx val="2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4A64-430B-A07F-0297510187BF}"/>
              </c:ext>
            </c:extLst>
          </c:dPt>
          <c:dPt>
            <c:idx val="2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4A64-430B-A07F-0297510187BF}"/>
              </c:ext>
            </c:extLst>
          </c:dPt>
          <c:dPt>
            <c:idx val="2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4A64-430B-A07F-0297510187BF}"/>
              </c:ext>
            </c:extLst>
          </c:dPt>
          <c:dPt>
            <c:idx val="2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4A64-430B-A07F-0297510187BF}"/>
              </c:ext>
            </c:extLst>
          </c:dPt>
          <c:dPt>
            <c:idx val="3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4A64-430B-A07F-0297510187BF}"/>
              </c:ext>
            </c:extLst>
          </c:dPt>
          <c:dPt>
            <c:idx val="3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4A64-430B-A07F-0297510187BF}"/>
              </c:ext>
            </c:extLst>
          </c:dPt>
          <c:dPt>
            <c:idx val="3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4A64-430B-A07F-0297510187BF}"/>
              </c:ext>
            </c:extLst>
          </c:dPt>
          <c:dPt>
            <c:idx val="3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4A64-430B-A07F-0297510187BF}"/>
              </c:ext>
            </c:extLst>
          </c:dPt>
          <c:cat>
            <c:strRef>
              <c:f>FirstSet!$A$2:$A$35</c:f>
              <c:strCache>
                <c:ptCount val="34"/>
                <c:pt idx="0">
                  <c:v>Dev Code Merging First Set</c:v>
                </c:pt>
                <c:pt idx="1">
                  <c:v>Actuals</c:v>
                </c:pt>
                <c:pt idx="2">
                  <c:v>Environment Setup</c:v>
                </c:pt>
                <c:pt idx="3">
                  <c:v>Actuals</c:v>
                </c:pt>
                <c:pt idx="4">
                  <c:v>stock order type </c:v>
                </c:pt>
                <c:pt idx="5">
                  <c:v>Actuals</c:v>
                </c:pt>
                <c:pt idx="6">
                  <c:v>communication provider</c:v>
                </c:pt>
                <c:pt idx="7">
                  <c:v>Actuals</c:v>
                </c:pt>
                <c:pt idx="8">
                  <c:v>communication template</c:v>
                </c:pt>
                <c:pt idx="9">
                  <c:v>Actuals</c:v>
                </c:pt>
                <c:pt idx="10">
                  <c:v>node to node relation</c:v>
                </c:pt>
                <c:pt idx="11">
                  <c:v>Actuals</c:v>
                </c:pt>
                <c:pt idx="12">
                  <c:v>stock transfer</c:v>
                </c:pt>
                <c:pt idx="13">
                  <c:v>Actuals</c:v>
                </c:pt>
                <c:pt idx="14">
                  <c:v>digital receipt setup</c:v>
                </c:pt>
                <c:pt idx="15">
                  <c:v>Actuals</c:v>
                </c:pt>
                <c:pt idx="16">
                  <c:v>upload download history</c:v>
                </c:pt>
                <c:pt idx="17">
                  <c:v>Actuals</c:v>
                </c:pt>
                <c:pt idx="18">
                  <c:v>First Set Unit &amp; Integration Testing</c:v>
                </c:pt>
                <c:pt idx="19">
                  <c:v>Actuals</c:v>
                </c:pt>
                <c:pt idx="20">
                  <c:v>stock order type </c:v>
                </c:pt>
                <c:pt idx="21">
                  <c:v>Actuals</c:v>
                </c:pt>
                <c:pt idx="22">
                  <c:v>communication provider</c:v>
                </c:pt>
                <c:pt idx="23">
                  <c:v>Actuals</c:v>
                </c:pt>
                <c:pt idx="24">
                  <c:v>communication template</c:v>
                </c:pt>
                <c:pt idx="25">
                  <c:v>Actuals</c:v>
                </c:pt>
                <c:pt idx="26">
                  <c:v>node to node relation</c:v>
                </c:pt>
                <c:pt idx="27">
                  <c:v>Actuals</c:v>
                </c:pt>
                <c:pt idx="28">
                  <c:v>stock transfer</c:v>
                </c:pt>
                <c:pt idx="29">
                  <c:v>Actuals</c:v>
                </c:pt>
                <c:pt idx="30">
                  <c:v>digital receipt setup</c:v>
                </c:pt>
                <c:pt idx="31">
                  <c:v>Actuals</c:v>
                </c:pt>
                <c:pt idx="32">
                  <c:v>upload download history</c:v>
                </c:pt>
                <c:pt idx="33">
                  <c:v>Actuals</c:v>
                </c:pt>
              </c:strCache>
            </c:strRef>
          </c:cat>
          <c:val>
            <c:numRef>
              <c:f>FirstSet!$B$2:$B$35</c:f>
              <c:numCache>
                <c:formatCode>[$-14009]dd/mm/yy;@</c:formatCode>
                <c:ptCount val="34"/>
                <c:pt idx="0">
                  <c:v>45331</c:v>
                </c:pt>
                <c:pt idx="1">
                  <c:v>45331</c:v>
                </c:pt>
                <c:pt idx="2">
                  <c:v>45324</c:v>
                </c:pt>
                <c:pt idx="3">
                  <c:v>45327</c:v>
                </c:pt>
                <c:pt idx="4">
                  <c:v>45324</c:v>
                </c:pt>
                <c:pt idx="5">
                  <c:v>45328</c:v>
                </c:pt>
                <c:pt idx="6">
                  <c:v>45324</c:v>
                </c:pt>
                <c:pt idx="7">
                  <c:v>45328</c:v>
                </c:pt>
                <c:pt idx="8">
                  <c:v>45327</c:v>
                </c:pt>
                <c:pt idx="9">
                  <c:v>45329</c:v>
                </c:pt>
                <c:pt idx="10">
                  <c:v>45327</c:v>
                </c:pt>
                <c:pt idx="11">
                  <c:v>45329</c:v>
                </c:pt>
                <c:pt idx="12">
                  <c:v>45331</c:v>
                </c:pt>
                <c:pt idx="13">
                  <c:v>45331</c:v>
                </c:pt>
                <c:pt idx="14">
                  <c:v>45331</c:v>
                </c:pt>
                <c:pt idx="15">
                  <c:v>45331</c:v>
                </c:pt>
                <c:pt idx="16">
                  <c:v>45331</c:v>
                </c:pt>
                <c:pt idx="17">
                  <c:v>45331</c:v>
                </c:pt>
                <c:pt idx="18">
                  <c:v>45338</c:v>
                </c:pt>
                <c:pt idx="19">
                  <c:v>45338</c:v>
                </c:pt>
                <c:pt idx="20">
                  <c:v>45334</c:v>
                </c:pt>
                <c:pt idx="21">
                  <c:v>45334</c:v>
                </c:pt>
                <c:pt idx="22">
                  <c:v>45334</c:v>
                </c:pt>
                <c:pt idx="23">
                  <c:v>45334</c:v>
                </c:pt>
                <c:pt idx="24">
                  <c:v>45335</c:v>
                </c:pt>
                <c:pt idx="25">
                  <c:v>45335</c:v>
                </c:pt>
                <c:pt idx="26">
                  <c:v>45335</c:v>
                </c:pt>
                <c:pt idx="27">
                  <c:v>45335</c:v>
                </c:pt>
                <c:pt idx="28">
                  <c:v>45337</c:v>
                </c:pt>
                <c:pt idx="29">
                  <c:v>45337</c:v>
                </c:pt>
                <c:pt idx="30">
                  <c:v>45338</c:v>
                </c:pt>
                <c:pt idx="31">
                  <c:v>45338</c:v>
                </c:pt>
                <c:pt idx="32">
                  <c:v>45338</c:v>
                </c:pt>
                <c:pt idx="33">
                  <c:v>45338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4A64-430B-A07F-0297510187BF}"/>
            </c:ext>
          </c:extLst>
        </c:ser>
        <c:ser>
          <c:idx val="2"/>
          <c:order val="1"/>
          <c:tx>
            <c:strRef>
              <c:f>FirstSet!$C$1</c:f>
              <c:strCache>
                <c:ptCount val="1"/>
                <c:pt idx="0">
                  <c:v>BEGIN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FirstSet!$A$2:$A$35</c:f>
              <c:strCache>
                <c:ptCount val="34"/>
                <c:pt idx="0">
                  <c:v>Dev Code Merging First Set</c:v>
                </c:pt>
                <c:pt idx="1">
                  <c:v>Actuals</c:v>
                </c:pt>
                <c:pt idx="2">
                  <c:v>Environment Setup</c:v>
                </c:pt>
                <c:pt idx="3">
                  <c:v>Actuals</c:v>
                </c:pt>
                <c:pt idx="4">
                  <c:v>stock order type </c:v>
                </c:pt>
                <c:pt idx="5">
                  <c:v>Actuals</c:v>
                </c:pt>
                <c:pt idx="6">
                  <c:v>communication provider</c:v>
                </c:pt>
                <c:pt idx="7">
                  <c:v>Actuals</c:v>
                </c:pt>
                <c:pt idx="8">
                  <c:v>communication template</c:v>
                </c:pt>
                <c:pt idx="9">
                  <c:v>Actuals</c:v>
                </c:pt>
                <c:pt idx="10">
                  <c:v>node to node relation</c:v>
                </c:pt>
                <c:pt idx="11">
                  <c:v>Actuals</c:v>
                </c:pt>
                <c:pt idx="12">
                  <c:v>stock transfer</c:v>
                </c:pt>
                <c:pt idx="13">
                  <c:v>Actuals</c:v>
                </c:pt>
                <c:pt idx="14">
                  <c:v>digital receipt setup</c:v>
                </c:pt>
                <c:pt idx="15">
                  <c:v>Actuals</c:v>
                </c:pt>
                <c:pt idx="16">
                  <c:v>upload download history</c:v>
                </c:pt>
                <c:pt idx="17">
                  <c:v>Actuals</c:v>
                </c:pt>
                <c:pt idx="18">
                  <c:v>First Set Unit &amp; Integration Testing</c:v>
                </c:pt>
                <c:pt idx="19">
                  <c:v>Actuals</c:v>
                </c:pt>
                <c:pt idx="20">
                  <c:v>stock order type </c:v>
                </c:pt>
                <c:pt idx="21">
                  <c:v>Actuals</c:v>
                </c:pt>
                <c:pt idx="22">
                  <c:v>communication provider</c:v>
                </c:pt>
                <c:pt idx="23">
                  <c:v>Actuals</c:v>
                </c:pt>
                <c:pt idx="24">
                  <c:v>communication template</c:v>
                </c:pt>
                <c:pt idx="25">
                  <c:v>Actuals</c:v>
                </c:pt>
                <c:pt idx="26">
                  <c:v>node to node relation</c:v>
                </c:pt>
                <c:pt idx="27">
                  <c:v>Actuals</c:v>
                </c:pt>
                <c:pt idx="28">
                  <c:v>stock transfer</c:v>
                </c:pt>
                <c:pt idx="29">
                  <c:v>Actuals</c:v>
                </c:pt>
                <c:pt idx="30">
                  <c:v>digital receipt setup</c:v>
                </c:pt>
                <c:pt idx="31">
                  <c:v>Actuals</c:v>
                </c:pt>
                <c:pt idx="32">
                  <c:v>upload download history</c:v>
                </c:pt>
                <c:pt idx="33">
                  <c:v>Actuals</c:v>
                </c:pt>
              </c:strCache>
            </c:strRef>
          </c:cat>
          <c:val>
            <c:numRef>
              <c:f>FirstSet!$C$2:$C$35</c:f>
              <c:numCache>
                <c:formatCode>[$-14009]dd/mm/yy;@</c:formatCode>
                <c:ptCount val="34"/>
                <c:pt idx="0">
                  <c:v>45323</c:v>
                </c:pt>
                <c:pt idx="1">
                  <c:v>45326</c:v>
                </c:pt>
                <c:pt idx="2">
                  <c:v>45323</c:v>
                </c:pt>
                <c:pt idx="3">
                  <c:v>45326</c:v>
                </c:pt>
                <c:pt idx="4">
                  <c:v>45323</c:v>
                </c:pt>
                <c:pt idx="5">
                  <c:v>45327</c:v>
                </c:pt>
                <c:pt idx="6">
                  <c:v>45323</c:v>
                </c:pt>
                <c:pt idx="7">
                  <c:v>45327</c:v>
                </c:pt>
                <c:pt idx="8">
                  <c:v>45326</c:v>
                </c:pt>
                <c:pt idx="9">
                  <c:v>45328</c:v>
                </c:pt>
                <c:pt idx="10">
                  <c:v>45326</c:v>
                </c:pt>
                <c:pt idx="11">
                  <c:v>45328</c:v>
                </c:pt>
                <c:pt idx="12">
                  <c:v>45327</c:v>
                </c:pt>
                <c:pt idx="13">
                  <c:v>45328</c:v>
                </c:pt>
                <c:pt idx="14">
                  <c:v>45327</c:v>
                </c:pt>
                <c:pt idx="15">
                  <c:v>45328</c:v>
                </c:pt>
                <c:pt idx="16">
                  <c:v>45327</c:v>
                </c:pt>
                <c:pt idx="17">
                  <c:v>45328</c:v>
                </c:pt>
                <c:pt idx="18">
                  <c:v>45333</c:v>
                </c:pt>
                <c:pt idx="19">
                  <c:v>45333</c:v>
                </c:pt>
                <c:pt idx="20">
                  <c:v>45333</c:v>
                </c:pt>
                <c:pt idx="21">
                  <c:v>45333</c:v>
                </c:pt>
                <c:pt idx="22">
                  <c:v>45333</c:v>
                </c:pt>
                <c:pt idx="23">
                  <c:v>45333</c:v>
                </c:pt>
                <c:pt idx="24">
                  <c:v>45334</c:v>
                </c:pt>
                <c:pt idx="25">
                  <c:v>45334</c:v>
                </c:pt>
                <c:pt idx="26">
                  <c:v>45334</c:v>
                </c:pt>
                <c:pt idx="27">
                  <c:v>45334</c:v>
                </c:pt>
                <c:pt idx="28">
                  <c:v>45335</c:v>
                </c:pt>
                <c:pt idx="29">
                  <c:v>45335</c:v>
                </c:pt>
                <c:pt idx="30">
                  <c:v>45336</c:v>
                </c:pt>
                <c:pt idx="31">
                  <c:v>45336</c:v>
                </c:pt>
                <c:pt idx="32">
                  <c:v>45336</c:v>
                </c:pt>
                <c:pt idx="33">
                  <c:v>45336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4A64-430B-A07F-0297510187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34475776"/>
        <c:axId val="1334768784"/>
      </c:barChart>
      <c:catAx>
        <c:axId val="133447577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334768784"/>
        <c:crosses val="autoZero"/>
        <c:auto val="1"/>
        <c:lblAlgn val="ctr"/>
        <c:lblOffset val="100"/>
        <c:noMultiLvlLbl val="0"/>
      </c:catAx>
      <c:valAx>
        <c:axId val="1334768784"/>
        <c:scaling>
          <c:orientation val="minMax"/>
          <c:max val="45339"/>
          <c:min val="4532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34475776"/>
        <c:crosses val="autoZero"/>
        <c:crossBetween val="between"/>
        <c:majorUnit val="7"/>
        <c:min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SecondSet!$B$1</c:f>
              <c:strCache>
                <c:ptCount val="1"/>
                <c:pt idx="0">
                  <c:v>FINISH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3-4D94-B21A-D7E12911FB8C}"/>
              </c:ext>
            </c:extLst>
          </c:dPt>
          <c:dPt>
            <c:idx val="2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3-4D94-B21A-D7E12911FB8C}"/>
              </c:ext>
            </c:extLst>
          </c:dPt>
          <c:dPt>
            <c:idx val="4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3-4D94-B21A-D7E12911FB8C}"/>
              </c:ext>
            </c:extLst>
          </c:dPt>
          <c:dPt>
            <c:idx val="6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3-4D94-B21A-D7E12911FB8C}"/>
              </c:ext>
            </c:extLst>
          </c:dPt>
          <c:dPt>
            <c:idx val="8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3-4D94-B21A-D7E12911FB8C}"/>
              </c:ext>
            </c:extLst>
          </c:dPt>
          <c:dPt>
            <c:idx val="10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3-4D94-B21A-D7E12911FB8C}"/>
              </c:ext>
            </c:extLst>
          </c:dPt>
          <c:dPt>
            <c:idx val="12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3-4D94-B21A-D7E12911FB8C}"/>
              </c:ext>
            </c:extLst>
          </c:dPt>
          <c:dPt>
            <c:idx val="14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3-4D94-B21A-D7E12911FB8C}"/>
              </c:ext>
            </c:extLst>
          </c:dPt>
          <c:dPt>
            <c:idx val="16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3-4D94-B21A-D7E12911FB8C}"/>
              </c:ext>
            </c:extLst>
          </c:dPt>
          <c:dPt>
            <c:idx val="18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3-4D94-B21A-D7E12911FB8C}"/>
              </c:ext>
            </c:extLst>
          </c:dPt>
          <c:dPt>
            <c:idx val="20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9A3-4D94-B21A-D7E12911FB8C}"/>
              </c:ext>
            </c:extLst>
          </c:dPt>
          <c:dPt>
            <c:idx val="22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9A3-4D94-B21A-D7E12911FB8C}"/>
              </c:ext>
            </c:extLst>
          </c:dPt>
          <c:dPt>
            <c:idx val="24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69A3-4D94-B21A-D7E12911FB8C}"/>
              </c:ext>
            </c:extLst>
          </c:dPt>
          <c:dPt>
            <c:idx val="26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69A3-4D94-B21A-D7E12911FB8C}"/>
              </c:ext>
            </c:extLst>
          </c:dPt>
          <c:cat>
            <c:strRef>
              <c:f>SecondSet!$A$2:$A$29</c:f>
              <c:strCache>
                <c:ptCount val="28"/>
                <c:pt idx="0">
                  <c:v>Dev Code Bug fixing First Set</c:v>
                </c:pt>
                <c:pt idx="1">
                  <c:v>Actuals</c:v>
                </c:pt>
                <c:pt idx="2">
                  <c:v>Dev Code Merging Second Set</c:v>
                </c:pt>
                <c:pt idx="3">
                  <c:v>Actuals</c:v>
                </c:pt>
                <c:pt idx="4">
                  <c:v>stock take</c:v>
                </c:pt>
                <c:pt idx="5">
                  <c:v>Actuals</c:v>
                </c:pt>
                <c:pt idx="6">
                  <c:v>Customer List</c:v>
                </c:pt>
                <c:pt idx="7">
                  <c:v>Actuals</c:v>
                </c:pt>
                <c:pt idx="8">
                  <c:v>purchase order receive</c:v>
                </c:pt>
                <c:pt idx="9">
                  <c:v>Actuals</c:v>
                </c:pt>
                <c:pt idx="10">
                  <c:v>clientelling</c:v>
                </c:pt>
                <c:pt idx="11">
                  <c:v>Actuals</c:v>
                </c:pt>
                <c:pt idx="12">
                  <c:v>Second Set Unit, Integration Testing and Bug Fixing</c:v>
                </c:pt>
                <c:pt idx="13">
                  <c:v>Actuals</c:v>
                </c:pt>
                <c:pt idx="14">
                  <c:v>stock take</c:v>
                </c:pt>
                <c:pt idx="15">
                  <c:v>Actuals</c:v>
                </c:pt>
                <c:pt idx="16">
                  <c:v>Customer List</c:v>
                </c:pt>
                <c:pt idx="17">
                  <c:v>Actuals</c:v>
                </c:pt>
                <c:pt idx="18">
                  <c:v>purchase order receive</c:v>
                </c:pt>
                <c:pt idx="19">
                  <c:v>Actuals</c:v>
                </c:pt>
                <c:pt idx="20">
                  <c:v>clientelling</c:v>
                </c:pt>
                <c:pt idx="21">
                  <c:v>Actuals</c:v>
                </c:pt>
                <c:pt idx="22">
                  <c:v>Impl Merging, Integration Testing</c:v>
                </c:pt>
                <c:pt idx="23">
                  <c:v>Actuals</c:v>
                </c:pt>
                <c:pt idx="24">
                  <c:v>UAT</c:v>
                </c:pt>
                <c:pt idx="25">
                  <c:v>Actuals</c:v>
                </c:pt>
                <c:pt idx="26">
                  <c:v>Support</c:v>
                </c:pt>
                <c:pt idx="27">
                  <c:v>Actuals</c:v>
                </c:pt>
              </c:strCache>
            </c:strRef>
          </c:cat>
          <c:val>
            <c:numRef>
              <c:f>SecondSet!$B$2:$B$29</c:f>
              <c:numCache>
                <c:formatCode>[$-14009]dd/mm/yy;@</c:formatCode>
                <c:ptCount val="28"/>
                <c:pt idx="0">
                  <c:v>45343</c:v>
                </c:pt>
                <c:pt idx="1">
                  <c:v>45346</c:v>
                </c:pt>
                <c:pt idx="2">
                  <c:v>45345</c:v>
                </c:pt>
                <c:pt idx="3">
                  <c:v>45346</c:v>
                </c:pt>
                <c:pt idx="4">
                  <c:v>45342</c:v>
                </c:pt>
                <c:pt idx="5">
                  <c:v>45342</c:v>
                </c:pt>
                <c:pt idx="6">
                  <c:v>45342</c:v>
                </c:pt>
                <c:pt idx="7">
                  <c:v>45346</c:v>
                </c:pt>
                <c:pt idx="8">
                  <c:v>45344</c:v>
                </c:pt>
                <c:pt idx="9">
                  <c:v>45344</c:v>
                </c:pt>
                <c:pt idx="10">
                  <c:v>45345</c:v>
                </c:pt>
                <c:pt idx="11">
                  <c:v>45346</c:v>
                </c:pt>
                <c:pt idx="12">
                  <c:v>45351</c:v>
                </c:pt>
                <c:pt idx="13">
                  <c:v>45352</c:v>
                </c:pt>
                <c:pt idx="14">
                  <c:v>45348</c:v>
                </c:pt>
                <c:pt idx="15">
                  <c:v>45348</c:v>
                </c:pt>
                <c:pt idx="16">
                  <c:v>45349</c:v>
                </c:pt>
                <c:pt idx="17">
                  <c:v>45349</c:v>
                </c:pt>
                <c:pt idx="18">
                  <c:v>45350</c:v>
                </c:pt>
                <c:pt idx="19">
                  <c:v>45352</c:v>
                </c:pt>
                <c:pt idx="20">
                  <c:v>45351</c:v>
                </c:pt>
                <c:pt idx="21">
                  <c:v>45352</c:v>
                </c:pt>
                <c:pt idx="22">
                  <c:v>45357</c:v>
                </c:pt>
                <c:pt idx="23">
                  <c:v>45362</c:v>
                </c:pt>
                <c:pt idx="24">
                  <c:v>45362</c:v>
                </c:pt>
                <c:pt idx="26">
                  <c:v>45365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69A3-4D94-B21A-D7E12911FB8C}"/>
            </c:ext>
          </c:extLst>
        </c:ser>
        <c:ser>
          <c:idx val="2"/>
          <c:order val="1"/>
          <c:tx>
            <c:strRef>
              <c:f>SecondSet!$C$1</c:f>
              <c:strCache>
                <c:ptCount val="1"/>
                <c:pt idx="0">
                  <c:v>BEGIN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SecondSet!$A$2:$A$29</c:f>
              <c:strCache>
                <c:ptCount val="28"/>
                <c:pt idx="0">
                  <c:v>Dev Code Bug fixing First Set</c:v>
                </c:pt>
                <c:pt idx="1">
                  <c:v>Actuals</c:v>
                </c:pt>
                <c:pt idx="2">
                  <c:v>Dev Code Merging Second Set</c:v>
                </c:pt>
                <c:pt idx="3">
                  <c:v>Actuals</c:v>
                </c:pt>
                <c:pt idx="4">
                  <c:v>stock take</c:v>
                </c:pt>
                <c:pt idx="5">
                  <c:v>Actuals</c:v>
                </c:pt>
                <c:pt idx="6">
                  <c:v>Customer List</c:v>
                </c:pt>
                <c:pt idx="7">
                  <c:v>Actuals</c:v>
                </c:pt>
                <c:pt idx="8">
                  <c:v>purchase order receive</c:v>
                </c:pt>
                <c:pt idx="9">
                  <c:v>Actuals</c:v>
                </c:pt>
                <c:pt idx="10">
                  <c:v>clientelling</c:v>
                </c:pt>
                <c:pt idx="11">
                  <c:v>Actuals</c:v>
                </c:pt>
                <c:pt idx="12">
                  <c:v>Second Set Unit, Integration Testing and Bug Fixing</c:v>
                </c:pt>
                <c:pt idx="13">
                  <c:v>Actuals</c:v>
                </c:pt>
                <c:pt idx="14">
                  <c:v>stock take</c:v>
                </c:pt>
                <c:pt idx="15">
                  <c:v>Actuals</c:v>
                </c:pt>
                <c:pt idx="16">
                  <c:v>Customer List</c:v>
                </c:pt>
                <c:pt idx="17">
                  <c:v>Actuals</c:v>
                </c:pt>
                <c:pt idx="18">
                  <c:v>purchase order receive</c:v>
                </c:pt>
                <c:pt idx="19">
                  <c:v>Actuals</c:v>
                </c:pt>
                <c:pt idx="20">
                  <c:v>clientelling</c:v>
                </c:pt>
                <c:pt idx="21">
                  <c:v>Actuals</c:v>
                </c:pt>
                <c:pt idx="22">
                  <c:v>Impl Merging, Integration Testing</c:v>
                </c:pt>
                <c:pt idx="23">
                  <c:v>Actuals</c:v>
                </c:pt>
                <c:pt idx="24">
                  <c:v>UAT</c:v>
                </c:pt>
                <c:pt idx="25">
                  <c:v>Actuals</c:v>
                </c:pt>
                <c:pt idx="26">
                  <c:v>Support</c:v>
                </c:pt>
                <c:pt idx="27">
                  <c:v>Actuals</c:v>
                </c:pt>
              </c:strCache>
            </c:strRef>
          </c:cat>
          <c:val>
            <c:numRef>
              <c:f>SecondSet!$C$2:$C$29</c:f>
              <c:numCache>
                <c:formatCode>[$-14009]dd/mm/yy;@</c:formatCode>
                <c:ptCount val="28"/>
                <c:pt idx="0">
                  <c:v>45341</c:v>
                </c:pt>
                <c:pt idx="1">
                  <c:v>45341</c:v>
                </c:pt>
                <c:pt idx="2">
                  <c:v>45341</c:v>
                </c:pt>
                <c:pt idx="3">
                  <c:v>45341</c:v>
                </c:pt>
                <c:pt idx="4">
                  <c:v>45341</c:v>
                </c:pt>
                <c:pt idx="5">
                  <c:v>45341</c:v>
                </c:pt>
                <c:pt idx="6">
                  <c:v>45341</c:v>
                </c:pt>
                <c:pt idx="7">
                  <c:v>45341</c:v>
                </c:pt>
                <c:pt idx="8">
                  <c:v>45342</c:v>
                </c:pt>
                <c:pt idx="9">
                  <c:v>45342</c:v>
                </c:pt>
                <c:pt idx="10">
                  <c:v>45343</c:v>
                </c:pt>
                <c:pt idx="11">
                  <c:v>45343</c:v>
                </c:pt>
                <c:pt idx="12">
                  <c:v>45347</c:v>
                </c:pt>
                <c:pt idx="13">
                  <c:v>45347</c:v>
                </c:pt>
                <c:pt idx="14">
                  <c:v>45347</c:v>
                </c:pt>
                <c:pt idx="15">
                  <c:v>45347</c:v>
                </c:pt>
                <c:pt idx="16">
                  <c:v>45348</c:v>
                </c:pt>
                <c:pt idx="17">
                  <c:v>45348</c:v>
                </c:pt>
                <c:pt idx="18">
                  <c:v>45349</c:v>
                </c:pt>
                <c:pt idx="19">
                  <c:v>45349</c:v>
                </c:pt>
                <c:pt idx="20">
                  <c:v>45350</c:v>
                </c:pt>
                <c:pt idx="21">
                  <c:v>45350</c:v>
                </c:pt>
                <c:pt idx="22">
                  <c:v>45351</c:v>
                </c:pt>
                <c:pt idx="23">
                  <c:v>45351</c:v>
                </c:pt>
                <c:pt idx="24">
                  <c:v>45357</c:v>
                </c:pt>
                <c:pt idx="26">
                  <c:v>45362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69A3-4D94-B21A-D7E12911F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34475776"/>
        <c:axId val="1334768784"/>
      </c:barChart>
      <c:catAx>
        <c:axId val="133447577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334768784"/>
        <c:crosses val="autoZero"/>
        <c:auto val="1"/>
        <c:lblAlgn val="ctr"/>
        <c:lblOffset val="100"/>
        <c:noMultiLvlLbl val="0"/>
      </c:catAx>
      <c:valAx>
        <c:axId val="1334768784"/>
        <c:scaling>
          <c:orientation val="minMax"/>
          <c:max val="45365"/>
          <c:min val="4534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34475776"/>
        <c:crosses val="autoZero"/>
        <c:crossBetween val="between"/>
        <c:majorUnit val="7"/>
        <c:min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46E5-F795-4E67-972B-FE1DFED17348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58BA9-78B6-4F62-892F-BFC871D3AC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1pPr>
    <a:lvl2pPr indent="85359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2pPr>
    <a:lvl3pPr indent="170718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3pPr>
    <a:lvl4pPr indent="256078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4pPr>
    <a:lvl5pPr indent="341437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5pPr>
    <a:lvl6pPr indent="426796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6pPr>
    <a:lvl7pPr indent="512155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7pPr>
    <a:lvl8pPr indent="597515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8pPr>
    <a:lvl9pPr indent="682874" defTabSz="170718" latinLnBrk="0">
      <a:lnSpc>
        <a:spcPct val="117999"/>
      </a:lnSpc>
      <a:defRPr sz="821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2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f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9.tif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eastoimpacts.com/" TargetMode="External"/><Relationship Id="rId2" Type="http://schemas.openxmlformats.org/officeDocument/2006/relationships/hyperlink" Target="mailto:johndoe@gmail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tif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10" y="2807908"/>
            <a:ext cx="6262307" cy="425300"/>
          </a:xfrm>
        </p:spPr>
        <p:txBody>
          <a:bodyPr>
            <a:noAutofit/>
          </a:bodyPr>
          <a:lstStyle>
            <a:lvl1pPr marL="0" indent="0" algn="l">
              <a:buNone/>
              <a:defRPr sz="3189" b="1" i="0" cap="all" spc="378" baseline="0">
                <a:solidFill>
                  <a:schemeClr val="bg1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DD3C64-0596-F240-B067-B812D3759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4110" y="2541208"/>
            <a:ext cx="6262307" cy="229358"/>
          </a:xfrm>
        </p:spPr>
        <p:txBody>
          <a:bodyPr>
            <a:noAutofit/>
          </a:bodyPr>
          <a:lstStyle>
            <a:lvl1pPr marL="0" indent="0" algn="l">
              <a:buNone/>
              <a:defRPr sz="1038" b="1" i="0" spc="445">
                <a:solidFill>
                  <a:schemeClr val="bg1"/>
                </a:solidFill>
                <a:latin typeface="☞Gilroy-Regular" pitchFamily="2" charset="77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EC82C4B-04E3-9548-9C04-A6A3E4AD50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90537" y="304033"/>
            <a:ext cx="1312290" cy="68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10" name="Corporate Presentation">
            <a:extLst>
              <a:ext uri="{FF2B5EF4-FFF2-40B4-BE49-F238E27FC236}">
                <a16:creationId xmlns:a16="http://schemas.microsoft.com/office/drawing/2014/main" id="{F936966E-28BF-47E1-83A4-31CE102DB94D}"/>
              </a:ext>
            </a:extLst>
          </p:cNvPr>
          <p:cNvSpPr txBox="1">
            <a:spLocks/>
          </p:cNvSpPr>
          <p:nvPr userDrawn="1"/>
        </p:nvSpPr>
        <p:spPr>
          <a:xfrm>
            <a:off x="490538" y="2789237"/>
            <a:ext cx="8215313" cy="77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8836" tIns="18836" rIns="18836" bIns="18836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00" b="0" i="0" u="none" strike="noStrike" cap="all" spc="1375" baseline="0">
                <a:solidFill>
                  <a:srgbClr val="FFFFFF"/>
                </a:solidFill>
                <a:uFillTx/>
                <a:latin typeface="Gilroy-Bold"/>
                <a:ea typeface="Gilroy-Bold"/>
                <a:cs typeface="Gilroy-Bold"/>
                <a:sym typeface="Gilroy-Bold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marL="0" marR="0" lvl="0" indent="0" algn="l" defTabSz="306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189" b="0" i="0" u="none" strike="noStrike" kern="0" cap="all" spc="51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roy-Bold"/>
              <a:sym typeface="Gilroy-Bold"/>
            </a:endParaRPr>
          </a:p>
        </p:txBody>
      </p:sp>
      <p:sp>
        <p:nvSpPr>
          <p:cNvPr id="12" name="October 2021">
            <a:extLst>
              <a:ext uri="{FF2B5EF4-FFF2-40B4-BE49-F238E27FC236}">
                <a16:creationId xmlns:a16="http://schemas.microsoft.com/office/drawing/2014/main" id="{21907BF8-C30A-4EFE-841B-099785DBC9CB}"/>
              </a:ext>
            </a:extLst>
          </p:cNvPr>
          <p:cNvSpPr txBox="1">
            <a:spLocks/>
          </p:cNvSpPr>
          <p:nvPr userDrawn="1"/>
        </p:nvSpPr>
        <p:spPr>
          <a:xfrm>
            <a:off x="494110" y="2522537"/>
            <a:ext cx="8215313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8836" tIns="18836" rIns="18836" bIns="18836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384" baseline="0">
                <a:solidFill>
                  <a:srgbClr val="FFFFFF"/>
                </a:solidFill>
                <a:uFillTx/>
                <a:latin typeface="Gilroy-Regular"/>
                <a:ea typeface="Gilroy-Regular"/>
                <a:cs typeface="Gilroy-Regular"/>
                <a:sym typeface="Gilroy-Regular"/>
              </a:defRPr>
            </a:lvl1pPr>
            <a:lvl2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marL="0" marR="0" lvl="0" indent="0" algn="l" defTabSz="306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38" b="0" i="0" u="none" strike="noStrike" kern="0" cap="all" spc="142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roy-Regular"/>
              <a:sym typeface="Gilroy-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421FB-DBC3-04DD-F889-FDC2C9F893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80" y="276496"/>
            <a:ext cx="1307647" cy="6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967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7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-picture-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BF7A50A7-6D0C-0E4B-BD07-7B449BE022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24" y="1329929"/>
            <a:ext cx="387726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7A5D20D-A4A0-3A46-B046-BA958574519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00" y="1329929"/>
            <a:ext cx="4239816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7D3E7-C335-C7F8-B3A8-E1065B3D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3628C-705A-51DA-F876-469931D5DA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00B30E-82B9-F83A-C0D0-206781FD73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2943389C-8296-0F16-CE59-6E5E37DB6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8861849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729052" y="1329928"/>
            <a:ext cx="4046876" cy="3213116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8E3CD2-5D15-284C-8BE7-CF43E299F4A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5124" y="1329929"/>
            <a:ext cx="4046876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E98493-5545-2198-9615-50027E7E59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44703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99BE54-E197-9B46-B790-2E42C4F211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AC0767C8-BA31-FFBA-15F4-88D87F78B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IN" sz="1600" b="1" cap="all" dirty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</a:lstStyle>
          <a:p>
            <a:pPr marL="0" lvl="0" indent="0">
              <a:buNone/>
            </a:pPr>
            <a:endParaRPr lang="en-IN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60AA74CE-67AD-7B4D-D095-CE49484DA5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5056892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table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17" y="1329929"/>
            <a:ext cx="407139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9412" y="2551128"/>
            <a:ext cx="4071398" cy="1991916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6EC2B8-8A4E-0649-8F60-4F48AA7DE59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0601" y="1329929"/>
            <a:ext cx="4071399" cy="103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D8CE13-3C56-A576-80E1-AD334485A4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23921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none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834D3-4691-20FC-1BC3-14E8F812B5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A4F39391-F7C2-FAE9-94BA-32390931B6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1949388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485DA27F-029A-5545-8B00-8ECBBE4DF5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749620" y="1329929"/>
            <a:ext cx="4065985" cy="3213496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0D5D784-16BE-8B47-9DAC-A300A2559D2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6015" y="1329929"/>
            <a:ext cx="4065985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FC2DFF-8B45-44C0-54E6-0B6E342A1F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382357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none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C0BB3-2E0A-5CE2-1841-2BE68576B6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2A1E853B-92B6-6804-1096-568FFB6B7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70880094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content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25" y="1329929"/>
            <a:ext cx="387726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560096" y="2551128"/>
            <a:ext cx="4239815" cy="1991916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1100E82-2720-3B4A-AD73-1078633ADA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5788" y="1329929"/>
            <a:ext cx="4239816" cy="97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2ABC71-1C87-2C59-338F-FD5DFB88CE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13530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none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97CB9-24BD-C190-FF92-CBD17F6A6E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A3745D2F-50F0-B034-6F56-D389B9F23B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6715284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hart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rt Placeholder 3">
            <a:extLst>
              <a:ext uri="{FF2B5EF4-FFF2-40B4-BE49-F238E27FC236}">
                <a16:creationId xmlns:a16="http://schemas.microsoft.com/office/drawing/2014/main" id="{1A7C2061-4FFB-5449-8505-EC3D5F01B25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25124" y="1329929"/>
            <a:ext cx="3871855" cy="3213496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DE5EC73-0FC6-334A-B49C-14C70C81C0F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5788" y="1329929"/>
            <a:ext cx="4043088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27D8EE-9E05-2AB5-8B0D-9C710148F0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13530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E6890-8B75-430B-6CBE-02DF9C4E4F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A8699F4F-5871-02F4-03AB-810B15F8F9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0243391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  <p15:guide id="3" pos="14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content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0995" y="1329929"/>
            <a:ext cx="407139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Chart Placeholder 3">
            <a:extLst>
              <a:ext uri="{FF2B5EF4-FFF2-40B4-BE49-F238E27FC236}">
                <a16:creationId xmlns:a16="http://schemas.microsoft.com/office/drawing/2014/main" id="{F47DC80E-5B75-BB4A-84BC-2A66C18FB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560095" y="2551128"/>
            <a:ext cx="4255509" cy="1992297"/>
          </a:xfrm>
        </p:spPr>
        <p:txBody>
          <a:bodyPr>
            <a:normAutofit/>
          </a:bodyPr>
          <a:lstStyle>
            <a:lvl1pPr marL="0" indent="0">
              <a:buNone/>
              <a:defRPr sz="1000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E646F9C-D5A3-6A4C-B891-F0B5CD776C4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5788" y="1329929"/>
            <a:ext cx="4239816" cy="97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1B5BD-A1E3-4D7B-BB54-1CF737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C2C9EC-5196-2D83-D2EC-29782E2DF9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E2D9183-3B21-D7E0-A202-C10D16BC25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4054CF5F-111B-0BC1-B88D-9151F0BA13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3914991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 top-title i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697405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2185" y="4041319"/>
            <a:ext cx="8479631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2174" y="182843"/>
            <a:ext cx="783431" cy="4082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1D71B-43B2-38D8-CFC1-DE86B53D4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11ABD213-668A-88BF-8CAF-1F58880FE9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03048419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3647B69-C2FC-BF03-8B08-5AA4F2EA9F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2351370"/>
            <a:ext cx="3913405" cy="440761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935" y="592555"/>
            <a:ext cx="783431" cy="4082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BFA34-BE7A-26A0-73E7-5B88F2A47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A605CFC-22F0-B244-983A-12A8D64E57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9888869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2" orient="horz" pos="8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572000" cy="514350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02200" y="2382183"/>
            <a:ext cx="3913405" cy="440761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BDC20-53D0-1DCF-4B8E-C50CB8BA0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8148976F-6C36-658A-E892-0453AD700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5753391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2" orient="horz" pos="80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532" y="2660800"/>
            <a:ext cx="6262307" cy="425300"/>
          </a:xfrm>
        </p:spPr>
        <p:txBody>
          <a:bodyPr>
            <a:noAutofit/>
          </a:bodyPr>
          <a:lstStyle>
            <a:lvl1pPr marL="0" indent="0" algn="l">
              <a:buNone/>
              <a:defRPr sz="2670" b="1" i="0" cap="all" spc="378" baseline="0">
                <a:solidFill>
                  <a:schemeClr val="bg1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DD3C64-0596-F240-B067-B812D3759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32" y="2315008"/>
            <a:ext cx="6262307" cy="229358"/>
          </a:xfrm>
        </p:spPr>
        <p:txBody>
          <a:bodyPr>
            <a:noAutofit/>
          </a:bodyPr>
          <a:lstStyle>
            <a:lvl1pPr marL="0" indent="0" algn="l">
              <a:buNone/>
              <a:defRPr sz="1187" b="1" i="0" cap="all" spc="445" baseline="0">
                <a:solidFill>
                  <a:schemeClr val="bg1"/>
                </a:solidFill>
                <a:latin typeface="☞Gilroy-Regular" pitchFamily="2" charset="77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6C3F53A-9E94-A045-A2AE-71F0911C24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237" y="3202533"/>
            <a:ext cx="6262307" cy="336686"/>
          </a:xfrm>
        </p:spPr>
        <p:txBody>
          <a:bodyPr>
            <a:noAutofit/>
          </a:bodyPr>
          <a:lstStyle>
            <a:lvl1pPr marL="0" indent="0" algn="l">
              <a:buNone/>
              <a:defRPr sz="1780" b="1" i="0" cap="all" spc="445" baseline="0">
                <a:solidFill>
                  <a:schemeClr val="bg1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 H2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BF331A-0DBC-FC4A-AF7B-022654C9A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0531" y="720355"/>
            <a:ext cx="2056210" cy="109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85600-C9F2-3894-CC26-929CE47F51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37" y="914605"/>
            <a:ext cx="1307647" cy="6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72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-1"/>
            <a:ext cx="4572000" cy="514350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E30E3F0F-EDB6-DA4A-9AAD-96B752CF19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0624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2351370"/>
            <a:ext cx="3913405" cy="440761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2174" y="182843"/>
            <a:ext cx="783431" cy="4082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4A600-2067-0467-D7C8-19EF52654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8146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2" orient="horz" pos="80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-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572000" cy="514350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2625" y="1063703"/>
            <a:ext cx="3913405" cy="440761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FEF3DF-B7F0-CB4E-83A6-C0BB4E10EC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802625" y="1915573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A2B00F4-816C-3A48-B367-DDA60B02B5A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802625" y="2566736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174C34-620D-C14F-B4C2-3E28A7221A8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02625" y="3896772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9B3C2-2A1F-455D-7A3E-CEB8F68748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1D6578D4-AB06-0D24-4835-830B22ABB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92789625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-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-1"/>
            <a:ext cx="4572000" cy="514350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80" y="1063703"/>
            <a:ext cx="3913405" cy="440761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2174" y="182843"/>
            <a:ext cx="783431" cy="408267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3923406-62A1-0848-A5AA-400AB8F0B84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1980" y="1915573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DA6F66C-2630-5B45-9115-4EA91FEDC59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1980" y="2566736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4FDBEF3-B356-4A4D-A467-1DA9ACD5CA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1980" y="3896772"/>
            <a:ext cx="3913405" cy="31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26F15-6D15-E27E-A3D5-A9B499CA4C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9C68A41E-B3FC-5F65-38EA-682D355EDD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71870742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1E7014-6F47-1505-7A45-6A253364E8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392748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E3912-CF63-69E1-4AE2-976935084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811FCA46-3812-7738-605B-43F956DD98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0649195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emplate-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CDDB206-2F96-12EB-AA1F-01D935A8744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235217" y="1364390"/>
            <a:ext cx="4217931" cy="2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12" b="1" i="0" cap="all" spc="445" baseline="0">
                <a:solidFill>
                  <a:schemeClr val="tx1">
                    <a:lumMod val="65000"/>
                    <a:lumOff val="35000"/>
                  </a:schemeClr>
                </a:solidFill>
                <a:latin typeface="☞Gilroy-SemiBold" pitchFamily="2" charset="77"/>
              </a:defRPr>
            </a:lvl1pPr>
          </a:lstStyle>
          <a:p>
            <a:pPr lvl="0"/>
            <a:r>
              <a:rPr lang="en-US"/>
              <a:t>Problem statement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0916EA19-EB6E-CF46-A96C-0652DFECE9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81658" y="3122803"/>
            <a:ext cx="4036801" cy="16617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5011129-99CA-00AE-D726-0CDC9198A5F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4881659" y="1360605"/>
            <a:ext cx="4030020" cy="2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12" b="1" i="0" cap="all" spc="445" baseline="0">
                <a:solidFill>
                  <a:schemeClr val="tx1">
                    <a:lumMod val="65000"/>
                    <a:lumOff val="35000"/>
                  </a:schemeClr>
                </a:solidFill>
                <a:latin typeface="☞Gilroy-SemiBold" pitchFamily="2" charset="77"/>
              </a:defRPr>
            </a:lvl1pPr>
          </a:lstStyle>
          <a:p>
            <a:pPr lvl="0"/>
            <a:r>
              <a:rPr lang="en-US"/>
              <a:t>OUTCOMES DELIVERED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1F7CF03-6D6B-8C4B-B14A-70371F5B7E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6062712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7702BC3-6FF4-B1B3-2765-995F74866B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H2 sub-heading</a:t>
            </a:r>
            <a:endParaRPr lang="en-IN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9C661F3-CEFE-AF90-DA84-284A0DBE495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41132" y="1646022"/>
            <a:ext cx="4206244" cy="104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48B95F-7BCB-85CC-6363-B08ACC181A0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34997" y="3677543"/>
            <a:ext cx="4206244" cy="1406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70B182-EEEA-9CB9-8F63-BD681DF6B93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81659" y="1653031"/>
            <a:ext cx="4036800" cy="104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891EF9-0E87-8F4C-90EA-C559E4A85408}"/>
              </a:ext>
            </a:extLst>
          </p:cNvPr>
          <p:cNvGrpSpPr/>
          <p:nvPr userDrawn="1"/>
        </p:nvGrpSpPr>
        <p:grpSpPr>
          <a:xfrm>
            <a:off x="2192035" y="989856"/>
            <a:ext cx="304296" cy="542868"/>
            <a:chOff x="2543309" y="1285212"/>
            <a:chExt cx="506912" cy="914595"/>
          </a:xfrm>
        </p:grpSpPr>
        <p:sp>
          <p:nvSpPr>
            <p:cNvPr id="23" name="Problem statement">
              <a:extLst>
                <a:ext uri="{FF2B5EF4-FFF2-40B4-BE49-F238E27FC236}">
                  <a16:creationId xmlns:a16="http://schemas.microsoft.com/office/drawing/2014/main" id="{C6508CD3-2EE9-66BB-24FC-980B237BB69C}"/>
                </a:ext>
              </a:extLst>
            </p:cNvPr>
            <p:cNvSpPr txBox="1"/>
            <p:nvPr/>
          </p:nvSpPr>
          <p:spPr>
            <a:xfrm>
              <a:off x="2712221" y="1759810"/>
              <a:ext cx="169094" cy="4399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230" tIns="50230" rIns="50230" bIns="50230" anchor="ctr">
              <a:spAutoFit/>
            </a:bodyPr>
            <a:lstStyle>
              <a:lvl1pPr>
                <a:spcBef>
                  <a:spcPts val="800"/>
                </a:spcBef>
                <a:defRPr sz="3200" cap="all" spc="512">
                  <a:solidFill>
                    <a:srgbClr val="4F4F4F"/>
                  </a:solidFill>
                  <a:latin typeface="Gilroy-SemiBold"/>
                  <a:ea typeface="Gilroy-SemiBold"/>
                  <a:cs typeface="Gilroy-SemiBold"/>
                  <a:sym typeface="Gilroy-SemiBold"/>
                </a:defRPr>
              </a:lvl1pPr>
            </a:lstStyle>
            <a:p>
              <a:pPr marL="0" marR="0" lvl="0" indent="0" algn="ctr" defTabSz="306095" rtl="0" eaLnBrk="1" fontAlgn="auto" latinLnBrk="0" hangingPunct="0">
                <a:lnSpc>
                  <a:spcPct val="100000"/>
                </a:lnSpc>
                <a:spcBef>
                  <a:spcPts val="29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38" b="1" i="0" u="none" strike="noStrike" kern="0" cap="all" spc="190" normalizeH="0" baseline="0" noProof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Gilroy-SemiBold"/>
                <a:sym typeface="Gilroy-SemiBold"/>
              </a:endParaRPr>
            </a:p>
          </p:txBody>
        </p:sp>
        <p:pic>
          <p:nvPicPr>
            <p:cNvPr id="24" name="education (1).png" descr="education (1).png">
              <a:extLst>
                <a:ext uri="{FF2B5EF4-FFF2-40B4-BE49-F238E27FC236}">
                  <a16:creationId xmlns:a16="http://schemas.microsoft.com/office/drawing/2014/main" id="{B3475448-6961-2B95-C7B7-AB1561391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3309" y="1285212"/>
              <a:ext cx="506912" cy="51266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25" name="clipboard.png" descr="clipboard.png">
            <a:extLst>
              <a:ext uri="{FF2B5EF4-FFF2-40B4-BE49-F238E27FC236}">
                <a16:creationId xmlns:a16="http://schemas.microsoft.com/office/drawing/2014/main" id="{AA2C2EDF-0607-9BF7-223F-C1E6140EF8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0268" y="983536"/>
            <a:ext cx="280140" cy="2801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54087C1-AF0F-C85F-1A3C-F72C4B4E7252}"/>
              </a:ext>
            </a:extLst>
          </p:cNvPr>
          <p:cNvGrpSpPr/>
          <p:nvPr userDrawn="1"/>
        </p:nvGrpSpPr>
        <p:grpSpPr>
          <a:xfrm>
            <a:off x="2164165" y="2972237"/>
            <a:ext cx="360036" cy="618389"/>
            <a:chOff x="2819854" y="4254107"/>
            <a:chExt cx="506912" cy="880533"/>
          </a:xfrm>
        </p:grpSpPr>
        <p:pic>
          <p:nvPicPr>
            <p:cNvPr id="39" name="solution.png" descr="solution.png">
              <a:extLst>
                <a:ext uri="{FF2B5EF4-FFF2-40B4-BE49-F238E27FC236}">
                  <a16:creationId xmlns:a16="http://schemas.microsoft.com/office/drawing/2014/main" id="{513E7435-904E-D239-CB77-85D95EBF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19854" y="4254107"/>
              <a:ext cx="506912" cy="51266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0" name="Solution">
              <a:extLst>
                <a:ext uri="{FF2B5EF4-FFF2-40B4-BE49-F238E27FC236}">
                  <a16:creationId xmlns:a16="http://schemas.microsoft.com/office/drawing/2014/main" id="{70AD99F8-7D76-800A-4B8F-15AEC354EB6D}"/>
                </a:ext>
              </a:extLst>
            </p:cNvPr>
            <p:cNvSpPr txBox="1"/>
            <p:nvPr/>
          </p:nvSpPr>
          <p:spPr>
            <a:xfrm>
              <a:off x="3001857" y="4762763"/>
              <a:ext cx="142915" cy="3718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230" tIns="50230" rIns="50230" bIns="50230" anchor="ctr">
              <a:spAutoFit/>
            </a:bodyPr>
            <a:lstStyle>
              <a:lvl1pPr>
                <a:spcBef>
                  <a:spcPts val="800"/>
                </a:spcBef>
                <a:defRPr sz="3200" cap="all" spc="512">
                  <a:solidFill>
                    <a:srgbClr val="4F4F4F"/>
                  </a:solidFill>
                  <a:latin typeface="Gilroy-SemiBold"/>
                  <a:ea typeface="Gilroy-SemiBold"/>
                  <a:cs typeface="Gilroy-SemiBold"/>
                  <a:sym typeface="Gilroy-SemiBold"/>
                </a:defRPr>
              </a:lvl1pPr>
            </a:lstStyle>
            <a:p>
              <a:pPr marL="0" marR="0" lvl="0" indent="0" algn="ctr" defTabSz="306095" rtl="0" eaLnBrk="1" fontAlgn="auto" latinLnBrk="0" hangingPunct="0">
                <a:lnSpc>
                  <a:spcPct val="100000"/>
                </a:lnSpc>
                <a:spcBef>
                  <a:spcPts val="29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38" b="1" i="0" u="none" strike="noStrike" kern="0" cap="all" spc="190" normalizeH="0" baseline="0" noProof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Gilroy-SemiBold"/>
                <a:sym typeface="Gilroy-SemiBold"/>
              </a:endParaRPr>
            </a:p>
          </p:txBody>
        </p:sp>
      </p:grpSp>
      <p:sp>
        <p:nvSpPr>
          <p:cNvPr id="41" name="Line">
            <a:extLst>
              <a:ext uri="{FF2B5EF4-FFF2-40B4-BE49-F238E27FC236}">
                <a16:creationId xmlns:a16="http://schemas.microsoft.com/office/drawing/2014/main" id="{0868559D-C2E9-877F-7484-54F12E3B3680}"/>
              </a:ext>
            </a:extLst>
          </p:cNvPr>
          <p:cNvSpPr/>
          <p:nvPr userDrawn="1"/>
        </p:nvSpPr>
        <p:spPr>
          <a:xfrm flipV="1">
            <a:off x="4664517" y="750977"/>
            <a:ext cx="0" cy="3959860"/>
          </a:xfrm>
          <a:prstGeom prst="line">
            <a:avLst/>
          </a:prstGeom>
          <a:ln w="6350">
            <a:gradFill>
              <a:gsLst>
                <a:gs pos="0">
                  <a:schemeClr val="bg1"/>
                </a:gs>
                <a:gs pos="5300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miter lim="400000"/>
          </a:ln>
        </p:spPr>
        <p:txBody>
          <a:bodyPr lIns="18836" tIns="18836" rIns="18836" bIns="18836" anchor="ctr"/>
          <a:lstStyle/>
          <a:p>
            <a:pPr marL="0" marR="0" lvl="0" indent="0" algn="ctr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87" b="0" i="0" u="none" strike="noStrike" kern="0" cap="all" spc="19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venir Medium"/>
              <a:sym typeface="Avenir Light"/>
            </a:endParaRPr>
          </a:p>
        </p:txBody>
      </p:sp>
      <p:sp>
        <p:nvSpPr>
          <p:cNvPr id="43" name="Line">
            <a:extLst>
              <a:ext uri="{FF2B5EF4-FFF2-40B4-BE49-F238E27FC236}">
                <a16:creationId xmlns:a16="http://schemas.microsoft.com/office/drawing/2014/main" id="{F118B654-324D-0327-3CFE-7387F1B13DF1}"/>
              </a:ext>
            </a:extLst>
          </p:cNvPr>
          <p:cNvSpPr/>
          <p:nvPr userDrawn="1"/>
        </p:nvSpPr>
        <p:spPr>
          <a:xfrm flipH="1" flipV="1">
            <a:off x="232498" y="2868940"/>
            <a:ext cx="4069406" cy="0"/>
          </a:xfrm>
          <a:prstGeom prst="line">
            <a:avLst/>
          </a:prstGeom>
          <a:ln w="6350">
            <a:gradFill>
              <a:gsLst>
                <a:gs pos="0">
                  <a:schemeClr val="bg1"/>
                </a:gs>
                <a:gs pos="5300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miter lim="400000"/>
          </a:ln>
        </p:spPr>
        <p:txBody>
          <a:bodyPr lIns="18836" tIns="18836" rIns="18836" bIns="18836" anchor="ctr"/>
          <a:lstStyle/>
          <a:p>
            <a:pPr marL="0" marR="0" lvl="0" indent="0" algn="ctr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87" b="0" i="0" u="none" strike="noStrike" kern="0" cap="all" spc="190" normalizeH="0" baseline="0" noProof="0">
              <a:ln>
                <a:noFill/>
              </a:ln>
              <a:solidFill>
                <a:srgbClr val="42AAC9">
                  <a:satOff val="44164"/>
                  <a:lumOff val="14231"/>
                </a:srgbClr>
              </a:solidFill>
              <a:effectLst/>
              <a:uLnTx/>
              <a:uFillTx/>
              <a:latin typeface="Avenir Medium"/>
              <a:sym typeface="Avenir Light"/>
            </a:endParaRPr>
          </a:p>
        </p:txBody>
      </p:sp>
      <p:sp>
        <p:nvSpPr>
          <p:cNvPr id="44" name="Line">
            <a:extLst>
              <a:ext uri="{FF2B5EF4-FFF2-40B4-BE49-F238E27FC236}">
                <a16:creationId xmlns:a16="http://schemas.microsoft.com/office/drawing/2014/main" id="{68A3A357-DF26-4877-55E2-A4C7883F9E12}"/>
              </a:ext>
            </a:extLst>
          </p:cNvPr>
          <p:cNvSpPr/>
          <p:nvPr userDrawn="1"/>
        </p:nvSpPr>
        <p:spPr>
          <a:xfrm flipH="1" flipV="1">
            <a:off x="4672487" y="2868512"/>
            <a:ext cx="4245972" cy="428"/>
          </a:xfrm>
          <a:prstGeom prst="line">
            <a:avLst/>
          </a:prstGeom>
          <a:ln w="6350">
            <a:gradFill>
              <a:gsLst>
                <a:gs pos="0">
                  <a:schemeClr val="bg1"/>
                </a:gs>
                <a:gs pos="5300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miter lim="400000"/>
          </a:ln>
        </p:spPr>
        <p:txBody>
          <a:bodyPr lIns="18836" tIns="18836" rIns="18836" bIns="18836" anchor="ctr"/>
          <a:lstStyle/>
          <a:p>
            <a:pPr marL="0" marR="0" lvl="0" indent="0" algn="ctr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87" b="0" i="0" u="none" strike="noStrike" kern="0" cap="all" spc="190" normalizeH="0" baseline="0" noProof="0">
              <a:ln>
                <a:noFill/>
              </a:ln>
              <a:solidFill>
                <a:srgbClr val="42AAC9">
                  <a:satOff val="44164"/>
                  <a:lumOff val="14231"/>
                </a:srgbClr>
              </a:solidFill>
              <a:effectLst/>
              <a:uLnTx/>
              <a:uFillTx/>
              <a:latin typeface="Avenir Medium"/>
              <a:sym typeface="Avenir Light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57B2EDD4-61DD-FC8D-FF18-CA6E4485591A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241343" y="3393575"/>
            <a:ext cx="4206244" cy="2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12" b="1" i="0" cap="all" spc="445" baseline="0">
                <a:solidFill>
                  <a:schemeClr val="tx1">
                    <a:lumMod val="65000"/>
                    <a:lumOff val="35000"/>
                  </a:schemeClr>
                </a:solidFill>
                <a:latin typeface="☞Gilroy-SemiBold" pitchFamily="2" charset="77"/>
              </a:defRPr>
            </a:lvl1pPr>
          </a:lstStyle>
          <a:p>
            <a:pPr lvl="0"/>
            <a:r>
              <a:rPr lang="en-US"/>
              <a:t>i2i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CF69-C95D-D657-C1E0-92DA434F44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91908" y="139808"/>
            <a:ext cx="1163836" cy="337288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lang="en-US" sz="1112" b="1" i="0" u="none" strike="noStrike" cap="all" spc="0" baseline="0" dirty="0" smtClean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  <a:lvl2pPr algn="r">
              <a:lnSpc>
                <a:spcPct val="100000"/>
              </a:lnSpc>
              <a:defRPr sz="1112"/>
            </a:lvl2pPr>
            <a:lvl3pPr algn="r">
              <a:lnSpc>
                <a:spcPct val="100000"/>
              </a:lnSpc>
              <a:defRPr sz="1112"/>
            </a:lvl3pPr>
            <a:lvl4pPr algn="r">
              <a:lnSpc>
                <a:spcPct val="100000"/>
              </a:lnSpc>
              <a:defRPr sz="1112"/>
            </a:lvl4pPr>
            <a:lvl5pPr algn="r">
              <a:lnSpc>
                <a:spcPct val="100000"/>
              </a:lnSpc>
              <a:defRPr sz="1112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145E3-99A5-E7CA-266F-36B3CB30846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1068F5A1-F507-F907-AB7C-737A78588EF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17902798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801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EB8C0DC-B4DE-6746-A55D-BF56766F3BD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82043" y="1585456"/>
            <a:ext cx="445257" cy="44525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9135BCD9-05D0-CC4C-9077-4CC95880A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82043" y="2297063"/>
            <a:ext cx="445257" cy="44525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F0ED32-34A5-FA48-A340-72E0200F7E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82043" y="3001301"/>
            <a:ext cx="445257" cy="44525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3A39843-ECD2-E04A-8A77-D03A927AECA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25124" y="1561081"/>
            <a:ext cx="3199151" cy="627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25C610A-75A1-6940-A72B-1885EB23F19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25124" y="2421439"/>
            <a:ext cx="3199151" cy="627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90DB4-0411-C742-9C26-137ADE00B14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5124" y="3281797"/>
            <a:ext cx="3199151" cy="627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CE44FB-F4B8-0340-A8A0-EB01C83231E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962868" y="1626294"/>
            <a:ext cx="2848949" cy="350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CD35670-DF20-CB48-B877-0FC043263702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962868" y="2325949"/>
            <a:ext cx="2848949" cy="350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CE88B7B-3D86-5947-98F5-64E4E49A5DB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5962868" y="3046385"/>
            <a:ext cx="2848949" cy="350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BA9BDA-D0CA-C422-F04C-72796FFE70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A8EB8AB-CA01-1F39-0D33-12D0E1604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IN"/>
              <a:t>H2 SUB-HEADING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F6BA9-0FD2-7A7C-F67C-A70D9D983A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D86B1B00-3EE3-0793-FFF5-9C3B27F757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8660904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  <p15:guide id="3" pos="187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1D693F41-2E3D-7B4D-BCE9-4C729F30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503" y="909731"/>
            <a:ext cx="1182465" cy="387483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2318" y="1384433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7" name="Image" descr="Image">
            <a:extLst>
              <a:ext uri="{FF2B5EF4-FFF2-40B4-BE49-F238E27FC236}">
                <a16:creationId xmlns:a16="http://schemas.microsoft.com/office/drawing/2014/main" id="{438494EC-2361-5D46-910B-55D0584B6F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3224" y="909731"/>
            <a:ext cx="1182465" cy="387483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05E9F5E4-3902-C14D-990F-0CFEFA018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26037" y="1384433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E0BE511E-E83B-E944-B388-D6335A3DC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196" y="909731"/>
            <a:ext cx="1182465" cy="387483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CFC907EB-C824-2E42-8776-877E3E99DE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96009" y="1384433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2822331" y="3604846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40AF36-2348-D845-92F0-752DA1256F2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56654" y="3490513"/>
            <a:ext cx="1748162" cy="1104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B3F78C5-0506-B84A-847E-733F3825A79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724274" y="3490513"/>
            <a:ext cx="1748162" cy="1104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4E0B3A9-3416-3B43-B31C-0CE85DEBCE0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470345" y="3490513"/>
            <a:ext cx="1748162" cy="1104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6503F40-46F0-A54D-9A87-3CEA368451F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10847" y="2721537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B8C168-D18D-2B46-A170-030C0D8F6AF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54567" y="2721537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18C2E63-219D-FD46-94D3-0F5B7324672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621621" y="2721537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2DBA00A-DB38-1EA5-4092-2BE5849309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10536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8179C8-C892-595A-F5F9-DC3A1A531BD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05300C7B-8585-14B4-F8DC-63C74364C8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5317179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" descr="Image">
            <a:extLst>
              <a:ext uri="{FF2B5EF4-FFF2-40B4-BE49-F238E27FC236}">
                <a16:creationId xmlns:a16="http://schemas.microsoft.com/office/drawing/2014/main" id="{1E0E3D38-7FCA-0D4D-9E75-8EFC28AD50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0151" y="874527"/>
            <a:ext cx="861445" cy="282287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04125857-9CC8-5E46-AF33-7129AE9FC3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32167" y="1252826"/>
            <a:ext cx="361955" cy="36195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41" name="Image" descr="Image">
            <a:extLst>
              <a:ext uri="{FF2B5EF4-FFF2-40B4-BE49-F238E27FC236}">
                <a16:creationId xmlns:a16="http://schemas.microsoft.com/office/drawing/2014/main" id="{A49FBDDB-4DAC-A947-B3A6-97505AB304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9449" y="2131430"/>
            <a:ext cx="861445" cy="282287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9893DC2E-8999-144E-821D-8285143BF49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31465" y="2509730"/>
            <a:ext cx="361955" cy="36195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1D693F41-2E3D-7B4D-BCE9-4C729F30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893" y="878005"/>
            <a:ext cx="861445" cy="282287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9909" y="1256305"/>
            <a:ext cx="361955" cy="36195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048E4242-672D-CF48-B2DA-178DD6513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045" y="2131430"/>
            <a:ext cx="861445" cy="282287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063B7707-7DE5-5240-9318-DC52E4E6E88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30061" y="2509730"/>
            <a:ext cx="361955" cy="36195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2" name="Image" descr="Image">
            <a:extLst>
              <a:ext uri="{FF2B5EF4-FFF2-40B4-BE49-F238E27FC236}">
                <a16:creationId xmlns:a16="http://schemas.microsoft.com/office/drawing/2014/main" id="{2E89EB55-2C8A-534D-AF6B-B7B7696A8F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8747" y="874527"/>
            <a:ext cx="861445" cy="282287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C23F3EE1-2818-294B-A914-DF42F4B9FEB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0763" y="1252826"/>
            <a:ext cx="361955" cy="36195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1ED0E-298D-B24D-A30B-7CBCBD25415E}"/>
              </a:ext>
            </a:extLst>
          </p:cNvPr>
          <p:cNvSpPr txBox="1"/>
          <p:nvPr userDrawn="1"/>
        </p:nvSpPr>
        <p:spPr>
          <a:xfrm>
            <a:off x="2357397" y="1740631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B545539-5FAA-E848-A106-EE96F263569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84534" y="2749899"/>
            <a:ext cx="1748162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038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1C0E369-8257-A84B-9B08-20E0C3BFA1B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888642" y="4114571"/>
            <a:ext cx="1748162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038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05D6EC7-522F-1547-91B6-2B06E101254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710515" y="2819171"/>
            <a:ext cx="1748162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038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C9EE5B1-D4AB-D54E-B3F8-177F34578F6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504679" y="4086862"/>
            <a:ext cx="1748162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038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F2077BD5-1D52-234B-8602-CB3609941FA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250351" y="2805316"/>
            <a:ext cx="1748162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038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4AC932B-80F5-8941-A6D7-19AC5BE501D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0995" y="2212661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5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31FC4958-76D4-AB44-A605-0AED285DCD3C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843403" y="2212661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5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7777766-D145-6149-B22D-42257E806E35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420684" y="2212661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5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34A9BE4-8925-2C46-A79C-5459158AA4F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2027635" y="3500853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5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CEEFF71-D2A4-664F-A6AA-3E1A99DF643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5614183" y="3500853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5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23BE463-2260-E544-4433-A38AADB743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07043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B0FCB0-6088-0DE2-1C90-0F72DEC146D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91D655C-5CC5-9206-A336-59C9BC35F7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597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4" orient="horz" pos="1053" userDrawn="1">
          <p15:clr>
            <a:srgbClr val="FBAE40"/>
          </p15:clr>
        </p15:guide>
        <p15:guide id="5" pos="147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F9B303E1-EEF2-A046-AB70-88F45516D1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468" y="912114"/>
            <a:ext cx="3613064" cy="312732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2822331" y="3604846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91866" y="193003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70483" y="193003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101" y="2211269"/>
            <a:ext cx="1267798" cy="660683"/>
          </a:xfrm>
          <a:prstGeom prst="rect">
            <a:avLst/>
          </a:prstGeom>
        </p:spPr>
      </p:pic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2926F3A8-2894-484B-B789-477284D295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29314" y="336526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7059BF4-A860-8649-A11D-AB2B7B0A0FF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612838" y="174678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6039A2-C2F2-8449-9B56-1F29E58AAED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612839" y="1357262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877A9E-5044-CA4B-BA82-9D7566BD585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07609" y="174678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567EE8B-FE83-6846-ACAD-D57916181EA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107609" y="1357262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7B026EC-187E-2747-81C4-996A4BF72D8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852134" y="4502201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827D09D-C453-3142-9997-37C77D8700B9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852134" y="4112681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D4F1E07-A3E5-20D3-4B87-50833B8DF5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382357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0E4EF-07DD-5E36-C808-FF7FC9DA659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D01716E-6421-3ECA-984F-FD2D76751A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12549224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22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255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 descr="Image">
            <a:extLst>
              <a:ext uri="{FF2B5EF4-FFF2-40B4-BE49-F238E27FC236}">
                <a16:creationId xmlns:a16="http://schemas.microsoft.com/office/drawing/2014/main" id="{68D9F68A-A16E-3046-95E2-F3909D31C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4480" y="1"/>
            <a:ext cx="5355039" cy="535503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2822331" y="3604846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91424" y="1659211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42624" y="1671814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101" y="2211269"/>
            <a:ext cx="1267798" cy="660683"/>
          </a:xfrm>
          <a:prstGeom prst="rect">
            <a:avLst/>
          </a:prstGeom>
        </p:spPr>
      </p:pic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CD78362-FC4C-EE43-B268-9172D6EDB45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491424" y="343380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F78A241-B58F-794A-93F6-6B02D192878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442624" y="3446410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ABF5CC8-1C65-3144-B120-F87F15233B9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612838" y="174678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DB101C-73C9-214F-A9F6-DA78866BE56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612839" y="1357262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0A53F04-E58E-2648-BF63-D790AADCFA83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107609" y="174678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EE83548-04A4-F34B-8705-D1EA59AB94F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6107609" y="1357262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0DA0830-7C60-E043-92BC-F59227D0C56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612838" y="4082788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C69F3E4-5898-A844-A26F-76729E2EA85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612839" y="3693268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B6653B8-2909-694F-B34E-7E083644337B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07609" y="4082788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BCD738-7092-9D43-965A-EEC800389999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07609" y="3693268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1C51361-5DBA-BF39-81BB-FEE32C895F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382357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EE66EA-8A9F-8A35-7F09-E5025CE79B1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075E6B6-7561-DD9D-AB5C-EC84313DA5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3520450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22" userDrawn="1">
          <p15:clr>
            <a:srgbClr val="FBAE40"/>
          </p15:clr>
        </p15:guide>
        <p15:guide id="3" pos="964" userDrawn="1">
          <p15:clr>
            <a:srgbClr val="FBAE40"/>
          </p15:clr>
        </p15:guide>
        <p15:guide id="4" orient="horz" pos="12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7294418" y="5602184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503354-D19F-CE4B-8314-7887D4CDB43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99886" y="1853308"/>
            <a:ext cx="4046876" cy="118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6FF853-40A0-F916-716D-1D1D2CA7F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34312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C83237-9AC7-FC57-4B5B-AB707E79E9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04E7A-3B5F-49F4-82D0-02CD54779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E822-7568-8924-4C77-0D762FBE34D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814047" y="1853308"/>
            <a:ext cx="4046876" cy="118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3CCC1AE-DBCF-60CA-971B-1E9D31414E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99886" y="3503606"/>
            <a:ext cx="4046876" cy="118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5A97B81-C2F8-DE6E-83AB-8D11117F4DF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14047" y="3503606"/>
            <a:ext cx="4046876" cy="118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1600-0B8C-4314-AB04-1B66D9CC7FE2}"/>
              </a:ext>
            </a:extLst>
          </p:cNvPr>
          <p:cNvSpPr txBox="1"/>
          <p:nvPr userDrawn="1"/>
        </p:nvSpPr>
        <p:spPr>
          <a:xfrm>
            <a:off x="383241" y="1048383"/>
            <a:ext cx="2491068" cy="357582"/>
          </a:xfrm>
          <a:prstGeom prst="rect">
            <a:avLst/>
          </a:prstGeom>
        </p:spPr>
        <p:txBody>
          <a:bodyPr vert="horz" lIns="33905" tIns="16953" rIns="33905" bIns="16953" rtlCol="0">
            <a:normAutofit/>
          </a:bodyPr>
          <a:lstStyle>
            <a:lvl1pPr marL="635000" lvl="0" indent="-635000" algn="l">
              <a:lnSpc>
                <a:spcPct val="150000"/>
              </a:lnSpc>
              <a:buClr>
                <a:srgbClr val="646464"/>
              </a:buClr>
              <a:buSzPct val="50000"/>
              <a:buBlip>
                <a:blip r:embed="rId3"/>
              </a:buBlip>
              <a:defRPr sz="4800">
                <a:solidFill>
                  <a:srgbClr val="4F4F4F"/>
                </a:solidFill>
                <a:latin typeface="☞Gilroy-Medium" pitchFamily="2" charset="77"/>
              </a:defRPr>
            </a:lvl1pPr>
            <a:lvl2pPr marL="1270000" lvl="1" indent="-635000" algn="l">
              <a:lnSpc>
                <a:spcPct val="150000"/>
              </a:lnSpc>
              <a:buClr>
                <a:srgbClr val="F2CA04"/>
              </a:buClr>
              <a:buSzPct val="90000"/>
              <a:buChar char="•"/>
              <a:defRPr sz="3600">
                <a:solidFill>
                  <a:srgbClr val="4F4F4F"/>
                </a:solidFill>
                <a:latin typeface="☞Gilroy-Medium" pitchFamily="2" charset="77"/>
              </a:defRPr>
            </a:lvl2pPr>
            <a:lvl3pPr marL="1905000" lvl="2" indent="-635000" algn="l">
              <a:lnSpc>
                <a:spcPct val="150000"/>
              </a:lnSpc>
              <a:buClr>
                <a:srgbClr val="F2CA04"/>
              </a:buClr>
              <a:buSzPct val="90000"/>
              <a:buFont typeface="Courier New" panose="02070309020205020404" pitchFamily="49" charset="0"/>
              <a:buChar char="o"/>
              <a:defRPr sz="2800">
                <a:solidFill>
                  <a:srgbClr val="4F4F4F"/>
                </a:solidFill>
                <a:latin typeface="☞Gilroy-Medium" pitchFamily="2" charset="77"/>
              </a:defRPr>
            </a:lvl3pPr>
            <a:lvl4pPr marL="2540000" lvl="3" indent="-635000" algn="l">
              <a:lnSpc>
                <a:spcPct val="150000"/>
              </a:lnSpc>
              <a:buClr>
                <a:srgbClr val="F2CA04"/>
              </a:buClr>
              <a:buSzPct val="90000"/>
              <a:buFont typeface="Wingdings" pitchFamily="2" charset="2"/>
              <a:buChar char="Ø"/>
              <a:defRPr sz="6000">
                <a:solidFill>
                  <a:srgbClr val="4F4F4F"/>
                </a:solidFill>
                <a:latin typeface="☞Gilroy-Medium" pitchFamily="2" charset="77"/>
              </a:defRPr>
            </a:lvl4pPr>
            <a:lvl5pPr marL="317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5pPr>
            <a:lvl6pPr marL="3810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6pPr>
            <a:lvl7pPr marL="444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7pPr>
            <a:lvl8pPr marL="5080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8pPr>
            <a:lvl9pPr marL="5715000" indent="-635000" algn="l">
              <a:spcBef>
                <a:spcPts val="5900"/>
              </a:spcBef>
              <a:buClr>
                <a:srgbClr val="646464"/>
              </a:buClr>
              <a:buSzPct val="90000"/>
              <a:buChar char="•"/>
              <a:defRPr sz="5000"/>
            </a:lvl9pPr>
          </a:lstStyle>
          <a:p>
            <a:pPr marL="0" lvl="0" indent="0">
              <a:buNone/>
            </a:pPr>
            <a:endParaRPr lang="en-IN" sz="1200">
              <a:sym typeface="Avenir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ABF8C-B00F-B7AA-D6F8-37417EB05750}"/>
              </a:ext>
            </a:extLst>
          </p:cNvPr>
          <p:cNvSpPr txBox="1"/>
          <p:nvPr userDrawn="1"/>
        </p:nvSpPr>
        <p:spPr>
          <a:xfrm>
            <a:off x="3326466" y="1115821"/>
            <a:ext cx="2491068" cy="222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836" tIns="18836" rIns="18836" bIns="18836" numCol="1" spcCol="38100" rtlCol="0" anchor="ctr">
            <a:spAutoFit/>
          </a:bodyPr>
          <a:lstStyle/>
          <a:p>
            <a:pPr marL="0" marR="0" indent="0" algn="ctr" defTabSz="306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BD550-CD33-40BC-93CA-D83A652BC5EC}"/>
              </a:ext>
            </a:extLst>
          </p:cNvPr>
          <p:cNvSpPr txBox="1"/>
          <p:nvPr userDrawn="1"/>
        </p:nvSpPr>
        <p:spPr>
          <a:xfrm>
            <a:off x="6269691" y="1115821"/>
            <a:ext cx="2491068" cy="222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836" tIns="18836" rIns="18836" bIns="18836" numCol="1" spcCol="38100" rtlCol="0" anchor="ctr">
            <a:spAutoFit/>
          </a:bodyPr>
          <a:lstStyle/>
          <a:p>
            <a:pPr marL="0" marR="0" indent="0" algn="ctr" defTabSz="306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6BA48F2-4649-A629-298A-CAEE89744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5124" y="1039762"/>
            <a:ext cx="2127788" cy="3149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IN" sz="1200" dirty="0"/>
            </a:lvl1pPr>
          </a:lstStyle>
          <a:p>
            <a:pPr marL="235458" lvl="0" indent="-235458"/>
            <a:r>
              <a:rPr lang="en-US"/>
              <a:t>Click to edit</a:t>
            </a:r>
            <a:endParaRPr lang="en-IN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30044D2-3F90-996D-02F2-F9E72D33E3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8106" y="1039762"/>
            <a:ext cx="2127788" cy="31492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IN" sz="1200" dirty="0"/>
            </a:lvl1pPr>
          </a:lstStyle>
          <a:p>
            <a:pPr marL="235458" lvl="0" indent="-235458"/>
            <a:r>
              <a:rPr lang="en-US"/>
              <a:t>Click to edit</a:t>
            </a:r>
          </a:p>
          <a:p>
            <a:pPr marL="235458" lvl="0" indent="-235458"/>
            <a:endParaRPr lang="en-IN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174C7204-C6EB-8172-BF36-AC8AE9CE08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1088" y="1039762"/>
            <a:ext cx="2127788" cy="31492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IN" sz="1200" dirty="0"/>
            </a:lvl1pPr>
          </a:lstStyle>
          <a:p>
            <a:pPr marL="235458" lvl="0" indent="-235458"/>
            <a:r>
              <a:rPr lang="en-US"/>
              <a:t>Click to edit</a:t>
            </a:r>
          </a:p>
          <a:p>
            <a:pPr marL="235458" lvl="0" indent="-235458"/>
            <a:endParaRPr lang="en-IN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2012E6-36EC-457C-0FE1-331416792D0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0038" y="1495724"/>
            <a:ext cx="4046934" cy="3149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235458" indent="0">
              <a:buNone/>
              <a:defRPr/>
            </a:lvl2pPr>
            <a:lvl3pPr marL="470916" indent="0">
              <a:buNone/>
              <a:defRPr/>
            </a:lvl3pPr>
            <a:lvl4pPr marL="706374" indent="0">
              <a:buNone/>
              <a:defRPr/>
            </a:lvl4pPr>
            <a:lvl5pPr marL="941832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491350C5-14A1-0294-A4D5-C5F8B5527AD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14048" y="1495124"/>
            <a:ext cx="4046934" cy="3149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235458" indent="0">
              <a:buNone/>
              <a:defRPr/>
            </a:lvl2pPr>
            <a:lvl3pPr marL="470916" indent="0">
              <a:buNone/>
              <a:defRPr/>
            </a:lvl3pPr>
            <a:lvl4pPr marL="706374" indent="0">
              <a:buNone/>
              <a:defRPr/>
            </a:lvl4pPr>
            <a:lvl5pPr marL="941832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CDCA03FE-92C6-8986-9ADB-74B1484545B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0038" y="3132001"/>
            <a:ext cx="4046934" cy="3149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235458" indent="0">
              <a:buNone/>
              <a:defRPr/>
            </a:lvl2pPr>
            <a:lvl3pPr marL="470916" indent="0">
              <a:buNone/>
              <a:defRPr/>
            </a:lvl3pPr>
            <a:lvl4pPr marL="706374" indent="0">
              <a:buNone/>
              <a:defRPr/>
            </a:lvl4pPr>
            <a:lvl5pPr marL="941832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CD578543-297C-5409-42ED-33BED2BCD6B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814048" y="3131400"/>
            <a:ext cx="4046934" cy="31492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235458" indent="0">
              <a:buNone/>
              <a:defRPr/>
            </a:lvl2pPr>
            <a:lvl3pPr marL="470916" indent="0">
              <a:buNone/>
              <a:defRPr/>
            </a:lvl3pPr>
            <a:lvl4pPr marL="706374" indent="0">
              <a:buNone/>
              <a:defRPr/>
            </a:lvl4pPr>
            <a:lvl5pPr marL="941832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1233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5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 descr="Image">
            <a:extLst>
              <a:ext uri="{FF2B5EF4-FFF2-40B4-BE49-F238E27FC236}">
                <a16:creationId xmlns:a16="http://schemas.microsoft.com/office/drawing/2014/main" id="{41B42FB2-CA94-5C4C-B30F-472CCC968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1126" y="1168978"/>
            <a:ext cx="2601749" cy="270085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2822331" y="3604846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EF8731C-BB64-B648-898A-F24B25F00C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175" y="3295966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D7492D78-EF93-9F4E-9710-661C5D17A4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63389" y="2617551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2F587AD-CC2E-C44B-9044-2B7C6C52F9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06346" y="2617550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EF0751ED-8370-B841-88AF-40CB13F295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65073" y="1464470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04159" y="1494776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101" y="2039141"/>
            <a:ext cx="1267798" cy="660683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5D1CAA3-EDF8-6D48-8017-105D91BE9AC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726901" y="1306719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CF95D5F-3DB0-E44E-A0E6-9ED331A7084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726902" y="917199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4002198-759A-9D4A-B6FB-F86AB34C2A7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771625" y="3356380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8B5E70B-C17C-1046-8CF6-116AE99A51B1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771625" y="2966860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D0CBF03-9C01-C043-9CD5-D39AB6B571F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073762" y="1306719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F26DADE-240F-4347-97B2-5623EF3DF63E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073762" y="917199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49F16E2-5ADC-964D-8A83-A9848EC5E47D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073762" y="3356380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8350500-B780-1748-8E24-756997F92510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73762" y="2966860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640BA859-E9C2-AC48-8598-33FB8FBB79C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3866342" y="4403535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B571F5A-0865-E946-B373-70BA0AACA213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3866343" y="4014015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7D5874D-45D0-8AB5-8C8B-D5B002882E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23921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015FF-3EBD-75A9-E6D7-B8F157BCBDA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2FAA501D-44C9-D4AE-B15F-10B11B4E7F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670798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2822331" y="3604846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2639C7E2-1831-B84D-B36C-89D528291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0678" y="1037493"/>
            <a:ext cx="3002645" cy="33580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31175" y="1464470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EF8731C-BB64-B648-898A-F24B25F00C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175" y="3616246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D7492D78-EF93-9F4E-9710-661C5D17A4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68538" y="308144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2F587AD-CC2E-C44B-9044-2B7C6C52F9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56061" y="3081447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EF0751ED-8370-B841-88AF-40CB13F295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56061" y="2005558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68538" y="2005558"/>
            <a:ext cx="281651" cy="281651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667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101" y="2287210"/>
            <a:ext cx="1267798" cy="660683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239669C-A4BD-B843-A7A1-45500374BE7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726901" y="1821246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697F791-F59C-9446-A1F4-48AAC9D68CE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726902" y="1431726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93D7321-F5DD-C445-8AA3-11F7AD33F1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771625" y="3870907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6B6560-C71C-0447-8829-C84B34EC556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771625" y="3481387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7D97F11-35D4-FD4B-82CD-A738593407E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056014" y="1821246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2FE56095-F01F-9345-B502-06B7BF4294D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056014" y="1431726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52CB4A2-148A-5F4A-A47F-09DB5204B17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00737" y="3870907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6837B3D-F357-E14B-895F-DA0F4F1645A6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00738" y="3481387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03FCD41-36AE-514C-8949-1311954B536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3871887" y="4449550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FF1461E-E1DA-0E4F-B5EB-B7BE60CB7781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3871888" y="4060031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AD02605-FC58-F946-8A2B-C036FD6043C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3871887" y="656219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BC8CCB6-E02B-9F45-9F52-AAB06C64D79F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3871888" y="266700"/>
            <a:ext cx="1439777" cy="2512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83" b="1" i="0">
                <a:solidFill>
                  <a:srgbClr val="4F4F4F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18B8FA9-FEF9-F9EB-E0EB-B4870B203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00490-B2EA-76B1-25F5-2B8C24F07C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8BAC3183-C3FA-F34A-7286-67E402B6F0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424949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79F58B-7018-FA4B-812D-B62EF642F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210313" y="1674987"/>
            <a:ext cx="1764669" cy="20777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E5A3C1-EEDE-7548-A337-059287CBAB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flipH="1">
            <a:off x="1928860" y="1683328"/>
            <a:ext cx="1748930" cy="20592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C7D80-5835-5040-AA8C-1F5431AC2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3689666" y="1674987"/>
            <a:ext cx="1764669" cy="20777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044149-10C8-F847-900E-B23E6B4FF8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flipH="1">
            <a:off x="5454334" y="1683328"/>
            <a:ext cx="1748930" cy="20592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8F8140-23C8-CB40-9254-C0C5F252F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7169018" y="1674987"/>
            <a:ext cx="1764669" cy="2077757"/>
          </a:xfrm>
          <a:prstGeom prst="rect">
            <a:avLst/>
          </a:prstGeom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1168" y="2464519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453A160E-28C6-3148-832B-48D9F2A0BF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66841" y="2464519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6C532458-B883-CA4A-8FA5-346D316B0A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21420" y="2464519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13C0A01-C933-7E45-810A-7944DD6B4C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3812" y="2464519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9A5BA67E-AB03-5747-B2F0-6BAAAF5EDCA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86046" y="2464519"/>
            <a:ext cx="496838" cy="4968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38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1F9341-3D8C-0046-91B4-1212D6F14D4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72758" y="79195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2443266-CC65-5848-A4DC-884CBB32776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852111" y="79195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8F848E4-953C-AF44-85AB-D80ABBC85A7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356120" y="791952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B4CDF55-2890-8146-B831-01FF41962DA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168804" y="4113796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FCB688B-688D-964C-8741-F3DC81193ED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5654771" y="4113796"/>
            <a:ext cx="1439778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FB6937A-C864-014E-FF01-A9A5D08160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371966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AF5D7-0ACD-6697-A168-2BBE909D5F9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550D0FF0-DFAD-80C8-BEC9-68634CFA9A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90130572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3647209" y="5922818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pic>
        <p:nvPicPr>
          <p:cNvPr id="24" name="Group 260.png" descr="Group 260.png">
            <a:extLst>
              <a:ext uri="{FF2B5EF4-FFF2-40B4-BE49-F238E27FC236}">
                <a16:creationId xmlns:a16="http://schemas.microsoft.com/office/drawing/2014/main" id="{3E566324-A93B-D548-89D2-6B4D6C23BE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779" y="793131"/>
            <a:ext cx="2498588" cy="204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Group 260.png" descr="Group 260.png">
            <a:extLst>
              <a:ext uri="{FF2B5EF4-FFF2-40B4-BE49-F238E27FC236}">
                <a16:creationId xmlns:a16="http://schemas.microsoft.com/office/drawing/2014/main" id="{2D581B5D-BF00-CE45-988D-AA3DDE23EE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183" y="793131"/>
            <a:ext cx="2498588" cy="204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Group 260.png" descr="Group 260.png">
            <a:extLst>
              <a:ext uri="{FF2B5EF4-FFF2-40B4-BE49-F238E27FC236}">
                <a16:creationId xmlns:a16="http://schemas.microsoft.com/office/drawing/2014/main" id="{AA01A34F-CDC5-BC43-AC3F-9C95556883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587" y="793131"/>
            <a:ext cx="2498588" cy="204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Group 260.png" descr="Group 260.png">
            <a:extLst>
              <a:ext uri="{FF2B5EF4-FFF2-40B4-BE49-F238E27FC236}">
                <a16:creationId xmlns:a16="http://schemas.microsoft.com/office/drawing/2014/main" id="{DBEB18E4-D29C-8347-A74E-6FC13216E7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70280" y="2708969"/>
            <a:ext cx="2498588" cy="204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Group 260.png" descr="Group 260.png">
            <a:extLst>
              <a:ext uri="{FF2B5EF4-FFF2-40B4-BE49-F238E27FC236}">
                <a16:creationId xmlns:a16="http://schemas.microsoft.com/office/drawing/2014/main" id="{041D7494-48FE-174B-83C8-98F31CD8D8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04875" y="2708969"/>
            <a:ext cx="2498588" cy="204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Group 260.png" descr="Group 260.png">
            <a:extLst>
              <a:ext uri="{FF2B5EF4-FFF2-40B4-BE49-F238E27FC236}">
                <a16:creationId xmlns:a16="http://schemas.microsoft.com/office/drawing/2014/main" id="{5054C736-5823-5843-8EA0-8EF5EA147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39471" y="2708969"/>
            <a:ext cx="2498588" cy="204646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4100" y="1233966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C8FC98F7-58E8-5441-9AFA-A065E6EE65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6047" y="1233966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0" name="Picture Placeholder 3">
            <a:extLst>
              <a:ext uri="{FF2B5EF4-FFF2-40B4-BE49-F238E27FC236}">
                <a16:creationId xmlns:a16="http://schemas.microsoft.com/office/drawing/2014/main" id="{7E85C92D-52D6-7B40-85EF-E2D1B414D9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9089" y="1233966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5A3FBADE-4408-B941-94E7-4DC60442C1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41340" y="3139955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71F2C47C-A185-B849-80A2-EA0098A07EA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22195" y="3139955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B90E17B8-3330-6449-AE8A-6BB3E2BCBC8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58517" y="3139955"/>
            <a:ext cx="389863" cy="38986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16" b="0" i="0">
                <a:latin typeface="☞Gilroy-Medium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FB99E69-F7AF-DB49-866A-3BC8F5018B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327322" y="1314371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482D2BD-59F6-E24C-8C65-75F83B2289D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976231" y="1314371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76876C1-43F2-604C-99CB-CB7CD834DEA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6612275" y="1314371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8EE3E7E-833E-5C42-8B92-FE05A590350D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659507" y="3322672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73D45F8-A221-6648-A733-2CC89157D3BF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308416" y="3322672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2DCEF6B-4C31-154C-9659-70910713E88E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944460" y="3322672"/>
            <a:ext cx="922960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1187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F8F32098-4DB8-0854-2548-F7E589E47F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444703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4B6D5E-3841-8520-9EC7-7E00A11158F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AF6A9B0C-0740-5238-2DF5-90B41B1BDC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98312175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665" userDrawn="1">
          <p15:clr>
            <a:srgbClr val="FBAE40"/>
          </p15:clr>
        </p15:guide>
        <p15:guide id="2" orient="horz" pos="456" userDrawn="1">
          <p15:clr>
            <a:srgbClr val="FBAE40"/>
          </p15:clr>
        </p15:guide>
        <p15:guide id="3" pos="1440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 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554D44B-B473-BB42-BCF1-E175A79E44B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238368" y="3244627"/>
            <a:ext cx="2658891" cy="631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76" b="1" i="0" cap="all" spc="445" baseline="0">
                <a:solidFill>
                  <a:schemeClr val="bg1"/>
                </a:solidFill>
                <a:latin typeface="☞Gilroy-SemiBold" pitchFamily="2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F609BDD-E02D-FC48-92CD-3E0DEA8A79E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63021" y="4209643"/>
            <a:ext cx="2173023" cy="790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373" baseline="46875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l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076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johndoe@gmail.com</a:t>
            </a:r>
          </a:p>
          <a:p>
            <a:pPr algn="l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076">
                <a:solidFill>
                  <a:schemeClr val="bg1"/>
                </a:solidFill>
              </a:rPr>
              <a:t>99999 99999</a:t>
            </a:r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222391-521C-4345-9855-857CDF1DE3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099064" y="4209643"/>
            <a:ext cx="2798195" cy="790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67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 u="sng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  <a:p>
            <a:pPr algn="ctr">
              <a:defRPr sz="3600" baseline="41666">
                <a:latin typeface="Gilroy-Medium"/>
                <a:ea typeface="Gilroy-Medium"/>
                <a:cs typeface="Gilroy-Medium"/>
                <a:sym typeface="Gilroy-Medium"/>
              </a:defRPr>
            </a:pPr>
            <a:endParaRPr lang="en-IN" sz="2373">
              <a:solidFill>
                <a:schemeClr val="bg1"/>
              </a:solidFill>
            </a:endParaRPr>
          </a:p>
          <a:p>
            <a:pPr algn="ctr">
              <a:defRPr sz="3600" baseline="41666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>
                <a:solidFill>
                  <a:schemeClr val="bg1"/>
                </a:solidFill>
              </a:rPr>
              <a:t>020-6719-0000</a:t>
            </a:r>
          </a:p>
          <a:p>
            <a:pPr lvl="0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732F3DD-16C5-F746-90C8-365A052ACFB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095814" y="4209643"/>
            <a:ext cx="2925665" cy="790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373" baseline="46875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l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>
                <a:solidFill>
                  <a:schemeClr val="bg1"/>
                </a:solidFill>
              </a:rPr>
              <a:t>Ideas to Impacts Innovations Pvt Ltd, </a:t>
            </a:r>
            <a:r>
              <a:rPr lang="en-IN" sz="2373" err="1">
                <a:solidFill>
                  <a:schemeClr val="bg1"/>
                </a:solidFill>
              </a:rPr>
              <a:t>Pallod</a:t>
            </a:r>
            <a:r>
              <a:rPr lang="en-IN" sz="2373">
                <a:solidFill>
                  <a:schemeClr val="bg1"/>
                </a:solidFill>
              </a:rPr>
              <a:t> Farms 3, </a:t>
            </a:r>
            <a:r>
              <a:rPr lang="en-IN" sz="2373" err="1">
                <a:solidFill>
                  <a:schemeClr val="bg1"/>
                </a:solidFill>
              </a:rPr>
              <a:t>Baner</a:t>
            </a:r>
            <a:r>
              <a:rPr lang="en-IN" sz="2373">
                <a:solidFill>
                  <a:schemeClr val="bg1"/>
                </a:solidFill>
              </a:rPr>
              <a:t>, Pune 411045 Maharashtra, India</a:t>
            </a:r>
          </a:p>
          <a:p>
            <a:pPr lvl="0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C145681-691F-6D44-9CE1-CFF09230231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539709" y="1820503"/>
            <a:ext cx="2056210" cy="109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72AD4-9C87-18BF-404C-E80D40F007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570" y="1914480"/>
            <a:ext cx="1726509" cy="90263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C4DF8-AB07-A4CB-E105-8995C9CBC4C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1782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12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 website- tagli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7891" y="2232608"/>
            <a:ext cx="6262307" cy="639093"/>
          </a:xfrm>
        </p:spPr>
        <p:txBody>
          <a:bodyPr>
            <a:normAutofit/>
          </a:bodyPr>
          <a:lstStyle>
            <a:lvl1pPr marL="0" indent="0" algn="l">
              <a:buNone/>
              <a:defRPr sz="2076" b="1" i="0" cap="all" spc="0" baseline="0">
                <a:solidFill>
                  <a:schemeClr val="bg1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“ACCELERATING THE FUTURE OF WORK THEREBY, DISTRIBUTING THE FUTURE EVENLY”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825996B-C3B3-7346-B518-8C3EF37D70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532" y="2026457"/>
            <a:ext cx="1790290" cy="109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D7BC16-09C5-0B4E-BAE7-1261939C53F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901180" y="4501305"/>
            <a:ext cx="3333266" cy="291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67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3B9E5-01D6-A24B-95FA-350D1F88284A}"/>
              </a:ext>
            </a:extLst>
          </p:cNvPr>
          <p:cNvCxnSpPr/>
          <p:nvPr userDrawn="1"/>
        </p:nvCxnSpPr>
        <p:spPr>
          <a:xfrm>
            <a:off x="2444447" y="1616979"/>
            <a:ext cx="0" cy="1915510"/>
          </a:xfrm>
          <a:prstGeom prst="line">
            <a:avLst/>
          </a:prstGeom>
          <a:ln w="25400">
            <a:gradFill>
              <a:gsLst>
                <a:gs pos="0">
                  <a:srgbClr val="4FA6DA"/>
                </a:gs>
                <a:gs pos="100000">
                  <a:srgbClr val="01617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4FF2EE4-F22C-1E67-3E44-71EE8F9057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86" y="2156581"/>
            <a:ext cx="1722407" cy="9004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3F66D-6AA8-7C5E-C43C-3909E25D25F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88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79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 website- tagline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9083" y="2252204"/>
            <a:ext cx="7625835" cy="639093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2" b="0" i="0" u="none" strike="noStrike" cap="all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pPr lvl="0"/>
            <a:r>
              <a:rPr lang="en-US"/>
              <a:t>“ACCELERATING THE FUTURE OF WORK THEREBY, DISTRIBUTING THE FUTURE EVENLY”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953FC2-01D9-014F-8642-BD28D3E46DA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531" y="720355"/>
            <a:ext cx="2056210" cy="109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D7EC99-6A91-804D-9722-1C8BC3E740F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901180" y="4501305"/>
            <a:ext cx="3333266" cy="291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67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1FFF4-1E47-ED99-9A49-0E036F76B9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37" y="914605"/>
            <a:ext cx="1307647" cy="6836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5247D-8301-122C-0864-47F8EA2A8D8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2691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792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809B4B6-9267-3547-9419-F95AEB619C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0050" y="3265450"/>
            <a:ext cx="3543897" cy="450056"/>
          </a:xfrm>
        </p:spPr>
        <p:txBody>
          <a:bodyPr>
            <a:normAutofit/>
          </a:bodyPr>
          <a:lstStyle>
            <a:lvl1pPr marL="0" indent="0" algn="ctr">
              <a:buNone/>
              <a:defRPr sz="2076" b="1" i="0" cap="all" spc="445" baseline="0">
                <a:solidFill>
                  <a:schemeClr val="bg1"/>
                </a:soli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8BAEF5D-C5A3-874E-B035-89C58C60581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539709" y="1820503"/>
            <a:ext cx="2056210" cy="109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32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6F8316-F827-6048-841B-1A060F9D6EC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901180" y="4501305"/>
            <a:ext cx="3333266" cy="291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67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2373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17E6D-5BB8-3F80-E63A-38276CB5DF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8175" y="2137827"/>
            <a:ext cx="1307647" cy="6836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18022F-2892-8DA5-BFD5-7C6896B478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0215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39" userDrawn="1">
          <p15:clr>
            <a:srgbClr val="FBAE40"/>
          </p15:clr>
        </p15:guide>
        <p15:guide id="2" orient="horz" pos="792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A06538A-EC8A-59B1-2E58-835E635EFD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392748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CA866-3399-550B-3135-EFCD9A2F3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6208FED-E8DE-B4F0-761B-8D881022BD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23384301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>
            <a:spLocks noGrp="1"/>
          </p:cNvSpPr>
          <p:nvPr>
            <p:ph type="pic" idx="21"/>
          </p:nvPr>
        </p:nvSpPr>
        <p:spPr>
          <a:xfrm>
            <a:off x="4237212" y="-14288"/>
            <a:ext cx="4906789" cy="51650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5762" y="1804988"/>
            <a:ext cx="3805238" cy="466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187" cap="all" spc="190" baseline="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sz="1187" cap="all" spc="190" baseline="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sz="1187" cap="all" spc="190" baseline="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sz="1187" cap="all" spc="190" baseline="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sz="1187" cap="all" spc="190" baseline="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40974B-7A24-10DF-F11B-2685A16393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995" y="2731592"/>
            <a:ext cx="3393280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marL="0" marR="0" indent="0" algn="l" defTabSz="30609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2" b="0" i="0" u="none" strike="noStrike" cap="none" spc="378" baseline="0" dirty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C55BB-BFDF-89BC-252D-7BA892A8A7E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79EFE622-EE0E-B0F9-60C4-49739A3383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19678697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e-content-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7294418" y="5602184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6354939-C620-5248-96C2-33916EFCD7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44343" y="4741283"/>
            <a:ext cx="3016300" cy="2754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☞Gilroy-Bold" pitchFamily="2" charset="77"/>
              </a:defRPr>
            </a:lvl1pPr>
          </a:lstStyle>
          <a:p>
            <a:pPr lvl="0"/>
            <a:r>
              <a:rPr lang="en-US"/>
              <a:t>Tagline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AC2DE-E97F-474A-B700-5050D87AB847}"/>
              </a:ext>
            </a:extLst>
          </p:cNvPr>
          <p:cNvSpPr txBox="1"/>
          <p:nvPr userDrawn="1"/>
        </p:nvSpPr>
        <p:spPr>
          <a:xfrm>
            <a:off x="5590309" y="5410200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2C34555-2C2F-1901-658B-4AAC2B6007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25124" y="1369219"/>
            <a:ext cx="8286692" cy="272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Content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D1AD9E-0C2D-4773-F530-BAABECB4AB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8229EAD-A8B1-356E-57B7-4AFCE8DAA6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7A652-88FC-2C6E-200E-DC799D56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00FE3FFB-E12C-280F-0A17-ECA92C3C09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08005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53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7294418" y="5602184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388BE0E-3D8D-DC90-B5DA-76CD518724F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25124" y="1369219"/>
            <a:ext cx="8286692" cy="283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6E4ECE-6138-3653-6BB7-16492154C1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4" y="264516"/>
            <a:ext cx="7392748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002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E6DBF4-C455-FDF2-3040-E5B6F16827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83103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483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45376-AC13-D447-7C15-2371AE0D7F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D95B765B-06FF-D1A0-79F1-D44EE1D3F8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87613440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53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64C211-FFAD-F18E-D015-DEC449ABC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6645345D-C322-C666-9510-343ED9CAFE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852296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50623" y="4730003"/>
            <a:ext cx="599080" cy="292474"/>
          </a:xfrm>
          <a:prstGeom prst="rect">
            <a:avLst/>
          </a:prstGeom>
        </p:spPr>
        <p:txBody>
          <a:bodyPr/>
          <a:lstStyle>
            <a:lvl1pPr>
              <a:defRPr sz="1038">
                <a:solidFill>
                  <a:schemeClr val="tx2">
                    <a:lumMod val="75000"/>
                  </a:schemeClr>
                </a:solidFill>
                <a:latin typeface="Gilroy-Bold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55CB3906-88AF-B30E-8617-A41A79A903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6593130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9446" y="3245806"/>
            <a:ext cx="2266857" cy="1907477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50623" y="4730003"/>
            <a:ext cx="599080" cy="292474"/>
          </a:xfrm>
          <a:prstGeom prst="rect">
            <a:avLst/>
          </a:prstGeom>
        </p:spPr>
        <p:txBody>
          <a:bodyPr/>
          <a:lstStyle>
            <a:lvl1pPr>
              <a:defRPr sz="1037">
                <a:solidFill>
                  <a:schemeClr val="tx2">
                    <a:lumMod val="75000"/>
                  </a:schemeClr>
                </a:solidFill>
                <a:latin typeface="Gilroy-Bold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3F790-74AE-4A9E-8108-7AC8A9E2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17" y="0"/>
            <a:ext cx="7011981" cy="9766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9849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taglinee-content-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4318D-2485-D530-7322-0C4311B59C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065" y="1323254"/>
            <a:ext cx="3877271" cy="3160974"/>
          </a:xfrm>
        </p:spPr>
        <p:txBody>
          <a:bodyPr>
            <a:normAutofit/>
          </a:bodyPr>
          <a:lstStyle>
            <a:lvl1pPr>
              <a:defRPr sz="1187"/>
            </a:lvl1pPr>
            <a:lvl2pPr>
              <a:defRPr sz="1038"/>
            </a:lvl2pPr>
            <a:lvl3pPr>
              <a:defRPr sz="1187"/>
            </a:lvl3pPr>
            <a:lvl5pPr marL="94183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7294418" y="5602184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AC2DE-E97F-474A-B700-5050D87AB847}"/>
              </a:ext>
            </a:extLst>
          </p:cNvPr>
          <p:cNvSpPr txBox="1"/>
          <p:nvPr userDrawn="1"/>
        </p:nvSpPr>
        <p:spPr>
          <a:xfrm>
            <a:off x="5590309" y="5410200"/>
            <a:ext cx="0" cy="0"/>
          </a:xfrm>
          <a:prstGeom prst="rect">
            <a:avLst/>
          </a:prstGeom>
          <a:noFill/>
        </p:spPr>
        <p:txBody>
          <a:bodyPr vert="horz" wrap="none" lIns="67811" tIns="33905" rIns="67811" bIns="33905" rtlCol="0">
            <a:noAutofit/>
          </a:bodyPr>
          <a:lstStyle/>
          <a:p>
            <a:pPr marL="0" marR="0" lvl="0" indent="0" algn="l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7A652-88FC-2C6E-200E-DC799D56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716F60F-DDE3-AFC1-BBE7-4EA8855B3EA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72000" y="1323254"/>
            <a:ext cx="4046934" cy="3160974"/>
          </a:xfrm>
        </p:spPr>
        <p:txBody>
          <a:bodyPr>
            <a:normAutofit/>
          </a:bodyPr>
          <a:lstStyle>
            <a:lvl1pPr>
              <a:defRPr sz="1187"/>
            </a:lvl1pPr>
          </a:lstStyle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6C10D-BCDA-6201-B47C-F79E6C5481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A0B55CE-69A7-EEF5-44C9-B79E6966109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DABB7026-6D24-0BC3-36B4-A9E77F2ED9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262092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ED13B91-C40A-C85F-96A5-665ABE68AD1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25066" y="1369167"/>
            <a:ext cx="8286750" cy="326339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533D1-70D1-D249-9E6B-C2402D0C8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B974F3-AA73-0698-7722-63EAAA9C7B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58092C-28D5-FABA-3D8B-27DEE2A088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6ECC0E84-767E-D744-5733-642540DE93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9562262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taglin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F0416-DFCF-FC49-00EC-D472910407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066" y="1369167"/>
            <a:ext cx="8286750" cy="3263397"/>
          </a:xfrm>
        </p:spPr>
        <p:txBody>
          <a:bodyPr/>
          <a:lstStyle>
            <a:lvl4pPr marL="706374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533D1-70D1-D249-9E6B-C2402D0C8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61D461-C38E-ACD5-EB98-478C142908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CA8250-5E31-BA9D-6911-9F2CC37026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5FD869AF-A041-843F-2D83-49F4ECAA97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704418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45B56B7-6CCC-CB48-991D-4E9EED06F6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25" y="1329929"/>
            <a:ext cx="407139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D2615BA-7CF8-4842-B81F-DC497B9B75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964012" y="1329929"/>
            <a:ext cx="3847804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32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6F040-2935-ADC0-D2EB-95EAB29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F4FF9D-2B05-91F2-4937-750D09D5AA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EB2359C2-9627-867E-CAA6-9453740669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7018095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  <p15:guide id="3" pos="14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 conten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2174" y="182843"/>
            <a:ext cx="783431" cy="4082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45B56B7-6CCC-CB48-991D-4E9EED06F6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17" y="1329929"/>
            <a:ext cx="4071399" cy="323292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32" b="0" i="0">
                <a:solidFill>
                  <a:srgbClr val="4F4F4F"/>
                </a:solidFill>
                <a:latin typeface="☞Gilroy-Medium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5E65378-5078-E042-9372-119736B392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5124" y="1329929"/>
            <a:ext cx="4046876" cy="323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833CB-5E41-E9AC-1D8D-9B584742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CDC1A-9539-5DB8-E617-B282E03628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125" y="264516"/>
            <a:ext cx="7403139" cy="379133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lang="en-US" sz="2500" b="0" i="0" u="none" strike="noStrike" cap="all" spc="445" baseline="0" dirty="0" smtClean="0">
                <a:solidFill>
                  <a:srgbClr val="4F4F4F"/>
                </a:solidFill>
                <a:uFillTx/>
                <a:latin typeface="☞Gilroy-SemiBold" pitchFamily="2" charset="77"/>
                <a:ea typeface="+mn-ea"/>
                <a:cs typeface="+mn-cs"/>
                <a:sym typeface="Avenir Ligh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E41DB1-DEEB-C877-1719-BF468EA822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24" y="570994"/>
            <a:ext cx="8480822" cy="336947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1600" b="1" i="0" cap="all" spc="0" baseline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☞Gilroy-SemiBold" pitchFamily="2" charset="77"/>
              </a:defRPr>
            </a:lvl1pPr>
            <a:lvl2pPr marL="339060" indent="0" algn="ctr">
              <a:buNone/>
              <a:defRPr sz="1483"/>
            </a:lvl2pPr>
            <a:lvl3pPr marL="678119" indent="0" algn="ctr">
              <a:buNone/>
              <a:defRPr sz="1335"/>
            </a:lvl3pPr>
            <a:lvl4pPr marL="1017179" indent="0" algn="ctr">
              <a:buNone/>
              <a:defRPr sz="1187"/>
            </a:lvl4pPr>
            <a:lvl5pPr marL="1356238" indent="0" algn="ctr">
              <a:buNone/>
              <a:defRPr sz="1187"/>
            </a:lvl5pPr>
            <a:lvl6pPr marL="1695298" indent="0" algn="ctr">
              <a:buNone/>
              <a:defRPr sz="1187"/>
            </a:lvl6pPr>
            <a:lvl7pPr marL="2034357" indent="0" algn="ctr">
              <a:buNone/>
              <a:defRPr sz="1187"/>
            </a:lvl7pPr>
            <a:lvl8pPr marL="2373417" indent="0" algn="ctr">
              <a:buNone/>
              <a:defRPr sz="1187"/>
            </a:lvl8pPr>
            <a:lvl9pPr marL="2712476" indent="0" algn="ctr">
              <a:buNone/>
              <a:defRPr sz="1187"/>
            </a:lvl9pPr>
          </a:lstStyle>
          <a:p>
            <a:r>
              <a:rPr lang="en-US"/>
              <a:t>H</a:t>
            </a:r>
            <a:r>
              <a:rPr lang="en-IN"/>
              <a:t>2 sub-heading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1389EC9D-C3DE-933F-9A3A-64C4759B7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7405"/>
            <a:ext cx="1718548" cy="1446095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5975540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775" userDrawn="1">
          <p15:clr>
            <a:srgbClr val="FBAE40"/>
          </p15:clr>
        </p15:guide>
        <p15:guide id="2" orient="horz" pos="414" userDrawn="1">
          <p15:clr>
            <a:srgbClr val="FBAE40"/>
          </p15:clr>
        </p15:guide>
        <p15:guide id="3" pos="14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F28DA05-5A20-0E46-BA23-2D0A233C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36922"/>
            <a:ext cx="7011981" cy="976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CC62B5-66D2-0641-A759-EB5021A2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52" y="1316601"/>
            <a:ext cx="8389134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363821" y="4311609"/>
            <a:ext cx="2017059" cy="220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836" tIns="18836" rIns="18836" bIns="18836" numCol="1" spcCol="38100" rtlCol="0" anchor="ctr">
            <a:spAutoFit/>
          </a:bodyPr>
          <a:lstStyle/>
          <a:p>
            <a:pPr marL="0" marR="0" lvl="0" indent="0" algn="ctr" defTabSz="30609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87" b="0" i="0" u="none" strike="noStrike" kern="0" cap="all" spc="19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281583" y="4679577"/>
            <a:ext cx="1482538" cy="361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defTabSz="306095">
              <a:defRPr/>
            </a:pPr>
            <a:fld id="{B1D216B8-C507-4535-935D-65E66B50FFF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ACEE8-82EF-196B-2229-4D10438C885D}"/>
              </a:ext>
            </a:extLst>
          </p:cNvPr>
          <p:cNvPicPr>
            <a:picLocks noChangeAspect="1"/>
          </p:cNvPicPr>
          <p:nvPr userDrawn="1"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2174" y="182843"/>
            <a:ext cx="783431" cy="4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66" r:id="rId5"/>
    <p:sldLayoutId id="2147484231" r:id="rId6"/>
    <p:sldLayoutId id="2147484269" r:id="rId7"/>
    <p:sldLayoutId id="2147484232" r:id="rId8"/>
    <p:sldLayoutId id="2147484233" r:id="rId9"/>
    <p:sldLayoutId id="2147484234" r:id="rId10"/>
    <p:sldLayoutId id="2147484235" r:id="rId11"/>
    <p:sldLayoutId id="2147484236" r:id="rId12"/>
    <p:sldLayoutId id="2147484237" r:id="rId13"/>
    <p:sldLayoutId id="2147484238" r:id="rId14"/>
    <p:sldLayoutId id="2147484239" r:id="rId15"/>
    <p:sldLayoutId id="2147484240" r:id="rId16"/>
    <p:sldLayoutId id="2147484241" r:id="rId17"/>
    <p:sldLayoutId id="2147484242" r:id="rId18"/>
    <p:sldLayoutId id="2147484243" r:id="rId19"/>
    <p:sldLayoutId id="2147484244" r:id="rId20"/>
    <p:sldLayoutId id="2147484245" r:id="rId21"/>
    <p:sldLayoutId id="2147484246" r:id="rId22"/>
    <p:sldLayoutId id="2147484247" r:id="rId23"/>
    <p:sldLayoutId id="2147484248" r:id="rId24"/>
    <p:sldLayoutId id="2147484249" r:id="rId25"/>
    <p:sldLayoutId id="2147484250" r:id="rId26"/>
    <p:sldLayoutId id="2147484251" r:id="rId27"/>
    <p:sldLayoutId id="2147484252" r:id="rId28"/>
    <p:sldLayoutId id="2147484253" r:id="rId29"/>
    <p:sldLayoutId id="2147484254" r:id="rId30"/>
    <p:sldLayoutId id="2147484255" r:id="rId31"/>
    <p:sldLayoutId id="2147484256" r:id="rId32"/>
    <p:sldLayoutId id="2147484257" r:id="rId33"/>
    <p:sldLayoutId id="2147484258" r:id="rId34"/>
    <p:sldLayoutId id="2147484259" r:id="rId35"/>
    <p:sldLayoutId id="2147484260" r:id="rId36"/>
    <p:sldLayoutId id="2147484261" r:id="rId37"/>
    <p:sldLayoutId id="2147484262" r:id="rId38"/>
    <p:sldLayoutId id="2147484263" r:id="rId39"/>
    <p:sldLayoutId id="2147484264" r:id="rId40"/>
    <p:sldLayoutId id="2147484265" r:id="rId41"/>
    <p:sldLayoutId id="2147484175" r:id="rId42"/>
    <p:sldLayoutId id="2147484277" r:id="rId43"/>
  </p:sldLayoutIdLst>
  <p:transition spd="med"/>
  <p:hf hdr="0" ftr="0" dt="0"/>
  <p:txStyles>
    <p:titleStyle>
      <a:lvl1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US" sz="2500" b="0" i="0" u="none" strike="noStrike" cap="all" spc="378" baseline="0" dirty="0">
          <a:solidFill>
            <a:srgbClr val="4F4F4F"/>
          </a:solidFill>
          <a:uFillTx/>
          <a:latin typeface="☞Gilroy-SemiBold" pitchFamily="2" charset="77"/>
          <a:ea typeface="+mn-ea"/>
          <a:cs typeface="+mn-cs"/>
          <a:sym typeface="Avenir Light"/>
        </a:defRPr>
      </a:lvl1pPr>
      <a:lvl2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3060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99" b="0" i="0" u="none" strike="noStrike" cap="all" spc="368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235458" marR="0" indent="-235458" algn="l" defTabSz="306095" latinLnBrk="0">
        <a:lnSpc>
          <a:spcPct val="150000"/>
        </a:lnSpc>
        <a:spcBef>
          <a:spcPts val="0"/>
        </a:spcBef>
        <a:spcAft>
          <a:spcPts val="0"/>
        </a:spcAft>
        <a:buClr>
          <a:srgbClr val="646464"/>
        </a:buClr>
        <a:buSzPct val="50000"/>
        <a:buFontTx/>
        <a:buBlip>
          <a:blip r:embed="rId46"/>
        </a:buBlip>
        <a:tabLst/>
        <a:defRPr sz="1000" b="0" i="0" u="none" strike="noStrike" cap="none" spc="0" baseline="0">
          <a:solidFill>
            <a:srgbClr val="4F4F4F"/>
          </a:solidFill>
          <a:uFillTx/>
          <a:latin typeface="☞Gilroy-Medium" pitchFamily="2" charset="77"/>
          <a:ea typeface="+mn-ea"/>
          <a:cs typeface="+mn-cs"/>
          <a:sym typeface="Avenir Light"/>
        </a:defRPr>
      </a:lvl1pPr>
      <a:lvl2pPr marL="470916" marR="0" indent="-235458" algn="l" defTabSz="306095" latinLnBrk="0">
        <a:lnSpc>
          <a:spcPct val="15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Tx/>
        <a:buChar char="•"/>
        <a:tabLst/>
        <a:defRPr sz="1000" b="0" i="0" u="none" strike="noStrike" cap="none" spc="0" baseline="0">
          <a:solidFill>
            <a:srgbClr val="4F4F4F"/>
          </a:solidFill>
          <a:uFillTx/>
          <a:latin typeface="☞Gilroy-Medium" pitchFamily="2" charset="77"/>
          <a:ea typeface="+mn-ea"/>
          <a:cs typeface="+mn-cs"/>
          <a:sym typeface="Avenir Light"/>
        </a:defRPr>
      </a:lvl2pPr>
      <a:lvl3pPr marL="706374" marR="0" indent="-235458" algn="l" defTabSz="306095" latinLnBrk="0">
        <a:lnSpc>
          <a:spcPct val="15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 typeface="Courier New" panose="02070309020205020404" pitchFamily="49" charset="0"/>
        <a:buChar char="o"/>
        <a:tabLst/>
        <a:defRPr sz="1000" b="0" i="0" u="none" strike="noStrike" cap="none" spc="0" baseline="0">
          <a:solidFill>
            <a:srgbClr val="4F4F4F"/>
          </a:solidFill>
          <a:uFillTx/>
          <a:latin typeface="☞Gilroy-Medium" pitchFamily="2" charset="77"/>
          <a:ea typeface="+mn-ea"/>
          <a:cs typeface="+mn-cs"/>
          <a:sym typeface="Avenir Light"/>
        </a:defRPr>
      </a:lvl3pPr>
      <a:lvl4pPr marL="941832" marR="0" indent="-235458" algn="l" defTabSz="306095" latinLnBrk="0">
        <a:lnSpc>
          <a:spcPct val="15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 typeface="Wingdings" pitchFamily="2" charset="2"/>
        <a:buChar char="Ø"/>
        <a:tabLst/>
        <a:defRPr sz="1000" b="0" i="0" u="none" strike="noStrike" cap="none" spc="0" baseline="0">
          <a:solidFill>
            <a:srgbClr val="4F4F4F"/>
          </a:solidFill>
          <a:uFillTx/>
          <a:latin typeface="☞Gilroy-Medium" pitchFamily="2" charset="77"/>
          <a:ea typeface="+mn-ea"/>
          <a:cs typeface="+mn-cs"/>
          <a:sym typeface="Avenir Light"/>
        </a:defRPr>
      </a:lvl4pPr>
      <a:lvl5pPr marL="1177290" marR="0" indent="-235458" algn="l" defTabSz="306095" latinLnBrk="0">
        <a:lnSpc>
          <a:spcPct val="100000"/>
        </a:lnSpc>
        <a:spcBef>
          <a:spcPts val="2188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1854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412748" marR="0" indent="-235458" algn="l" defTabSz="306095" latinLnBrk="0">
        <a:lnSpc>
          <a:spcPct val="100000"/>
        </a:lnSpc>
        <a:spcBef>
          <a:spcPts val="2188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1854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1648206" marR="0" indent="-235458" algn="l" defTabSz="306095" latinLnBrk="0">
        <a:lnSpc>
          <a:spcPct val="100000"/>
        </a:lnSpc>
        <a:spcBef>
          <a:spcPts val="2188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1854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1883664" marR="0" indent="-235458" algn="l" defTabSz="306095" latinLnBrk="0">
        <a:lnSpc>
          <a:spcPct val="100000"/>
        </a:lnSpc>
        <a:spcBef>
          <a:spcPts val="2188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1854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119122" marR="0" indent="-235458" algn="l" defTabSz="306095" latinLnBrk="0">
        <a:lnSpc>
          <a:spcPct val="100000"/>
        </a:lnSpc>
        <a:spcBef>
          <a:spcPts val="2188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1854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84765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169530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254295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339060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423824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508589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593354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678119" algn="ctr" defTabSz="30609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9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gmail.com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7.tiff"/><Relationship Id="rId5" Type="http://schemas.openxmlformats.org/officeDocument/2006/relationships/hyperlink" Target="http://www.ideastoimpacts.com/" TargetMode="External"/><Relationship Id="rId4" Type="http://schemas.openxmlformats.org/officeDocument/2006/relationships/hyperlink" Target="mailto:niranjana.m@ideastoimpact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IRIS ENTERPRISES\Downloads\image 17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  <p:sp>
        <p:nvSpPr>
          <p:cNvPr id="6" name="Corporate Presentation">
            <a:extLst>
              <a:ext uri="{FF2B5EF4-FFF2-40B4-BE49-F238E27FC236}">
                <a16:creationId xmlns:a16="http://schemas.microsoft.com/office/drawing/2014/main" id="{1C4FAA0B-AD93-40E3-81DE-1B7EF60AB23A}"/>
              </a:ext>
            </a:extLst>
          </p:cNvPr>
          <p:cNvSpPr txBox="1">
            <a:spLocks/>
          </p:cNvSpPr>
          <p:nvPr/>
        </p:nvSpPr>
        <p:spPr>
          <a:xfrm>
            <a:off x="536313" y="2789237"/>
            <a:ext cx="8123175" cy="1024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8836" tIns="18836" rIns="18836" bIns="18836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00" b="0" i="0" u="none" strike="noStrike" cap="all" spc="1375" baseline="0">
                <a:solidFill>
                  <a:srgbClr val="FFFFFF"/>
                </a:solidFill>
                <a:uFillTx/>
                <a:latin typeface="Gilroy-Bold"/>
                <a:ea typeface="Gilroy-Bold"/>
                <a:cs typeface="Gilroy-Bold"/>
                <a:sym typeface="Gilroy-Bold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defTabSz="306095" hangingPunct="1">
              <a:defRPr/>
            </a:pPr>
            <a:r>
              <a:rPr lang="en-US" sz="3200" dirty="0"/>
              <a:t>ETP RETROFIT PROJECT</a:t>
            </a:r>
            <a:endParaRPr lang="en-IN" sz="3200" dirty="0"/>
          </a:p>
          <a:p>
            <a:pPr defTabSz="306095" hangingPunct="1">
              <a:defRPr/>
            </a:pPr>
            <a:r>
              <a:rPr lang="en-IN" sz="3200" cap="none" dirty="0"/>
              <a:t>WEEKLY REPORT</a:t>
            </a:r>
            <a:endParaRPr lang="en-US" sz="3200" cap="none" dirty="0"/>
          </a:p>
        </p:txBody>
      </p:sp>
      <p:sp>
        <p:nvSpPr>
          <p:cNvPr id="7" name="October 2021">
            <a:extLst>
              <a:ext uri="{FF2B5EF4-FFF2-40B4-BE49-F238E27FC236}">
                <a16:creationId xmlns:a16="http://schemas.microsoft.com/office/drawing/2014/main" id="{5112E274-E88D-46E1-BF22-89EDEEEDD024}"/>
              </a:ext>
            </a:extLst>
          </p:cNvPr>
          <p:cNvSpPr txBox="1">
            <a:spLocks/>
          </p:cNvSpPr>
          <p:nvPr/>
        </p:nvSpPr>
        <p:spPr>
          <a:xfrm>
            <a:off x="539845" y="2522537"/>
            <a:ext cx="8123175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8836" tIns="18836" rIns="18836" bIns="18836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384" baseline="0">
                <a:solidFill>
                  <a:srgbClr val="FFFFFF"/>
                </a:solidFill>
                <a:uFillTx/>
                <a:latin typeface="Gilroy-Regular"/>
                <a:ea typeface="Gilroy-Regular"/>
                <a:cs typeface="Gilroy-Regular"/>
                <a:sym typeface="Gilroy-Regular"/>
              </a:defRPr>
            </a:lvl1pPr>
            <a:lvl2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fld id="{24982852-982C-428E-BDAA-FB97D7F7B0D9}" type="datetime2">
              <a:rPr lang="en-IN" sz="1038" smtClean="0"/>
              <a:t>Tuesday, 12 March 2024</a:t>
            </a:fld>
            <a:endParaRPr lang="en-IN" sz="1038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D01D36-5DFC-48FE-8887-836933FD72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03" y="276496"/>
            <a:ext cx="1292981" cy="6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225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DC0A-DD9F-E4E6-3D77-91E5E5B4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538DD-B7BD-B408-4E80-381A48E0A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half ACTIVITIES CHART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A0772F-6524-478D-DB9E-16890754C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2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FD3BA1-7EA7-6267-383B-38D55553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73030"/>
              </p:ext>
            </p:extLst>
          </p:nvPr>
        </p:nvGraphicFramePr>
        <p:xfrm>
          <a:off x="525125" y="747924"/>
          <a:ext cx="1897295" cy="41310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4345">
                  <a:extLst>
                    <a:ext uri="{9D8B030D-6E8A-4147-A177-3AD203B41FA5}">
                      <a16:colId xmlns:a16="http://schemas.microsoft.com/office/drawing/2014/main" val="2383735683"/>
                    </a:ext>
                  </a:extLst>
                </a:gridCol>
                <a:gridCol w="416475">
                  <a:extLst>
                    <a:ext uri="{9D8B030D-6E8A-4147-A177-3AD203B41FA5}">
                      <a16:colId xmlns:a16="http://schemas.microsoft.com/office/drawing/2014/main" val="4022841552"/>
                    </a:ext>
                  </a:extLst>
                </a:gridCol>
                <a:gridCol w="416475">
                  <a:extLst>
                    <a:ext uri="{9D8B030D-6E8A-4147-A177-3AD203B41FA5}">
                      <a16:colId xmlns:a16="http://schemas.microsoft.com/office/drawing/2014/main" val="77051449"/>
                    </a:ext>
                  </a:extLst>
                </a:gridCol>
              </a:tblGrid>
              <a:tr h="2960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 dirty="0">
                          <a:effectLst/>
                        </a:rPr>
                        <a:t>PROJECT NAME</a:t>
                      </a:r>
                      <a:endParaRPr lang="en-IN" sz="7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FINISH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BEGIN</a:t>
                      </a:r>
                      <a:endParaRPr lang="en-IN" sz="7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ctr"/>
                </a:tc>
                <a:extLst>
                  <a:ext uri="{0D108BD9-81ED-4DB2-BD59-A6C34878D82A}">
                    <a16:rowId xmlns:a16="http://schemas.microsoft.com/office/drawing/2014/main" val="478859015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Dev Code Merging First Set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284083683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820284593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Environment Setup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211444783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60173382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order type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991754418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893460674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provider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845908363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714708446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template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33395893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07-02-24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374687582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node to node relation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42620194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07-02-24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22148431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transfer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491671975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770678546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digital receipt setup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39270111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786077991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upload download history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380341696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09-02-24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06-02-24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79634060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First Set Testing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629367827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995802698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order type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1189792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64562034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provider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248673091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11-02-24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006488889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communication template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516450559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268615892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node to node relation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925222635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12-02-24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2980039503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stock transfer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244561104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15-02-24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13-02-24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197127217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digital receipt setup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1711311650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3816217871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upload download history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14-02-24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757913837"/>
                  </a:ext>
                </a:extLst>
              </a:tr>
              <a:tr h="112793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Actuals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764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16-02-24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14-02-24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518" marR="3518" marT="3518" marB="0" anchor="b"/>
                </a:tc>
                <a:extLst>
                  <a:ext uri="{0D108BD9-81ED-4DB2-BD59-A6C34878D82A}">
                    <a16:rowId xmlns:a16="http://schemas.microsoft.com/office/drawing/2014/main" val="413956225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28B16BE-6153-4EBA-904C-B38C59D8B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371289"/>
              </p:ext>
            </p:extLst>
          </p:nvPr>
        </p:nvGraphicFramePr>
        <p:xfrm>
          <a:off x="2422420" y="697654"/>
          <a:ext cx="6064567" cy="4284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29550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3F9BE-74C7-DB02-DF58-CB64D2F6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30C196-4744-FFA8-DDB2-D46103D90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Half ACTIVITIES CHART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059A49-14C8-8728-1342-8C22330A2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886A83-0465-2FAF-A4A3-B779029B7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19783"/>
              </p:ext>
            </p:extLst>
          </p:nvPr>
        </p:nvGraphicFramePr>
        <p:xfrm>
          <a:off x="447040" y="1005312"/>
          <a:ext cx="2832546" cy="33496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3038">
                  <a:extLst>
                    <a:ext uri="{9D8B030D-6E8A-4147-A177-3AD203B41FA5}">
                      <a16:colId xmlns:a16="http://schemas.microsoft.com/office/drawing/2014/main" val="2102269996"/>
                    </a:ext>
                  </a:extLst>
                </a:gridCol>
                <a:gridCol w="469754">
                  <a:extLst>
                    <a:ext uri="{9D8B030D-6E8A-4147-A177-3AD203B41FA5}">
                      <a16:colId xmlns:a16="http://schemas.microsoft.com/office/drawing/2014/main" val="2113289489"/>
                    </a:ext>
                  </a:extLst>
                </a:gridCol>
                <a:gridCol w="469754">
                  <a:extLst>
                    <a:ext uri="{9D8B030D-6E8A-4147-A177-3AD203B41FA5}">
                      <a16:colId xmlns:a16="http://schemas.microsoft.com/office/drawing/2014/main" val="546671700"/>
                    </a:ext>
                  </a:extLst>
                </a:gridCol>
              </a:tblGrid>
              <a:tr h="287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u="none" strike="noStrike">
                          <a:effectLst/>
                        </a:rPr>
                        <a:t>PROJECT NAME</a:t>
                      </a:r>
                      <a:endParaRPr lang="en-IN" sz="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FINISH</a:t>
                      </a:r>
                      <a:endParaRPr lang="en-IN" sz="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u="none" strike="noStrike">
                          <a:effectLst/>
                        </a:rPr>
                        <a:t>BEGIN</a:t>
                      </a:r>
                      <a:endParaRPr lang="en-IN" sz="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ctr"/>
                </a:tc>
                <a:extLst>
                  <a:ext uri="{0D108BD9-81ED-4DB2-BD59-A6C34878D82A}">
                    <a16:rowId xmlns:a16="http://schemas.microsoft.com/office/drawing/2014/main" val="2112944873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Dev Code Bug fixing First Set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21-02-24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1711653795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24-02-24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898507703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Dev Code Merging Second Set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23-02-24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3469378308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24-02-24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4284405082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stock take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20-02-24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1073894148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20-02-24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1875679384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Customer List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20-02-24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969969382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24-02-24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85487102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purchase order receive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22-02-24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20-02-24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2031895992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22-02-24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20-02-24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3316617589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clientelling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23-02-24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21-02-24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2522415816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24-02-24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21-02-24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2091292408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Second Set Unit, Integration Testing and Bug Fixing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25-02-24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3760722801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01-03-24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25-02-24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3955380129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stock take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26-02-24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25-02-24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3536220787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26-02-24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25-02-24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2932370200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Customer List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27-02-24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26-02-24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2386104707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27-02-24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26-02-24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3486512337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purchase order receive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28-02-24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27-02-24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3610817905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01-03-24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27-02-24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140032654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clientelling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28-02-24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2852329228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01-03-24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28-02-24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1285961457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Impl Merging, Integration Testing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06-03-24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530227826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11-03-24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29-02-24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931031668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UAT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11-03-24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06-03-24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1676489216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4018319022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Support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14-03-24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11-03-24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3187051877"/>
                  </a:ext>
                </a:extLst>
              </a:tr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Actuals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101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u="none" strike="noStrike" dirty="0">
                          <a:effectLst/>
                        </a:rPr>
                        <a:t> 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07" marR="4207" marT="4207" marB="0" anchor="b"/>
                </a:tc>
                <a:extLst>
                  <a:ext uri="{0D108BD9-81ED-4DB2-BD59-A6C34878D82A}">
                    <a16:rowId xmlns:a16="http://schemas.microsoft.com/office/drawing/2014/main" val="160381171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BCB73F-67C5-4BFD-A5AD-931B325C0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394304"/>
              </p:ext>
            </p:extLst>
          </p:nvPr>
        </p:nvGraphicFramePr>
        <p:xfrm>
          <a:off x="3413760" y="1178560"/>
          <a:ext cx="4926330" cy="323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3886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DAB38-F6F0-C8F1-45EF-3B9F86D27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61CCE-71AD-47DD-D255-90241106A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4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6D5765-103D-5893-E8C1-5B49F0D5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79421"/>
              </p:ext>
            </p:extLst>
          </p:nvPr>
        </p:nvGraphicFramePr>
        <p:xfrm>
          <a:off x="525125" y="968208"/>
          <a:ext cx="8238993" cy="97900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76999">
                  <a:extLst>
                    <a:ext uri="{9D8B030D-6E8A-4147-A177-3AD203B41FA5}">
                      <a16:colId xmlns:a16="http://schemas.microsoft.com/office/drawing/2014/main" val="4116408403"/>
                    </a:ext>
                  </a:extLst>
                </a:gridCol>
                <a:gridCol w="1176999">
                  <a:extLst>
                    <a:ext uri="{9D8B030D-6E8A-4147-A177-3AD203B41FA5}">
                      <a16:colId xmlns:a16="http://schemas.microsoft.com/office/drawing/2014/main" val="3085475813"/>
                    </a:ext>
                  </a:extLst>
                </a:gridCol>
                <a:gridCol w="1176999">
                  <a:extLst>
                    <a:ext uri="{9D8B030D-6E8A-4147-A177-3AD203B41FA5}">
                      <a16:colId xmlns:a16="http://schemas.microsoft.com/office/drawing/2014/main" val="1749350139"/>
                    </a:ext>
                  </a:extLst>
                </a:gridCol>
                <a:gridCol w="1176999">
                  <a:extLst>
                    <a:ext uri="{9D8B030D-6E8A-4147-A177-3AD203B41FA5}">
                      <a16:colId xmlns:a16="http://schemas.microsoft.com/office/drawing/2014/main" val="850141630"/>
                    </a:ext>
                  </a:extLst>
                </a:gridCol>
                <a:gridCol w="1176999">
                  <a:extLst>
                    <a:ext uri="{9D8B030D-6E8A-4147-A177-3AD203B41FA5}">
                      <a16:colId xmlns:a16="http://schemas.microsoft.com/office/drawing/2014/main" val="2944868437"/>
                    </a:ext>
                  </a:extLst>
                </a:gridCol>
                <a:gridCol w="1176999">
                  <a:extLst>
                    <a:ext uri="{9D8B030D-6E8A-4147-A177-3AD203B41FA5}">
                      <a16:colId xmlns:a16="http://schemas.microsoft.com/office/drawing/2014/main" val="187086514"/>
                    </a:ext>
                  </a:extLst>
                </a:gridCol>
                <a:gridCol w="1176999">
                  <a:extLst>
                    <a:ext uri="{9D8B030D-6E8A-4147-A177-3AD203B41FA5}">
                      <a16:colId xmlns:a16="http://schemas.microsoft.com/office/drawing/2014/main" val="3036649077"/>
                    </a:ext>
                  </a:extLst>
                </a:gridCol>
              </a:tblGrid>
              <a:tr h="361674">
                <a:tc>
                  <a:txBody>
                    <a:bodyPr/>
                    <a:lstStyle/>
                    <a:p>
                      <a:r>
                        <a:rPr lang="en-IN" sz="1800" dirty="0"/>
                        <a:t>Over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07123"/>
                  </a:ext>
                </a:extLst>
              </a:tr>
              <a:tr h="6132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98485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45A1E464-FEDA-1318-A136-3CAF999959EF}"/>
              </a:ext>
            </a:extLst>
          </p:cNvPr>
          <p:cNvGrpSpPr/>
          <p:nvPr/>
        </p:nvGrpSpPr>
        <p:grpSpPr>
          <a:xfrm>
            <a:off x="2923992" y="1413717"/>
            <a:ext cx="1136035" cy="494111"/>
            <a:chOff x="8862205" y="913132"/>
            <a:chExt cx="1245620" cy="5998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A7FA20-4216-688B-F1A4-5277832F6EAB}"/>
                </a:ext>
              </a:extLst>
            </p:cNvPr>
            <p:cNvGrpSpPr/>
            <p:nvPr/>
          </p:nvGrpSpPr>
          <p:grpSpPr>
            <a:xfrm>
              <a:off x="8862205" y="913132"/>
              <a:ext cx="1245620" cy="599819"/>
              <a:chOff x="8339779" y="346394"/>
              <a:chExt cx="1421188" cy="68436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CE9951-7C66-4338-8EEF-B0F275D14CA6}"/>
                  </a:ext>
                </a:extLst>
              </p:cNvPr>
              <p:cNvSpPr txBox="1"/>
              <p:nvPr/>
            </p:nvSpPr>
            <p:spPr>
              <a:xfrm>
                <a:off x="8997221" y="502980"/>
                <a:ext cx="612038" cy="447596"/>
              </a:xfrm>
              <a:prstGeom prst="rect">
                <a:avLst/>
              </a:prstGeom>
              <a:noFill/>
              <a:ln>
                <a:solidFill>
                  <a:srgbClr val="24A7DF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accent2"/>
                    </a:solidFill>
                    <a:latin typeface="Century Gothic" panose="020B0502020202020204" pitchFamily="34" charset="0"/>
                  </a:rPr>
                  <a:t>ON</a:t>
                </a:r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805C054-604E-027A-FEEC-095CDEDF4DAB}"/>
                  </a:ext>
                </a:extLst>
              </p:cNvPr>
              <p:cNvSpPr/>
              <p:nvPr/>
            </p:nvSpPr>
            <p:spPr>
              <a:xfrm>
                <a:off x="8339779" y="346394"/>
                <a:ext cx="684363" cy="684363"/>
              </a:xfrm>
              <a:prstGeom prst="ellipse">
                <a:avLst/>
              </a:prstGeom>
              <a:noFill/>
              <a:ln w="38100">
                <a:solidFill>
                  <a:srgbClr val="24A7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E684605-A665-F183-2CF2-AADCBE2B8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255" y="845851"/>
                <a:ext cx="785712" cy="0"/>
              </a:xfrm>
              <a:prstGeom prst="line">
                <a:avLst/>
              </a:prstGeom>
              <a:ln w="38100">
                <a:solidFill>
                  <a:srgbClr val="24A7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Graphic 23" descr="Speedometer Middle outline">
              <a:extLst>
                <a:ext uri="{FF2B5EF4-FFF2-40B4-BE49-F238E27FC236}">
                  <a16:creationId xmlns:a16="http://schemas.microsoft.com/office/drawing/2014/main" id="{5F2D4950-F8C1-0871-3192-8EAE52A45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952512" y="933581"/>
              <a:ext cx="415337" cy="41533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AA7C85-8D42-C35B-C672-0AB939D41E0A}"/>
              </a:ext>
            </a:extLst>
          </p:cNvPr>
          <p:cNvGrpSpPr/>
          <p:nvPr/>
        </p:nvGrpSpPr>
        <p:grpSpPr>
          <a:xfrm>
            <a:off x="4106839" y="1410114"/>
            <a:ext cx="1136035" cy="494110"/>
            <a:chOff x="8862205" y="913132"/>
            <a:chExt cx="1245620" cy="59981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472661-91FE-70BB-77DB-A38303750A23}"/>
                </a:ext>
              </a:extLst>
            </p:cNvPr>
            <p:cNvGrpSpPr/>
            <p:nvPr/>
          </p:nvGrpSpPr>
          <p:grpSpPr>
            <a:xfrm>
              <a:off x="8862205" y="913132"/>
              <a:ext cx="1245620" cy="599819"/>
              <a:chOff x="8339779" y="346394"/>
              <a:chExt cx="1421188" cy="68436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012177-9F38-1855-05B3-420210127A5A}"/>
                  </a:ext>
                </a:extLst>
              </p:cNvPr>
              <p:cNvSpPr txBox="1"/>
              <p:nvPr/>
            </p:nvSpPr>
            <p:spPr>
              <a:xfrm>
                <a:off x="8997221" y="502980"/>
                <a:ext cx="612038" cy="447597"/>
              </a:xfrm>
              <a:prstGeom prst="rect">
                <a:avLst/>
              </a:prstGeom>
              <a:noFill/>
              <a:ln>
                <a:solidFill>
                  <a:srgbClr val="24A7DF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accent2"/>
                    </a:solidFill>
                    <a:latin typeface="Century Gothic" panose="020B0502020202020204" pitchFamily="34" charset="0"/>
                  </a:rPr>
                  <a:t>ON</a:t>
                </a:r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6F78C5B-6957-EE5D-7F38-C3B138139824}"/>
                  </a:ext>
                </a:extLst>
              </p:cNvPr>
              <p:cNvSpPr/>
              <p:nvPr/>
            </p:nvSpPr>
            <p:spPr>
              <a:xfrm>
                <a:off x="8339779" y="346394"/>
                <a:ext cx="684363" cy="684363"/>
              </a:xfrm>
              <a:prstGeom prst="ellipse">
                <a:avLst/>
              </a:prstGeom>
              <a:noFill/>
              <a:ln w="38100">
                <a:solidFill>
                  <a:srgbClr val="24A7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71ED8D2-CD22-6E61-83DE-73CF2F36F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255" y="845851"/>
                <a:ext cx="785712" cy="0"/>
              </a:xfrm>
              <a:prstGeom prst="line">
                <a:avLst/>
              </a:prstGeom>
              <a:ln w="38100">
                <a:solidFill>
                  <a:srgbClr val="24A7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Speedometer Middle outline">
              <a:extLst>
                <a:ext uri="{FF2B5EF4-FFF2-40B4-BE49-F238E27FC236}">
                  <a16:creationId xmlns:a16="http://schemas.microsoft.com/office/drawing/2014/main" id="{499A51D5-9208-4737-C936-B14FC2CD5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952512" y="933581"/>
              <a:ext cx="415337" cy="4153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E957DF-1582-DAB6-87FC-6C0BFBD5F9E7}"/>
              </a:ext>
            </a:extLst>
          </p:cNvPr>
          <p:cNvGrpSpPr/>
          <p:nvPr/>
        </p:nvGrpSpPr>
        <p:grpSpPr>
          <a:xfrm>
            <a:off x="6440645" y="1398477"/>
            <a:ext cx="1179670" cy="493200"/>
            <a:chOff x="8862201" y="209758"/>
            <a:chExt cx="1440203" cy="59981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C57E85C-7F3A-0576-3FAC-73227F04C1F4}"/>
                </a:ext>
              </a:extLst>
            </p:cNvPr>
            <p:cNvGrpSpPr/>
            <p:nvPr/>
          </p:nvGrpSpPr>
          <p:grpSpPr>
            <a:xfrm>
              <a:off x="8862201" y="209758"/>
              <a:ext cx="1440203" cy="599819"/>
              <a:chOff x="8339779" y="346394"/>
              <a:chExt cx="1643198" cy="68436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8A0D39-BACE-570F-2930-B63AAFE876B4}"/>
                  </a:ext>
                </a:extLst>
              </p:cNvPr>
              <p:cNvSpPr txBox="1"/>
              <p:nvPr/>
            </p:nvSpPr>
            <p:spPr>
              <a:xfrm>
                <a:off x="9017930" y="503242"/>
                <a:ext cx="965047" cy="44842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OVER</a:t>
                </a:r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B0745F0-EA7C-201F-B625-62CE565A9142}"/>
                  </a:ext>
                </a:extLst>
              </p:cNvPr>
              <p:cNvSpPr/>
              <p:nvPr/>
            </p:nvSpPr>
            <p:spPr>
              <a:xfrm>
                <a:off x="8339779" y="346394"/>
                <a:ext cx="684363" cy="68436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A11F72C-871C-8050-E3AC-A825E1E08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255" y="845851"/>
                <a:ext cx="94912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 descr="Gauge outline">
              <a:extLst>
                <a:ext uri="{FF2B5EF4-FFF2-40B4-BE49-F238E27FC236}">
                  <a16:creationId xmlns:a16="http://schemas.microsoft.com/office/drawing/2014/main" id="{63F26C09-2F8D-CC50-2391-21272E93B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956658" y="246483"/>
              <a:ext cx="393655" cy="393655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6188A31-A2FB-9914-6B19-A149D7B1F668}"/>
              </a:ext>
            </a:extLst>
          </p:cNvPr>
          <p:cNvGrpSpPr/>
          <p:nvPr/>
        </p:nvGrpSpPr>
        <p:grpSpPr>
          <a:xfrm>
            <a:off x="523254" y="2062305"/>
            <a:ext cx="8240864" cy="2752870"/>
            <a:chOff x="435796" y="2062305"/>
            <a:chExt cx="7943494" cy="275287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BF96630-E806-E609-6DC6-D2A5BCFC3285}"/>
                </a:ext>
              </a:extLst>
            </p:cNvPr>
            <p:cNvGrpSpPr/>
            <p:nvPr/>
          </p:nvGrpSpPr>
          <p:grpSpPr>
            <a:xfrm>
              <a:off x="652144" y="2977906"/>
              <a:ext cx="7418796" cy="165751"/>
              <a:chOff x="552634" y="1814207"/>
              <a:chExt cx="7418796" cy="285741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E938203-F670-2B05-F6DE-19A0F21262F1}"/>
                  </a:ext>
                </a:extLst>
              </p:cNvPr>
              <p:cNvCxnSpPr/>
              <p:nvPr/>
            </p:nvCxnSpPr>
            <p:spPr>
              <a:xfrm>
                <a:off x="552634" y="1957078"/>
                <a:ext cx="741879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E3922F1-17A1-D9B2-63A5-27EFF831E933}"/>
                  </a:ext>
                </a:extLst>
              </p:cNvPr>
              <p:cNvGrpSpPr/>
              <p:nvPr/>
            </p:nvGrpSpPr>
            <p:grpSpPr>
              <a:xfrm>
                <a:off x="711836" y="1814207"/>
                <a:ext cx="7111006" cy="285741"/>
                <a:chOff x="299907" y="1555750"/>
                <a:chExt cx="8983751" cy="381000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0F77834-7A86-BEE4-BBB9-E2C11C1976EC}"/>
                    </a:ext>
                  </a:extLst>
                </p:cNvPr>
                <p:cNvCxnSpPr/>
                <p:nvPr/>
              </p:nvCxnSpPr>
              <p:spPr>
                <a:xfrm>
                  <a:off x="29990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A4432873-BA32-5D43-2D38-21DF32DF8B8A}"/>
                    </a:ext>
                  </a:extLst>
                </p:cNvPr>
                <p:cNvCxnSpPr/>
                <p:nvPr/>
              </p:nvCxnSpPr>
              <p:spPr>
                <a:xfrm>
                  <a:off x="749094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527548F-434D-D2A0-A140-E9A149277383}"/>
                    </a:ext>
                  </a:extLst>
                </p:cNvPr>
                <p:cNvCxnSpPr/>
                <p:nvPr/>
              </p:nvCxnSpPr>
              <p:spPr>
                <a:xfrm>
                  <a:off x="1198282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CA94D39-75CC-D7C2-1600-DBC8FA61777E}"/>
                    </a:ext>
                  </a:extLst>
                </p:cNvPr>
                <p:cNvCxnSpPr/>
                <p:nvPr/>
              </p:nvCxnSpPr>
              <p:spPr>
                <a:xfrm>
                  <a:off x="1647469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4AD5F56-C440-5725-718B-42370FCCA895}"/>
                    </a:ext>
                  </a:extLst>
                </p:cNvPr>
                <p:cNvCxnSpPr/>
                <p:nvPr/>
              </p:nvCxnSpPr>
              <p:spPr>
                <a:xfrm>
                  <a:off x="209665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6A4C0E6-1965-43BA-FC40-C28206DD76FA}"/>
                    </a:ext>
                  </a:extLst>
                </p:cNvPr>
                <p:cNvCxnSpPr/>
                <p:nvPr/>
              </p:nvCxnSpPr>
              <p:spPr>
                <a:xfrm>
                  <a:off x="254584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1E7B185-35E2-C965-5041-0C5EECE0CB75}"/>
                    </a:ext>
                  </a:extLst>
                </p:cNvPr>
                <p:cNvCxnSpPr/>
                <p:nvPr/>
              </p:nvCxnSpPr>
              <p:spPr>
                <a:xfrm>
                  <a:off x="2995032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4F96E7B-D295-392F-5F44-9D29D5634EE5}"/>
                    </a:ext>
                  </a:extLst>
                </p:cNvPr>
                <p:cNvCxnSpPr/>
                <p:nvPr/>
              </p:nvCxnSpPr>
              <p:spPr>
                <a:xfrm>
                  <a:off x="344422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A18C613-F9F7-DEB5-A366-5120067A067E}"/>
                    </a:ext>
                  </a:extLst>
                </p:cNvPr>
                <p:cNvCxnSpPr/>
                <p:nvPr/>
              </p:nvCxnSpPr>
              <p:spPr>
                <a:xfrm>
                  <a:off x="389340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8C4CBFE-7F12-EDE6-9206-14A530DFEDD2}"/>
                    </a:ext>
                  </a:extLst>
                </p:cNvPr>
                <p:cNvCxnSpPr/>
                <p:nvPr/>
              </p:nvCxnSpPr>
              <p:spPr>
                <a:xfrm>
                  <a:off x="434259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1A6609C-2E64-27D0-36EA-51ADE5270800}"/>
                    </a:ext>
                  </a:extLst>
                </p:cNvPr>
                <p:cNvCxnSpPr/>
                <p:nvPr/>
              </p:nvCxnSpPr>
              <p:spPr>
                <a:xfrm>
                  <a:off x="4791782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FB0BFDE-5617-D633-55A0-67D6E3FA3019}"/>
                    </a:ext>
                  </a:extLst>
                </p:cNvPr>
                <p:cNvCxnSpPr/>
                <p:nvPr/>
              </p:nvCxnSpPr>
              <p:spPr>
                <a:xfrm>
                  <a:off x="524097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5134C84-1BA1-ECF1-6752-82A41591C315}"/>
                    </a:ext>
                  </a:extLst>
                </p:cNvPr>
                <p:cNvCxnSpPr/>
                <p:nvPr/>
              </p:nvCxnSpPr>
              <p:spPr>
                <a:xfrm>
                  <a:off x="5690157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6B971FF-564C-21B5-33CC-3242E6641BC5}"/>
                    </a:ext>
                  </a:extLst>
                </p:cNvPr>
                <p:cNvCxnSpPr/>
                <p:nvPr/>
              </p:nvCxnSpPr>
              <p:spPr>
                <a:xfrm>
                  <a:off x="613934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B676D8C-44B2-F395-A100-A05AD171039D}"/>
                    </a:ext>
                  </a:extLst>
                </p:cNvPr>
                <p:cNvCxnSpPr/>
                <p:nvPr/>
              </p:nvCxnSpPr>
              <p:spPr>
                <a:xfrm>
                  <a:off x="6588533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9099271-03D3-B777-1B28-E539C97B8027}"/>
                    </a:ext>
                  </a:extLst>
                </p:cNvPr>
                <p:cNvCxnSpPr/>
                <p:nvPr/>
              </p:nvCxnSpPr>
              <p:spPr>
                <a:xfrm>
                  <a:off x="703772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73A80E1-F3A5-0F9D-C3F3-7975E5D71D60}"/>
                    </a:ext>
                  </a:extLst>
                </p:cNvPr>
                <p:cNvCxnSpPr/>
                <p:nvPr/>
              </p:nvCxnSpPr>
              <p:spPr>
                <a:xfrm>
                  <a:off x="7486908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315C4A1-3EBD-C9E5-39D8-B0178053FB8C}"/>
                    </a:ext>
                  </a:extLst>
                </p:cNvPr>
                <p:cNvCxnSpPr/>
                <p:nvPr/>
              </p:nvCxnSpPr>
              <p:spPr>
                <a:xfrm>
                  <a:off x="7936095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2A4AC05-693E-95C5-78E3-654092EBB27A}"/>
                    </a:ext>
                  </a:extLst>
                </p:cNvPr>
                <p:cNvCxnSpPr/>
                <p:nvPr/>
              </p:nvCxnSpPr>
              <p:spPr>
                <a:xfrm>
                  <a:off x="8385283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A3ACF1F-F3A2-AF64-A256-A4C9BC0EDA0A}"/>
                    </a:ext>
                  </a:extLst>
                </p:cNvPr>
                <p:cNvCxnSpPr/>
                <p:nvPr/>
              </p:nvCxnSpPr>
              <p:spPr>
                <a:xfrm>
                  <a:off x="8834470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280C7D5-0264-F4FA-7B36-1665166BD3E6}"/>
                    </a:ext>
                  </a:extLst>
                </p:cNvPr>
                <p:cNvCxnSpPr/>
                <p:nvPr/>
              </p:nvCxnSpPr>
              <p:spPr>
                <a:xfrm>
                  <a:off x="9283658" y="1555750"/>
                  <a:ext cx="0" cy="38100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04BD02E-8804-3964-0190-3332647E0D92}"/>
                </a:ext>
              </a:extLst>
            </p:cNvPr>
            <p:cNvGrpSpPr/>
            <p:nvPr/>
          </p:nvGrpSpPr>
          <p:grpSpPr>
            <a:xfrm>
              <a:off x="720991" y="2275367"/>
              <a:ext cx="1288745" cy="783252"/>
              <a:chOff x="621481" y="664646"/>
              <a:chExt cx="1288745" cy="1350264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A567858-ADE1-E46E-3C00-C6D1F5E270DB}"/>
                  </a:ext>
                </a:extLst>
              </p:cNvPr>
              <p:cNvCxnSpPr/>
              <p:nvPr/>
            </p:nvCxnSpPr>
            <p:spPr>
              <a:xfrm>
                <a:off x="654246" y="1397979"/>
                <a:ext cx="0" cy="616931"/>
              </a:xfrm>
              <a:prstGeom prst="line">
                <a:avLst/>
              </a:prstGeom>
              <a:solidFill>
                <a:srgbClr val="ECF8C2"/>
              </a:solidFill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ound Single Corner Rectangle 33">
                <a:extLst>
                  <a:ext uri="{FF2B5EF4-FFF2-40B4-BE49-F238E27FC236}">
                    <a16:creationId xmlns:a16="http://schemas.microsoft.com/office/drawing/2014/main" id="{A6EAEF15-3F27-24B3-6BC6-4D98A0B672F0}"/>
                  </a:ext>
                </a:extLst>
              </p:cNvPr>
              <p:cNvSpPr/>
              <p:nvPr/>
            </p:nvSpPr>
            <p:spPr>
              <a:xfrm>
                <a:off x="621481" y="664646"/>
                <a:ext cx="1288745" cy="814814"/>
              </a:xfrm>
              <a:prstGeom prst="round1Rect">
                <a:avLst>
                  <a:gd name="adj" fmla="val 9524"/>
                </a:avLst>
              </a:prstGeom>
              <a:solidFill>
                <a:srgbClr val="ECF8C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Access Grand</a:t>
                </a:r>
              </a:p>
              <a:p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Environment Setup</a:t>
                </a:r>
                <a:endParaRPr lang="en-US" sz="675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267278F-8126-4F3E-BF74-48263B69938D}"/>
                </a:ext>
              </a:extLst>
            </p:cNvPr>
            <p:cNvGrpSpPr/>
            <p:nvPr/>
          </p:nvGrpSpPr>
          <p:grpSpPr>
            <a:xfrm>
              <a:off x="2225645" y="2062305"/>
              <a:ext cx="1288745" cy="992569"/>
              <a:chOff x="2126135" y="300056"/>
              <a:chExt cx="1288745" cy="1711109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9886059-26E2-9513-71CA-2B7ADEE41C85}"/>
                  </a:ext>
                </a:extLst>
              </p:cNvPr>
              <p:cNvCxnSpPr/>
              <p:nvPr/>
            </p:nvCxnSpPr>
            <p:spPr>
              <a:xfrm>
                <a:off x="2158900" y="1064594"/>
                <a:ext cx="0" cy="946571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ound Single Corner Rectangle 31">
                <a:extLst>
                  <a:ext uri="{FF2B5EF4-FFF2-40B4-BE49-F238E27FC236}">
                    <a16:creationId xmlns:a16="http://schemas.microsoft.com/office/drawing/2014/main" id="{3EFF5920-4B81-2B86-E451-36016769AF84}"/>
                  </a:ext>
                </a:extLst>
              </p:cNvPr>
              <p:cNvSpPr/>
              <p:nvPr/>
            </p:nvSpPr>
            <p:spPr>
              <a:xfrm>
                <a:off x="2126135" y="300056"/>
                <a:ext cx="1288745" cy="1274230"/>
              </a:xfrm>
              <a:prstGeom prst="round1Rect">
                <a:avLst>
                  <a:gd name="adj" fmla="val 952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First Half Code Merge and Integration</a:t>
                </a:r>
                <a:endParaRPr lang="en-US" sz="675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207F83D-5A2D-13A7-867D-5FC766AFF7F1}"/>
                </a:ext>
              </a:extLst>
            </p:cNvPr>
            <p:cNvGrpSpPr/>
            <p:nvPr/>
          </p:nvGrpSpPr>
          <p:grpSpPr>
            <a:xfrm>
              <a:off x="4060027" y="2062307"/>
              <a:ext cx="1288745" cy="992569"/>
              <a:chOff x="3960517" y="300058"/>
              <a:chExt cx="1288745" cy="1711109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DC69D7E-3A20-1A1E-7441-5297C2622477}"/>
                  </a:ext>
                </a:extLst>
              </p:cNvPr>
              <p:cNvCxnSpPr/>
              <p:nvPr/>
            </p:nvCxnSpPr>
            <p:spPr>
              <a:xfrm>
                <a:off x="3993282" y="870428"/>
                <a:ext cx="0" cy="1140739"/>
              </a:xfrm>
              <a:prstGeom prst="lin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ound Single Corner Rectangle 29">
                <a:extLst>
                  <a:ext uri="{FF2B5EF4-FFF2-40B4-BE49-F238E27FC236}">
                    <a16:creationId xmlns:a16="http://schemas.microsoft.com/office/drawing/2014/main" id="{5AE0F978-0BFD-F0D3-22DD-24CA1E04F652}"/>
                  </a:ext>
                </a:extLst>
              </p:cNvPr>
              <p:cNvSpPr/>
              <p:nvPr/>
            </p:nvSpPr>
            <p:spPr>
              <a:xfrm>
                <a:off x="3960517" y="300058"/>
                <a:ext cx="1288745" cy="929537"/>
              </a:xfrm>
              <a:prstGeom prst="round1Rect">
                <a:avLst>
                  <a:gd name="adj" fmla="val 95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Second Half Code Merge and Integration</a:t>
                </a:r>
                <a:endParaRPr lang="en-US" sz="675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AB08A63-C872-D4C9-1DE7-FCF23EE9C210}"/>
                </a:ext>
              </a:extLst>
            </p:cNvPr>
            <p:cNvGrpSpPr/>
            <p:nvPr/>
          </p:nvGrpSpPr>
          <p:grpSpPr>
            <a:xfrm>
              <a:off x="5427720" y="2586704"/>
              <a:ext cx="1963200" cy="452395"/>
              <a:chOff x="5328210" y="1215497"/>
              <a:chExt cx="1963200" cy="77989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706533A-2489-990C-4AEB-76F8DA06A9EE}"/>
                  </a:ext>
                </a:extLst>
              </p:cNvPr>
              <p:cNvCxnSpPr/>
              <p:nvPr/>
            </p:nvCxnSpPr>
            <p:spPr>
              <a:xfrm>
                <a:off x="6349074" y="1646184"/>
                <a:ext cx="0" cy="349206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 Single Corner Rectangle 27">
                <a:extLst>
                  <a:ext uri="{FF2B5EF4-FFF2-40B4-BE49-F238E27FC236}">
                    <a16:creationId xmlns:a16="http://schemas.microsoft.com/office/drawing/2014/main" id="{431A0A06-018F-629F-5916-BC91BE232483}"/>
                  </a:ext>
                </a:extLst>
              </p:cNvPr>
              <p:cNvSpPr/>
              <p:nvPr/>
            </p:nvSpPr>
            <p:spPr>
              <a:xfrm>
                <a:off x="5328210" y="1215497"/>
                <a:ext cx="1963200" cy="442327"/>
              </a:xfrm>
              <a:prstGeom prst="round1Rect">
                <a:avLst>
                  <a:gd name="adj" fmla="val 9524"/>
                </a:avLst>
              </a:prstGeom>
              <a:solidFill>
                <a:srgbClr val="EAEEF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IMPL Env Merging</a:t>
                </a:r>
                <a:endParaRPr lang="en-US" sz="675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9692158-BE31-6E0E-D501-4E8CF77ABE9E}"/>
                </a:ext>
              </a:extLst>
            </p:cNvPr>
            <p:cNvGrpSpPr/>
            <p:nvPr/>
          </p:nvGrpSpPr>
          <p:grpSpPr>
            <a:xfrm>
              <a:off x="7442486" y="2324849"/>
              <a:ext cx="936804" cy="727648"/>
              <a:chOff x="7342976" y="754380"/>
              <a:chExt cx="936804" cy="1254408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8B0B6FD-CB31-74B4-6F04-65F70C01A57C}"/>
                  </a:ext>
                </a:extLst>
              </p:cNvPr>
              <p:cNvCxnSpPr/>
              <p:nvPr/>
            </p:nvCxnSpPr>
            <p:spPr>
              <a:xfrm>
                <a:off x="7515159" y="1313895"/>
                <a:ext cx="0" cy="694893"/>
              </a:xfrm>
              <a:prstGeom prst="lin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 Single Corner Rectangle 25">
                <a:extLst>
                  <a:ext uri="{FF2B5EF4-FFF2-40B4-BE49-F238E27FC236}">
                    <a16:creationId xmlns:a16="http://schemas.microsoft.com/office/drawing/2014/main" id="{9C7BE671-2C11-F22C-06E3-444FE899B591}"/>
                  </a:ext>
                </a:extLst>
              </p:cNvPr>
              <p:cNvSpPr/>
              <p:nvPr/>
            </p:nvSpPr>
            <p:spPr>
              <a:xfrm>
                <a:off x="7342976" y="754380"/>
                <a:ext cx="936804" cy="935433"/>
              </a:xfrm>
              <a:prstGeom prst="round1Rect">
                <a:avLst>
                  <a:gd name="adj" fmla="val 95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UAT and Support</a:t>
                </a:r>
                <a:endParaRPr lang="en-US" sz="675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A39F312-1A59-D9E7-8E61-DBA5F4935290}"/>
                </a:ext>
              </a:extLst>
            </p:cNvPr>
            <p:cNvGrpSpPr/>
            <p:nvPr/>
          </p:nvGrpSpPr>
          <p:grpSpPr>
            <a:xfrm>
              <a:off x="5992233" y="2857445"/>
              <a:ext cx="1076483" cy="769554"/>
              <a:chOff x="6060669" y="1543783"/>
              <a:chExt cx="1076483" cy="132665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EDE723F-6C28-B1BC-7B5E-89CC593D9769}"/>
                  </a:ext>
                </a:extLst>
              </p:cNvPr>
              <p:cNvCxnSpPr/>
              <p:nvPr/>
            </p:nvCxnSpPr>
            <p:spPr>
              <a:xfrm>
                <a:off x="6593481" y="1543783"/>
                <a:ext cx="0" cy="650870"/>
              </a:xfrm>
              <a:prstGeom prst="line">
                <a:avLst/>
              </a:prstGeom>
              <a:ln w="28575">
                <a:solidFill>
                  <a:srgbClr val="92D050">
                    <a:alpha val="90000"/>
                  </a:srgbClr>
                </a:solidFill>
                <a:headEnd type="diamond" w="lg" len="lg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 Single Corner Rectangle 59">
                <a:extLst>
                  <a:ext uri="{FF2B5EF4-FFF2-40B4-BE49-F238E27FC236}">
                    <a16:creationId xmlns:a16="http://schemas.microsoft.com/office/drawing/2014/main" id="{3F8E1B2E-5D39-943B-F0AB-C64795C1B6A6}"/>
                  </a:ext>
                </a:extLst>
              </p:cNvPr>
              <p:cNvSpPr/>
              <p:nvPr/>
            </p:nvSpPr>
            <p:spPr>
              <a:xfrm>
                <a:off x="6060669" y="2058237"/>
                <a:ext cx="1076483" cy="812196"/>
              </a:xfrm>
              <a:prstGeom prst="foldedCorner">
                <a:avLst/>
              </a:prstGeom>
              <a:gradFill flip="none" rotWithShape="1">
                <a:gsLst>
                  <a:gs pos="8000">
                    <a:srgbClr val="00B050"/>
                  </a:gs>
                  <a:gs pos="54000">
                    <a:srgbClr val="92D05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r>
                  <a:rPr lang="en-US" sz="750" b="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CURRENT TIMELINE POSITION</a:t>
                </a:r>
                <a:endParaRPr lang="en-US" sz="675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825" b="1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08/Mar/2024</a:t>
                </a:r>
                <a:endParaRPr lang="en-US" sz="675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A2017D3-F6DD-26D0-6E44-A508DBE3B5FD}"/>
                </a:ext>
              </a:extLst>
            </p:cNvPr>
            <p:cNvGrpSpPr/>
            <p:nvPr/>
          </p:nvGrpSpPr>
          <p:grpSpPr>
            <a:xfrm>
              <a:off x="435796" y="3052497"/>
              <a:ext cx="1779995" cy="1662092"/>
              <a:chOff x="336286" y="247340"/>
              <a:chExt cx="1779995" cy="286531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285255D-DEA0-BCDD-2736-24A24B437CB9}"/>
                  </a:ext>
                </a:extLst>
              </p:cNvPr>
              <p:cNvCxnSpPr/>
              <p:nvPr/>
            </p:nvCxnSpPr>
            <p:spPr>
              <a:xfrm>
                <a:off x="921441" y="247340"/>
                <a:ext cx="0" cy="1501586"/>
              </a:xfrm>
              <a:prstGeom prst="lin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gradFill>
                  <a:gsLst>
                    <a:gs pos="0">
                      <a:srgbClr val="FF0000"/>
                    </a:gs>
                    <a:gs pos="53000">
                      <a:srgbClr val="C00000"/>
                    </a:gs>
                  </a:gsLst>
                  <a:lin ang="5400000" scaled="1"/>
                </a:gradFill>
                <a:headEnd type="diamond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 Single Corner Rectangle 64">
                <a:extLst>
                  <a:ext uri="{FF2B5EF4-FFF2-40B4-BE49-F238E27FC236}">
                    <a16:creationId xmlns:a16="http://schemas.microsoft.com/office/drawing/2014/main" id="{A6199F08-FF51-F24A-0049-7849F7B5F3CA}"/>
                  </a:ext>
                </a:extLst>
              </p:cNvPr>
              <p:cNvSpPr/>
              <p:nvPr/>
            </p:nvSpPr>
            <p:spPr>
              <a:xfrm>
                <a:off x="336286" y="910507"/>
                <a:ext cx="1779995" cy="2202144"/>
              </a:xfrm>
              <a:prstGeom prst="trapezoid">
                <a:avLst>
                  <a:gd name="adj" fmla="val 1602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marL="42863"/>
                <a:r>
                  <a:rPr lang="en-US" sz="825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RISKS AND ROADBLOCK 1</a:t>
                </a:r>
                <a:endParaRPr lang="en-US" sz="675" dirty="0">
                  <a:solidFill>
                    <a:srgbClr val="FF0000"/>
                  </a:solidFill>
                  <a:highlight>
                    <a:srgbClr val="FFFF00"/>
                  </a:highlight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2863"/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Access Delayed by 2 days</a:t>
                </a:r>
              </a:p>
              <a:p>
                <a:pPr marL="42863"/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 Exposure delayed by 1 day</a:t>
                </a:r>
              </a:p>
              <a:p>
                <a:pPr marL="42863"/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Build Script</a:t>
                </a:r>
              </a:p>
              <a:p>
                <a:pPr marL="42863"/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Jenkin Access yet to be provided</a:t>
                </a:r>
              </a:p>
              <a:p>
                <a:pPr marL="42863"/>
                <a:r>
                  <a:rPr lang="en-US" sz="825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Due to build delay QA activities not started</a:t>
                </a:r>
                <a:endParaRPr lang="en-US" sz="675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Round Single Corner Rectangle 64">
              <a:extLst>
                <a:ext uri="{FF2B5EF4-FFF2-40B4-BE49-F238E27FC236}">
                  <a16:creationId xmlns:a16="http://schemas.microsoft.com/office/drawing/2014/main" id="{FEAD91AC-F5D5-C51A-307A-9C3B3E120268}"/>
                </a:ext>
              </a:extLst>
            </p:cNvPr>
            <p:cNvSpPr/>
            <p:nvPr/>
          </p:nvSpPr>
          <p:spPr>
            <a:xfrm>
              <a:off x="5417680" y="3617456"/>
              <a:ext cx="2097853" cy="1197719"/>
            </a:xfrm>
            <a:prstGeom prst="trapezoid">
              <a:avLst>
                <a:gd name="adj" fmla="val 1537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42863"/>
              <a:r>
                <a:rPr lang="en-US" sz="825" dirty="0">
                  <a:solidFill>
                    <a:srgbClr val="FF0000"/>
                  </a:solidFill>
                  <a:highlight>
                    <a:srgbClr val="FFFF00"/>
                  </a:highlight>
                  <a:latin typeface="Century Gothic" panose="020B0502020202020204" pitchFamily="34" charset="0"/>
                </a:rPr>
                <a:t>RISKS AND ROADBLOCK 4</a:t>
              </a:r>
            </a:p>
            <a:p>
              <a:pPr marL="85725"/>
              <a:r>
                <a:rPr lang="en-US" sz="825" dirty="0">
                  <a:solidFill>
                    <a:srgbClr val="000000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Database changes yet to be reflected which had delayed for 3 days even though we initiated 2 days before when we need.</a:t>
              </a:r>
            </a:p>
            <a:p>
              <a:pPr marL="85725"/>
              <a:r>
                <a:rPr lang="en-US" sz="825" dirty="0">
                  <a:solidFill>
                    <a:srgbClr val="000000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Also web services changes are not reflecting from 06/mar/2024.</a:t>
              </a:r>
              <a:endParaRPr lang="en-US" sz="675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EF77B127-209E-8A3B-DDF7-C016329BB67C}"/>
                </a:ext>
              </a:extLst>
            </p:cNvPr>
            <p:cNvSpPr txBox="1"/>
            <p:nvPr/>
          </p:nvSpPr>
          <p:spPr>
            <a:xfrm>
              <a:off x="437599" y="3093171"/>
              <a:ext cx="1190993" cy="44955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r>
                <a:rPr lang="en-US" sz="750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PROJECT START DATE</a:t>
              </a:r>
              <a:endParaRPr lang="en-US" sz="675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825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01/Feb/2024</a:t>
              </a:r>
              <a:endParaRPr lang="en-US" sz="675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33">
              <a:extLst>
                <a:ext uri="{FF2B5EF4-FFF2-40B4-BE49-F238E27FC236}">
                  <a16:creationId xmlns:a16="http://schemas.microsoft.com/office/drawing/2014/main" id="{B22805DE-216C-2717-5EE4-91EB8540FE21}"/>
                </a:ext>
              </a:extLst>
            </p:cNvPr>
            <p:cNvSpPr txBox="1"/>
            <p:nvPr/>
          </p:nvSpPr>
          <p:spPr>
            <a:xfrm>
              <a:off x="7235875" y="3091843"/>
              <a:ext cx="1076483" cy="865013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/>
            <a:p>
              <a:pPr algn="r"/>
              <a:r>
                <a:rPr lang="en-US" sz="750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PROJECT END DATE</a:t>
              </a:r>
              <a:endParaRPr lang="en-US" sz="675" b="1" dirty="0">
                <a:solidFill>
                  <a:schemeClr val="tx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sz="825" b="1" dirty="0">
                  <a:solidFill>
                    <a:schemeClr val="tx1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14/Mar/2024</a:t>
              </a:r>
            </a:p>
            <a:p>
              <a:pPr algn="r"/>
              <a:r>
                <a:rPr lang="en-US" sz="825" b="1" dirty="0">
                  <a:solidFill>
                    <a:srgbClr val="FF0000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Might be delayed by 3 working days</a:t>
              </a:r>
            </a:p>
            <a:p>
              <a:pPr algn="r"/>
              <a:r>
                <a:rPr lang="en-US" sz="825" b="1" dirty="0">
                  <a:solidFill>
                    <a:srgbClr val="FF0000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Expected : 20/mar/2024</a:t>
              </a:r>
              <a:endParaRPr lang="en-US" sz="675" b="1" dirty="0">
                <a:solidFill>
                  <a:srgbClr val="FF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2FDA37-CD1A-5740-E297-DF011DF08331}"/>
              </a:ext>
            </a:extLst>
          </p:cNvPr>
          <p:cNvCxnSpPr>
            <a:cxnSpLocks/>
          </p:cNvCxnSpPr>
          <p:nvPr/>
        </p:nvCxnSpPr>
        <p:spPr>
          <a:xfrm>
            <a:off x="3431963" y="3046221"/>
            <a:ext cx="0" cy="416352"/>
          </a:xfrm>
          <a:prstGeom prst="lin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gradFill>
              <a:gsLst>
                <a:gs pos="0">
                  <a:srgbClr val="FF0000"/>
                </a:gs>
                <a:gs pos="53000">
                  <a:srgbClr val="C00000"/>
                </a:gs>
              </a:gsLst>
              <a:lin ang="5400000" scaled="1"/>
            </a:gradFill>
            <a:headEnd type="diamond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 Single Corner Rectangle 64">
            <a:extLst>
              <a:ext uri="{FF2B5EF4-FFF2-40B4-BE49-F238E27FC236}">
                <a16:creationId xmlns:a16="http://schemas.microsoft.com/office/drawing/2014/main" id="{3A813CCE-8B4B-520C-DFF3-C40E9ADE9892}"/>
              </a:ext>
            </a:extLst>
          </p:cNvPr>
          <p:cNvSpPr/>
          <p:nvPr/>
        </p:nvSpPr>
        <p:spPr>
          <a:xfrm>
            <a:off x="2454517" y="3873525"/>
            <a:ext cx="1787764" cy="837269"/>
          </a:xfrm>
          <a:prstGeom prst="trapezoid">
            <a:avLst>
              <a:gd name="adj" fmla="val 1537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42863"/>
            <a:r>
              <a:rPr lang="en-US" sz="825" dirty="0">
                <a:solidFill>
                  <a:srgbClr val="FF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RISKS AND ROADBLOCK 2</a:t>
            </a:r>
          </a:p>
          <a:p>
            <a:pPr marL="85725"/>
            <a:r>
              <a:rPr lang="en-US" sz="825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 UI build was failed on 2 days delayed testing</a:t>
            </a:r>
          </a:p>
          <a:p>
            <a:pPr marL="85725"/>
            <a:r>
              <a:rPr lang="en-US" sz="825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Changes checked in and Action ID mapping not reflecting on 23 Feb 2023</a:t>
            </a:r>
            <a:endParaRPr lang="en-US" sz="675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0DDAAAB-B0AB-12BB-B8B0-63C9785285DF}"/>
              </a:ext>
            </a:extLst>
          </p:cNvPr>
          <p:cNvCxnSpPr>
            <a:cxnSpLocks/>
          </p:cNvCxnSpPr>
          <p:nvPr/>
        </p:nvCxnSpPr>
        <p:spPr>
          <a:xfrm rot="5400000">
            <a:off x="2901112" y="3344227"/>
            <a:ext cx="829503" cy="2366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69D09E2-3DB9-8EDB-517C-A8EFA0BA0C33}"/>
              </a:ext>
            </a:extLst>
          </p:cNvPr>
          <p:cNvCxnSpPr>
            <a:cxnSpLocks/>
          </p:cNvCxnSpPr>
          <p:nvPr/>
        </p:nvCxnSpPr>
        <p:spPr>
          <a:xfrm rot="5400000">
            <a:off x="6648046" y="2990885"/>
            <a:ext cx="375141" cy="1484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ound Single Corner Rectangle 64">
            <a:extLst>
              <a:ext uri="{FF2B5EF4-FFF2-40B4-BE49-F238E27FC236}">
                <a16:creationId xmlns:a16="http://schemas.microsoft.com/office/drawing/2014/main" id="{D3C406A1-8D12-76DB-4188-8B3700D67462}"/>
              </a:ext>
            </a:extLst>
          </p:cNvPr>
          <p:cNvSpPr/>
          <p:nvPr/>
        </p:nvSpPr>
        <p:spPr>
          <a:xfrm>
            <a:off x="4313771" y="3882350"/>
            <a:ext cx="1306377" cy="837269"/>
          </a:xfrm>
          <a:prstGeom prst="trapezoid">
            <a:avLst>
              <a:gd name="adj" fmla="val 1537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42863"/>
            <a:r>
              <a:rPr lang="en-US" sz="825" dirty="0">
                <a:solidFill>
                  <a:srgbClr val="FF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RISKS AND ROADBLOCK 3</a:t>
            </a:r>
          </a:p>
          <a:p>
            <a:pPr marL="85725"/>
            <a:r>
              <a:rPr lang="en-US" sz="825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 or Test environment yet to be finalized</a:t>
            </a:r>
            <a:endParaRPr lang="en-US" sz="675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9C2EC5-B426-26C1-9696-348B03A6CACE}"/>
              </a:ext>
            </a:extLst>
          </p:cNvPr>
          <p:cNvGrpSpPr/>
          <p:nvPr/>
        </p:nvGrpSpPr>
        <p:grpSpPr>
          <a:xfrm>
            <a:off x="7608882" y="1375412"/>
            <a:ext cx="1179670" cy="493200"/>
            <a:chOff x="8862201" y="209758"/>
            <a:chExt cx="1440203" cy="59981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3D02FA-4C8C-4195-9C5B-AE3CA06494B5}"/>
                </a:ext>
              </a:extLst>
            </p:cNvPr>
            <p:cNvGrpSpPr/>
            <p:nvPr/>
          </p:nvGrpSpPr>
          <p:grpSpPr>
            <a:xfrm>
              <a:off x="8862201" y="209758"/>
              <a:ext cx="1440203" cy="599819"/>
              <a:chOff x="8339779" y="346394"/>
              <a:chExt cx="1643198" cy="68436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40AD9D-0E97-2D81-9AB1-82EB9081AAB3}"/>
                  </a:ext>
                </a:extLst>
              </p:cNvPr>
              <p:cNvSpPr txBox="1"/>
              <p:nvPr/>
            </p:nvSpPr>
            <p:spPr>
              <a:xfrm>
                <a:off x="9017930" y="503242"/>
                <a:ext cx="965047" cy="44842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OVER</a:t>
                </a:r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825D03A-9D1E-2DCF-ED58-1294A6AFD496}"/>
                  </a:ext>
                </a:extLst>
              </p:cNvPr>
              <p:cNvSpPr/>
              <p:nvPr/>
            </p:nvSpPr>
            <p:spPr>
              <a:xfrm>
                <a:off x="8339779" y="346394"/>
                <a:ext cx="684363" cy="68436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E90811-7551-BA0C-5FF5-B06020B7C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255" y="845851"/>
                <a:ext cx="94912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Graphic 54" descr="Gauge outline">
              <a:extLst>
                <a:ext uri="{FF2B5EF4-FFF2-40B4-BE49-F238E27FC236}">
                  <a16:creationId xmlns:a16="http://schemas.microsoft.com/office/drawing/2014/main" id="{EC2AC734-887C-38B5-FA6C-A9AD1B4DD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956658" y="246483"/>
              <a:ext cx="393655" cy="393655"/>
            </a:xfrm>
            <a:prstGeom prst="rect">
              <a:avLst/>
            </a:prstGeom>
          </p:spPr>
        </p:pic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FECA229-A21F-0086-D63D-F7C86F456F58}"/>
              </a:ext>
            </a:extLst>
          </p:cNvPr>
          <p:cNvSpPr/>
          <p:nvPr/>
        </p:nvSpPr>
        <p:spPr>
          <a:xfrm flipH="1">
            <a:off x="5477660" y="3075678"/>
            <a:ext cx="1226478" cy="826346"/>
          </a:xfrm>
          <a:custGeom>
            <a:avLst/>
            <a:gdLst>
              <a:gd name="connsiteX0" fmla="*/ 0 w 453813"/>
              <a:gd name="connsiteY0" fmla="*/ 0 h 826346"/>
              <a:gd name="connsiteX1" fmla="*/ 40640 w 453813"/>
              <a:gd name="connsiteY1" fmla="*/ 13546 h 826346"/>
              <a:gd name="connsiteX2" fmla="*/ 155787 w 453813"/>
              <a:gd name="connsiteY2" fmla="*/ 101600 h 826346"/>
              <a:gd name="connsiteX3" fmla="*/ 196427 w 453813"/>
              <a:gd name="connsiteY3" fmla="*/ 128693 h 826346"/>
              <a:gd name="connsiteX4" fmla="*/ 406400 w 453813"/>
              <a:gd name="connsiteY4" fmla="*/ 243840 h 826346"/>
              <a:gd name="connsiteX5" fmla="*/ 419947 w 453813"/>
              <a:gd name="connsiteY5" fmla="*/ 264160 h 826346"/>
              <a:gd name="connsiteX6" fmla="*/ 426720 w 453813"/>
              <a:gd name="connsiteY6" fmla="*/ 284480 h 826346"/>
              <a:gd name="connsiteX7" fmla="*/ 447040 w 453813"/>
              <a:gd name="connsiteY7" fmla="*/ 413173 h 826346"/>
              <a:gd name="connsiteX8" fmla="*/ 453813 w 453813"/>
              <a:gd name="connsiteY8" fmla="*/ 474133 h 826346"/>
              <a:gd name="connsiteX9" fmla="*/ 447040 w 453813"/>
              <a:gd name="connsiteY9" fmla="*/ 582506 h 826346"/>
              <a:gd name="connsiteX10" fmla="*/ 440267 w 453813"/>
              <a:gd name="connsiteY10" fmla="*/ 609600 h 826346"/>
              <a:gd name="connsiteX11" fmla="*/ 419947 w 453813"/>
              <a:gd name="connsiteY11" fmla="*/ 643466 h 826346"/>
              <a:gd name="connsiteX12" fmla="*/ 365760 w 453813"/>
              <a:gd name="connsiteY12" fmla="*/ 738293 h 826346"/>
              <a:gd name="connsiteX13" fmla="*/ 345440 w 453813"/>
              <a:gd name="connsiteY13" fmla="*/ 772160 h 826346"/>
              <a:gd name="connsiteX14" fmla="*/ 311573 w 453813"/>
              <a:gd name="connsiteY14" fmla="*/ 799253 h 826346"/>
              <a:gd name="connsiteX15" fmla="*/ 291253 w 453813"/>
              <a:gd name="connsiteY15" fmla="*/ 812800 h 826346"/>
              <a:gd name="connsiteX16" fmla="*/ 284480 w 453813"/>
              <a:gd name="connsiteY16" fmla="*/ 826346 h 82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3813" h="826346">
                <a:moveTo>
                  <a:pt x="0" y="0"/>
                </a:moveTo>
                <a:cubicBezTo>
                  <a:pt x="13547" y="4515"/>
                  <a:pt x="28679" y="5746"/>
                  <a:pt x="40640" y="13546"/>
                </a:cubicBezTo>
                <a:cubicBezTo>
                  <a:pt x="81112" y="39941"/>
                  <a:pt x="115583" y="74798"/>
                  <a:pt x="155787" y="101600"/>
                </a:cubicBezTo>
                <a:cubicBezTo>
                  <a:pt x="169334" y="110631"/>
                  <a:pt x="182092" y="120974"/>
                  <a:pt x="196427" y="128693"/>
                </a:cubicBezTo>
                <a:cubicBezTo>
                  <a:pt x="421778" y="250035"/>
                  <a:pt x="252242" y="145738"/>
                  <a:pt x="406400" y="243840"/>
                </a:cubicBezTo>
                <a:cubicBezTo>
                  <a:pt x="410916" y="250613"/>
                  <a:pt x="416306" y="256879"/>
                  <a:pt x="419947" y="264160"/>
                </a:cubicBezTo>
                <a:cubicBezTo>
                  <a:pt x="423140" y="270546"/>
                  <a:pt x="425443" y="277455"/>
                  <a:pt x="426720" y="284480"/>
                </a:cubicBezTo>
                <a:cubicBezTo>
                  <a:pt x="434489" y="327209"/>
                  <a:pt x="440898" y="370180"/>
                  <a:pt x="447040" y="413173"/>
                </a:cubicBezTo>
                <a:cubicBezTo>
                  <a:pt x="449931" y="433413"/>
                  <a:pt x="451555" y="453813"/>
                  <a:pt x="453813" y="474133"/>
                </a:cubicBezTo>
                <a:cubicBezTo>
                  <a:pt x="451555" y="510257"/>
                  <a:pt x="450641" y="546491"/>
                  <a:pt x="447040" y="582506"/>
                </a:cubicBezTo>
                <a:cubicBezTo>
                  <a:pt x="446114" y="591769"/>
                  <a:pt x="444048" y="601093"/>
                  <a:pt x="440267" y="609600"/>
                </a:cubicBezTo>
                <a:cubicBezTo>
                  <a:pt x="434920" y="621630"/>
                  <a:pt x="426720" y="632177"/>
                  <a:pt x="419947" y="643466"/>
                </a:cubicBezTo>
                <a:cubicBezTo>
                  <a:pt x="405339" y="716499"/>
                  <a:pt x="426468" y="637111"/>
                  <a:pt x="365760" y="738293"/>
                </a:cubicBezTo>
                <a:cubicBezTo>
                  <a:pt x="358987" y="749582"/>
                  <a:pt x="354186" y="762320"/>
                  <a:pt x="345440" y="772160"/>
                </a:cubicBezTo>
                <a:cubicBezTo>
                  <a:pt x="335835" y="782965"/>
                  <a:pt x="323139" y="790579"/>
                  <a:pt x="311573" y="799253"/>
                </a:cubicBezTo>
                <a:cubicBezTo>
                  <a:pt x="305061" y="804137"/>
                  <a:pt x="297009" y="807044"/>
                  <a:pt x="291253" y="812800"/>
                </a:cubicBezTo>
                <a:cubicBezTo>
                  <a:pt x="287683" y="816370"/>
                  <a:pt x="286738" y="821831"/>
                  <a:pt x="284480" y="826346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44F6D3-8FF9-39C4-9A30-8C8ED0433D86}"/>
              </a:ext>
            </a:extLst>
          </p:cNvPr>
          <p:cNvGrpSpPr/>
          <p:nvPr/>
        </p:nvGrpSpPr>
        <p:grpSpPr>
          <a:xfrm>
            <a:off x="5264256" y="1352671"/>
            <a:ext cx="1179670" cy="493200"/>
            <a:chOff x="8862201" y="209758"/>
            <a:chExt cx="1440203" cy="59981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07FC63E-46B7-8E08-4ADC-653F673AC892}"/>
                </a:ext>
              </a:extLst>
            </p:cNvPr>
            <p:cNvGrpSpPr/>
            <p:nvPr/>
          </p:nvGrpSpPr>
          <p:grpSpPr>
            <a:xfrm>
              <a:off x="8862201" y="209758"/>
              <a:ext cx="1440203" cy="599819"/>
              <a:chOff x="8339779" y="346394"/>
              <a:chExt cx="1643198" cy="68436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37DCCF-6E50-1F92-7ECD-1DEFF0770B7D}"/>
                  </a:ext>
                </a:extLst>
              </p:cNvPr>
              <p:cNvSpPr txBox="1"/>
              <p:nvPr/>
            </p:nvSpPr>
            <p:spPr>
              <a:xfrm>
                <a:off x="9017930" y="503242"/>
                <a:ext cx="965047" cy="44842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OVER</a:t>
                </a:r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F7D4239-EC5F-B6B7-6B93-EEC012BFCC8B}"/>
                  </a:ext>
                </a:extLst>
              </p:cNvPr>
              <p:cNvSpPr/>
              <p:nvPr/>
            </p:nvSpPr>
            <p:spPr>
              <a:xfrm>
                <a:off x="8339779" y="346394"/>
                <a:ext cx="684363" cy="68436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4920535-0A6C-BF46-2C81-30866BCDF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255" y="845851"/>
                <a:ext cx="94912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Graphic 34" descr="Gauge outline">
              <a:extLst>
                <a:ext uri="{FF2B5EF4-FFF2-40B4-BE49-F238E27FC236}">
                  <a16:creationId xmlns:a16="http://schemas.microsoft.com/office/drawing/2014/main" id="{CAB472AF-C75A-DF51-9E1F-360F356E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956658" y="246483"/>
              <a:ext cx="393655" cy="393655"/>
            </a:xfrm>
            <a:prstGeom prst="rect">
              <a:avLst/>
            </a:prstGeom>
          </p:spPr>
        </p:pic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A02B711-D448-15CA-045B-E42879AEAEB6}"/>
              </a:ext>
            </a:extLst>
          </p:cNvPr>
          <p:cNvCxnSpPr>
            <a:cxnSpLocks/>
          </p:cNvCxnSpPr>
          <p:nvPr/>
        </p:nvCxnSpPr>
        <p:spPr>
          <a:xfrm rot="5400000">
            <a:off x="4433861" y="3340428"/>
            <a:ext cx="829503" cy="2366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030F4E-84FC-D2BE-B4EF-7A404A75ADE5}"/>
              </a:ext>
            </a:extLst>
          </p:cNvPr>
          <p:cNvGrpSpPr/>
          <p:nvPr/>
        </p:nvGrpSpPr>
        <p:grpSpPr>
          <a:xfrm>
            <a:off x="526475" y="1425289"/>
            <a:ext cx="1179670" cy="493200"/>
            <a:chOff x="8862201" y="209758"/>
            <a:chExt cx="1440203" cy="59981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629C446-2EA5-1EC6-FC5B-DB922FBB3AEE}"/>
                </a:ext>
              </a:extLst>
            </p:cNvPr>
            <p:cNvGrpSpPr/>
            <p:nvPr/>
          </p:nvGrpSpPr>
          <p:grpSpPr>
            <a:xfrm>
              <a:off x="8862201" y="209758"/>
              <a:ext cx="1440203" cy="599819"/>
              <a:chOff x="8339779" y="346394"/>
              <a:chExt cx="1643198" cy="684363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1F7392A-5060-7E9E-F3F3-BB9CD3A86C67}"/>
                  </a:ext>
                </a:extLst>
              </p:cNvPr>
              <p:cNvSpPr txBox="1"/>
              <p:nvPr/>
            </p:nvSpPr>
            <p:spPr>
              <a:xfrm>
                <a:off x="9017930" y="503242"/>
                <a:ext cx="965047" cy="44842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OVER</a:t>
                </a:r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9936343-7BA1-79D3-EC6F-9E5C333CA583}"/>
                  </a:ext>
                </a:extLst>
              </p:cNvPr>
              <p:cNvSpPr/>
              <p:nvPr/>
            </p:nvSpPr>
            <p:spPr>
              <a:xfrm>
                <a:off x="8339779" y="346394"/>
                <a:ext cx="684363" cy="68436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B154EF2-BDDA-8B60-C370-A26FAD311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255" y="845851"/>
                <a:ext cx="94912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Graphic 112" descr="Gauge outline">
              <a:extLst>
                <a:ext uri="{FF2B5EF4-FFF2-40B4-BE49-F238E27FC236}">
                  <a16:creationId xmlns:a16="http://schemas.microsoft.com/office/drawing/2014/main" id="{FED379E2-7360-82DE-77DA-EECD9B568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956658" y="246483"/>
              <a:ext cx="393655" cy="393655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894EF16-4B99-CAE6-7C01-B83112C6306D}"/>
              </a:ext>
            </a:extLst>
          </p:cNvPr>
          <p:cNvGrpSpPr/>
          <p:nvPr/>
        </p:nvGrpSpPr>
        <p:grpSpPr>
          <a:xfrm>
            <a:off x="1731176" y="1407943"/>
            <a:ext cx="1179670" cy="493200"/>
            <a:chOff x="8862201" y="209758"/>
            <a:chExt cx="1440203" cy="599819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6D125FE-9BE6-3174-2B4B-A11D2F85433D}"/>
                </a:ext>
              </a:extLst>
            </p:cNvPr>
            <p:cNvGrpSpPr/>
            <p:nvPr/>
          </p:nvGrpSpPr>
          <p:grpSpPr>
            <a:xfrm>
              <a:off x="8862201" y="209758"/>
              <a:ext cx="1440203" cy="599819"/>
              <a:chOff x="8339779" y="346394"/>
              <a:chExt cx="1643198" cy="684363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6C29EEE-2BC7-C070-5CDC-8A2AD1871D70}"/>
                  </a:ext>
                </a:extLst>
              </p:cNvPr>
              <p:cNvSpPr txBox="1"/>
              <p:nvPr/>
            </p:nvSpPr>
            <p:spPr>
              <a:xfrm>
                <a:off x="9017930" y="503242"/>
                <a:ext cx="965047" cy="44842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OVER</a:t>
                </a:r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F1F1D16-F301-3647-EFF1-F879A4078825}"/>
                  </a:ext>
                </a:extLst>
              </p:cNvPr>
              <p:cNvSpPr/>
              <p:nvPr/>
            </p:nvSpPr>
            <p:spPr>
              <a:xfrm>
                <a:off x="8339779" y="346394"/>
                <a:ext cx="684363" cy="68436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FACBC61-C662-E160-62D5-B75EAECDD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255" y="845851"/>
                <a:ext cx="94912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0" name="Graphic 119" descr="Gauge outline">
              <a:extLst>
                <a:ext uri="{FF2B5EF4-FFF2-40B4-BE49-F238E27FC236}">
                  <a16:creationId xmlns:a16="http://schemas.microsoft.com/office/drawing/2014/main" id="{6476BC8F-4977-C053-96F7-98FF4333C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956658" y="246483"/>
              <a:ext cx="393655" cy="393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44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BD1A8-8DDC-BFE2-A0E9-B0B63E350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6095">
              <a:defRPr/>
            </a:pPr>
            <a:fld id="{B1D216B8-C507-4535-935D-65E66B50FFF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306095">
                <a:defRPr/>
              </a:pPr>
              <a:t>5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60C950-8154-51E5-B71A-61E3A934D60B}"/>
              </a:ext>
            </a:extLst>
          </p:cNvPr>
          <p:cNvSpPr/>
          <p:nvPr/>
        </p:nvSpPr>
        <p:spPr>
          <a:xfrm>
            <a:off x="379148" y="1217708"/>
            <a:ext cx="8385705" cy="1184354"/>
          </a:xfrm>
          <a:custGeom>
            <a:avLst/>
            <a:gdLst>
              <a:gd name="connsiteX0" fmla="*/ 0 w 22615523"/>
              <a:gd name="connsiteY0" fmla="*/ 0 h 3194100"/>
              <a:gd name="connsiteX1" fmla="*/ 22615523 w 22615523"/>
              <a:gd name="connsiteY1" fmla="*/ 0 h 3194100"/>
              <a:gd name="connsiteX2" fmla="*/ 22615523 w 22615523"/>
              <a:gd name="connsiteY2" fmla="*/ 3194100 h 3194100"/>
              <a:gd name="connsiteX3" fmla="*/ 0 w 22615523"/>
              <a:gd name="connsiteY3" fmla="*/ 3194100 h 3194100"/>
              <a:gd name="connsiteX4" fmla="*/ 0 w 22615523"/>
              <a:gd name="connsiteY4" fmla="*/ 0 h 31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5523" h="3194100">
                <a:moveTo>
                  <a:pt x="0" y="0"/>
                </a:moveTo>
                <a:lnTo>
                  <a:pt x="22615523" y="0"/>
                </a:lnTo>
                <a:lnTo>
                  <a:pt x="22615523" y="3194100"/>
                </a:lnTo>
                <a:lnTo>
                  <a:pt x="0" y="31941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627D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50824" tIns="301193" rIns="650824" bIns="73838" numCol="1" spcCol="1270" anchor="t" anchorCtr="0">
            <a:noAutofit/>
          </a:bodyPr>
          <a:lstStyle/>
          <a:p>
            <a:pPr marL="105410" lvl="1" indent="-105410" algn="l" defTabSz="461498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US" sz="1000" kern="1200" dirty="0">
                <a:latin typeface="☞Gilroy-Medium" panose="00000600000000000000" pitchFamily="2" charset="0"/>
              </a:rPr>
              <a:t>Support from Kiran, Priya, Mansi, </a:t>
            </a:r>
            <a:r>
              <a:rPr lang="en-US" sz="1000" kern="1200" dirty="0" err="1">
                <a:latin typeface="☞Gilroy-Medium" panose="00000600000000000000" pitchFamily="2" charset="0"/>
              </a:rPr>
              <a:t>Nishita</a:t>
            </a:r>
            <a:r>
              <a:rPr lang="en-US" sz="1000" kern="1200" dirty="0">
                <a:latin typeface="☞Gilroy-Medium" panose="00000600000000000000" pitchFamily="2" charset="0"/>
              </a:rPr>
              <a:t> and Shashi</a:t>
            </a:r>
          </a:p>
          <a:p>
            <a:pPr marL="105410" lvl="1" indent="-105410" algn="l" defTabSz="461498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US" sz="1000" kern="1200" dirty="0">
                <a:latin typeface="☞Gilroy-Medium" panose="00000600000000000000" pitchFamily="2" charset="0"/>
              </a:rPr>
              <a:t>WhatsApp communication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62B379C-F6C6-39AA-888B-90DEF291DC9E}"/>
              </a:ext>
            </a:extLst>
          </p:cNvPr>
          <p:cNvSpPr/>
          <p:nvPr/>
        </p:nvSpPr>
        <p:spPr>
          <a:xfrm>
            <a:off x="798432" y="1004264"/>
            <a:ext cx="5869994" cy="426888"/>
          </a:xfrm>
          <a:custGeom>
            <a:avLst/>
            <a:gdLst>
              <a:gd name="connsiteX0" fmla="*/ 0 w 15830866"/>
              <a:gd name="connsiteY0" fmla="*/ 191884 h 1151280"/>
              <a:gd name="connsiteX1" fmla="*/ 191884 w 15830866"/>
              <a:gd name="connsiteY1" fmla="*/ 0 h 1151280"/>
              <a:gd name="connsiteX2" fmla="*/ 15638982 w 15830866"/>
              <a:gd name="connsiteY2" fmla="*/ 0 h 1151280"/>
              <a:gd name="connsiteX3" fmla="*/ 15830866 w 15830866"/>
              <a:gd name="connsiteY3" fmla="*/ 191884 h 1151280"/>
              <a:gd name="connsiteX4" fmla="*/ 15830866 w 15830866"/>
              <a:gd name="connsiteY4" fmla="*/ 959396 h 1151280"/>
              <a:gd name="connsiteX5" fmla="*/ 15638982 w 15830866"/>
              <a:gd name="connsiteY5" fmla="*/ 1151280 h 1151280"/>
              <a:gd name="connsiteX6" fmla="*/ 191884 w 15830866"/>
              <a:gd name="connsiteY6" fmla="*/ 1151280 h 1151280"/>
              <a:gd name="connsiteX7" fmla="*/ 0 w 15830866"/>
              <a:gd name="connsiteY7" fmla="*/ 959396 h 1151280"/>
              <a:gd name="connsiteX8" fmla="*/ 0 w 15830866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0866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15638982" y="0"/>
                </a:lnTo>
                <a:cubicBezTo>
                  <a:pt x="15744957" y="0"/>
                  <a:pt x="15830866" y="85909"/>
                  <a:pt x="15830866" y="191884"/>
                </a:cubicBezTo>
                <a:lnTo>
                  <a:pt x="15830866" y="959396"/>
                </a:lnTo>
                <a:cubicBezTo>
                  <a:pt x="15830866" y="1065371"/>
                  <a:pt x="15744957" y="1151280"/>
                  <a:pt x="15638982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  <a:solidFill>
            <a:srgbClr val="00627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711" tIns="20839" rIns="242711" bIns="20839" numCol="1" spcCol="1270" anchor="ctr" anchorCtr="0">
            <a:noAutofit/>
          </a:bodyPr>
          <a:lstStyle/>
          <a:p>
            <a:pPr algn="l" defTabSz="59335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5" kern="1200">
                <a:latin typeface="☞Gilroy-Medium" panose="00000600000000000000" pitchFamily="2" charset="0"/>
              </a:rPr>
              <a:t>Things that worked well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9EA9D6-16DC-3F3D-4BA0-57039FBA69EF}"/>
              </a:ext>
            </a:extLst>
          </p:cNvPr>
          <p:cNvSpPr/>
          <p:nvPr/>
        </p:nvSpPr>
        <p:spPr>
          <a:xfrm>
            <a:off x="379148" y="2693595"/>
            <a:ext cx="8385705" cy="1093250"/>
          </a:xfrm>
          <a:custGeom>
            <a:avLst/>
            <a:gdLst>
              <a:gd name="connsiteX0" fmla="*/ 0 w 22615523"/>
              <a:gd name="connsiteY0" fmla="*/ 0 h 2948400"/>
              <a:gd name="connsiteX1" fmla="*/ 22615523 w 22615523"/>
              <a:gd name="connsiteY1" fmla="*/ 0 h 2948400"/>
              <a:gd name="connsiteX2" fmla="*/ 22615523 w 22615523"/>
              <a:gd name="connsiteY2" fmla="*/ 2948400 h 2948400"/>
              <a:gd name="connsiteX3" fmla="*/ 0 w 22615523"/>
              <a:gd name="connsiteY3" fmla="*/ 2948400 h 2948400"/>
              <a:gd name="connsiteX4" fmla="*/ 0 w 22615523"/>
              <a:gd name="connsiteY4" fmla="*/ 0 h 29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5523" h="2948400">
                <a:moveTo>
                  <a:pt x="0" y="0"/>
                </a:moveTo>
                <a:lnTo>
                  <a:pt x="22615523" y="0"/>
                </a:lnTo>
                <a:lnTo>
                  <a:pt x="22615523" y="2948400"/>
                </a:lnTo>
                <a:lnTo>
                  <a:pt x="0" y="29484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24A7D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50824" tIns="301193" rIns="650824" bIns="73838" numCol="1" spcCol="1270" anchor="t" anchorCtr="0">
            <a:noAutofit/>
          </a:bodyPr>
          <a:lstStyle/>
          <a:p>
            <a:pPr marL="105410" lvl="1" indent="-105410" algn="l" defTabSz="461498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US" sz="1000" kern="1200" dirty="0">
                <a:latin typeface="☞Gilroy-Medium" panose="00000600000000000000" pitchFamily="2" charset="0"/>
              </a:rPr>
              <a:t>Database changes to start IMPL merging has delayed by 3 days which is affecting our entire budget </a:t>
            </a:r>
            <a:r>
              <a:rPr lang="en-US" sz="1000" kern="1200">
                <a:latin typeface="☞Gilroy-Medium" panose="00000600000000000000" pitchFamily="2" charset="0"/>
              </a:rPr>
              <a:t>and timeline.</a:t>
            </a:r>
            <a:endParaRPr lang="en-US" sz="1000" kern="1200" dirty="0">
              <a:latin typeface="☞Gilroy-Medium" panose="000006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E677FA-574F-D61C-80FC-83BD0E7313E2}"/>
              </a:ext>
            </a:extLst>
          </p:cNvPr>
          <p:cNvSpPr/>
          <p:nvPr/>
        </p:nvSpPr>
        <p:spPr>
          <a:xfrm>
            <a:off x="798432" y="2480151"/>
            <a:ext cx="5869994" cy="426888"/>
          </a:xfrm>
          <a:custGeom>
            <a:avLst/>
            <a:gdLst>
              <a:gd name="connsiteX0" fmla="*/ 0 w 15830866"/>
              <a:gd name="connsiteY0" fmla="*/ 191884 h 1151280"/>
              <a:gd name="connsiteX1" fmla="*/ 191884 w 15830866"/>
              <a:gd name="connsiteY1" fmla="*/ 0 h 1151280"/>
              <a:gd name="connsiteX2" fmla="*/ 15638982 w 15830866"/>
              <a:gd name="connsiteY2" fmla="*/ 0 h 1151280"/>
              <a:gd name="connsiteX3" fmla="*/ 15830866 w 15830866"/>
              <a:gd name="connsiteY3" fmla="*/ 191884 h 1151280"/>
              <a:gd name="connsiteX4" fmla="*/ 15830866 w 15830866"/>
              <a:gd name="connsiteY4" fmla="*/ 959396 h 1151280"/>
              <a:gd name="connsiteX5" fmla="*/ 15638982 w 15830866"/>
              <a:gd name="connsiteY5" fmla="*/ 1151280 h 1151280"/>
              <a:gd name="connsiteX6" fmla="*/ 191884 w 15830866"/>
              <a:gd name="connsiteY6" fmla="*/ 1151280 h 1151280"/>
              <a:gd name="connsiteX7" fmla="*/ 0 w 15830866"/>
              <a:gd name="connsiteY7" fmla="*/ 959396 h 1151280"/>
              <a:gd name="connsiteX8" fmla="*/ 0 w 15830866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0866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15638982" y="0"/>
                </a:lnTo>
                <a:cubicBezTo>
                  <a:pt x="15744957" y="0"/>
                  <a:pt x="15830866" y="85909"/>
                  <a:pt x="15830866" y="191884"/>
                </a:cubicBezTo>
                <a:lnTo>
                  <a:pt x="15830866" y="959396"/>
                </a:lnTo>
                <a:cubicBezTo>
                  <a:pt x="15830866" y="1065371"/>
                  <a:pt x="15744957" y="1151280"/>
                  <a:pt x="15638982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  <a:solidFill>
            <a:srgbClr val="24A7D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524910"/>
              <a:satOff val="13045"/>
              <a:lumOff val="5980"/>
              <a:alphaOff val="0"/>
            </a:schemeClr>
          </a:fillRef>
          <a:effectRef idx="0">
            <a:schemeClr val="accent3">
              <a:hueOff val="-1524910"/>
              <a:satOff val="13045"/>
              <a:lumOff val="598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711" tIns="20839" rIns="242711" bIns="20839" numCol="1" spcCol="1270" anchor="ctr" anchorCtr="0">
            <a:noAutofit/>
          </a:bodyPr>
          <a:lstStyle/>
          <a:p>
            <a:pPr algn="l" defTabSz="59335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5" kern="1200">
                <a:latin typeface="☞Gilroy-Medium" panose="00000600000000000000" pitchFamily="2" charset="0"/>
              </a:rPr>
              <a:t>Things that we collectively need to improve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4E1897-6053-0F15-9F48-E79B1E5031E4}"/>
              </a:ext>
            </a:extLst>
          </p:cNvPr>
          <p:cNvSpPr/>
          <p:nvPr/>
        </p:nvSpPr>
        <p:spPr>
          <a:xfrm>
            <a:off x="377000" y="4083954"/>
            <a:ext cx="8385705" cy="871993"/>
          </a:xfrm>
          <a:custGeom>
            <a:avLst/>
            <a:gdLst>
              <a:gd name="connsiteX0" fmla="*/ 0 w 22615523"/>
              <a:gd name="connsiteY0" fmla="*/ 0 h 1658475"/>
              <a:gd name="connsiteX1" fmla="*/ 22615523 w 22615523"/>
              <a:gd name="connsiteY1" fmla="*/ 0 h 1658475"/>
              <a:gd name="connsiteX2" fmla="*/ 22615523 w 22615523"/>
              <a:gd name="connsiteY2" fmla="*/ 1658475 h 1658475"/>
              <a:gd name="connsiteX3" fmla="*/ 0 w 22615523"/>
              <a:gd name="connsiteY3" fmla="*/ 1658475 h 1658475"/>
              <a:gd name="connsiteX4" fmla="*/ 0 w 22615523"/>
              <a:gd name="connsiteY4" fmla="*/ 0 h 16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5523" h="1658475">
                <a:moveTo>
                  <a:pt x="0" y="0"/>
                </a:moveTo>
                <a:lnTo>
                  <a:pt x="22615523" y="0"/>
                </a:lnTo>
                <a:lnTo>
                  <a:pt x="22615523" y="1658475"/>
                </a:lnTo>
                <a:lnTo>
                  <a:pt x="0" y="16584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4C204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50824" tIns="301193" rIns="650824" bIns="73838" numCol="1" spcCol="1270" anchor="t" anchorCtr="0">
            <a:noAutofit/>
          </a:bodyPr>
          <a:lstStyle/>
          <a:p>
            <a:pPr marL="105410" lvl="1" indent="-105410" algn="l" defTabSz="461498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IN" sz="1000" kern="1200" dirty="0">
                <a:latin typeface="☞Gilroy-Medium" panose="00000600000000000000" pitchFamily="2" charset="0"/>
              </a:rPr>
              <a:t>Database changes to IMPL environment</a:t>
            </a:r>
          </a:p>
          <a:p>
            <a:pPr marL="105410" lvl="1" indent="-105410" algn="l" defTabSz="461498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r>
              <a:rPr lang="en-IN" sz="1000" kern="1200" dirty="0">
                <a:latin typeface="☞Gilroy-Medium" panose="00000600000000000000" pitchFamily="2" charset="0"/>
              </a:rPr>
              <a:t>Inventory Sync in IMPL environment</a:t>
            </a:r>
          </a:p>
          <a:p>
            <a:pPr marL="105410" lvl="1" indent="-105410" algn="l" defTabSz="461498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>
                <a:srgbClr val="FDAB00"/>
              </a:buClr>
              <a:buSzPct val="150000"/>
              <a:buChar char="•"/>
            </a:pPr>
            <a:endParaRPr lang="en-IN" sz="1000" kern="1200" dirty="0">
              <a:latin typeface="☞Gilroy-Medium" panose="000006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D4FC4E-5F68-CD48-EC79-1F53FC92A5D9}"/>
              </a:ext>
            </a:extLst>
          </p:cNvPr>
          <p:cNvSpPr/>
          <p:nvPr/>
        </p:nvSpPr>
        <p:spPr>
          <a:xfrm>
            <a:off x="798432" y="3864935"/>
            <a:ext cx="5869994" cy="426888"/>
          </a:xfrm>
          <a:custGeom>
            <a:avLst/>
            <a:gdLst>
              <a:gd name="connsiteX0" fmla="*/ 0 w 15830866"/>
              <a:gd name="connsiteY0" fmla="*/ 191884 h 1151280"/>
              <a:gd name="connsiteX1" fmla="*/ 191884 w 15830866"/>
              <a:gd name="connsiteY1" fmla="*/ 0 h 1151280"/>
              <a:gd name="connsiteX2" fmla="*/ 15638982 w 15830866"/>
              <a:gd name="connsiteY2" fmla="*/ 0 h 1151280"/>
              <a:gd name="connsiteX3" fmla="*/ 15830866 w 15830866"/>
              <a:gd name="connsiteY3" fmla="*/ 191884 h 1151280"/>
              <a:gd name="connsiteX4" fmla="*/ 15830866 w 15830866"/>
              <a:gd name="connsiteY4" fmla="*/ 959396 h 1151280"/>
              <a:gd name="connsiteX5" fmla="*/ 15638982 w 15830866"/>
              <a:gd name="connsiteY5" fmla="*/ 1151280 h 1151280"/>
              <a:gd name="connsiteX6" fmla="*/ 191884 w 15830866"/>
              <a:gd name="connsiteY6" fmla="*/ 1151280 h 1151280"/>
              <a:gd name="connsiteX7" fmla="*/ 0 w 15830866"/>
              <a:gd name="connsiteY7" fmla="*/ 959396 h 1151280"/>
              <a:gd name="connsiteX8" fmla="*/ 0 w 15830866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0866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15638982" y="0"/>
                </a:lnTo>
                <a:cubicBezTo>
                  <a:pt x="15744957" y="0"/>
                  <a:pt x="15830866" y="85909"/>
                  <a:pt x="15830866" y="191884"/>
                </a:cubicBezTo>
                <a:lnTo>
                  <a:pt x="15830866" y="959396"/>
                </a:lnTo>
                <a:cubicBezTo>
                  <a:pt x="15830866" y="1065371"/>
                  <a:pt x="15744957" y="1151280"/>
                  <a:pt x="15638982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  <a:solidFill>
            <a:srgbClr val="F4C20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049820"/>
              <a:satOff val="26089"/>
              <a:lumOff val="11960"/>
              <a:alphaOff val="0"/>
            </a:schemeClr>
          </a:fillRef>
          <a:effectRef idx="0">
            <a:schemeClr val="accent3">
              <a:hueOff val="-3049820"/>
              <a:satOff val="26089"/>
              <a:lumOff val="1196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2711" tIns="20839" rIns="242711" bIns="20839" numCol="1" spcCol="1270" anchor="ctr" anchorCtr="0">
            <a:noAutofit/>
          </a:bodyPr>
          <a:lstStyle/>
          <a:p>
            <a:pPr algn="l" defTabSz="59335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35" kern="1200">
                <a:latin typeface="☞Gilroy-Medium" panose="00000600000000000000" pitchFamily="2" charset="0"/>
              </a:rPr>
              <a:t>Points that need immediate action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3D9AA8-F415-2E16-33DF-7C5D930FD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hangingPunct="1">
              <a:defRPr/>
            </a:pPr>
            <a:r>
              <a:rPr lang="en-IN" dirty="0"/>
              <a:t>HIGHLIGHTS AND TAKE AWAYS</a:t>
            </a:r>
          </a:p>
        </p:txBody>
      </p:sp>
    </p:spTree>
    <p:extLst>
      <p:ext uri="{BB962C8B-B14F-4D97-AF65-F5344CB8AC3E}">
        <p14:creationId xmlns:p14="http://schemas.microsoft.com/office/powerpoint/2010/main" val="34790711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39259-C883-3040-A405-B73F2179DD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"/>
          <a:stretch/>
        </p:blipFill>
        <p:spPr>
          <a:xfrm>
            <a:off x="0" y="2677"/>
            <a:ext cx="9144000" cy="51381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B9720D-B3DB-4B95-984F-66E07D77687C}"/>
              </a:ext>
            </a:extLst>
          </p:cNvPr>
          <p:cNvSpPr/>
          <p:nvPr/>
        </p:nvSpPr>
        <p:spPr>
          <a:xfrm>
            <a:off x="0" y="3550920"/>
            <a:ext cx="9144000" cy="1589904"/>
          </a:xfrm>
          <a:prstGeom prst="rect">
            <a:avLst/>
          </a:prstGeom>
          <a:solidFill>
            <a:srgbClr val="30303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73" dirty="0"/>
          </a:p>
        </p:txBody>
      </p:sp>
      <p:sp>
        <p:nvSpPr>
          <p:cNvPr id="1423" name="johndoe@gmail.com…"/>
          <p:cNvSpPr txBox="1"/>
          <p:nvPr/>
        </p:nvSpPr>
        <p:spPr>
          <a:xfrm>
            <a:off x="448623" y="4379538"/>
            <a:ext cx="2177998" cy="56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17" tIns="18817" rIns="18817" bIns="18817" anchor="ctr">
            <a:normAutofit lnSpcReduction="10000"/>
          </a:bodyPr>
          <a:lstStyle/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s-ES" sz="1778" u="sng" dirty="0">
                <a:solidFill>
                  <a:schemeClr val="bg1"/>
                </a:solidFill>
                <a:latin typeface="Gilroy-SemiBold" panose="000007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1778" u="sng" dirty="0">
                <a:solidFill>
                  <a:schemeClr val="bg1"/>
                </a:solidFill>
                <a:latin typeface="Gilroy-SemiBold" panose="000007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niranjana.m@ideastoimpacts.com</a:t>
            </a:r>
            <a:endParaRPr sz="1778" u="sng" dirty="0">
              <a:solidFill>
                <a:schemeClr val="bg1"/>
              </a:solidFill>
              <a:latin typeface="Gilroy-SemiBold" panose="000007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endParaRPr sz="1778" u="sng" baseline="46875" dirty="0">
              <a:solidFill>
                <a:schemeClr val="bg1"/>
              </a:solidFill>
              <a:latin typeface="Gilroy-SemiBold" panose="00000700000000000000" pitchFamily="2" charset="0"/>
            </a:endParaRPr>
          </a:p>
        </p:txBody>
      </p:sp>
      <p:sp>
        <p:nvSpPr>
          <p:cNvPr id="1424" name="www.ideastoimpacts.com…"/>
          <p:cNvSpPr txBox="1"/>
          <p:nvPr/>
        </p:nvSpPr>
        <p:spPr>
          <a:xfrm>
            <a:off x="6733126" y="4379538"/>
            <a:ext cx="1917038" cy="56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17" tIns="18817" rIns="18817" bIns="18817" anchor="ctr">
            <a:normAutofit/>
          </a:bodyPr>
          <a:lstStyle/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sz="1778" u="sng" dirty="0">
                <a:solidFill>
                  <a:schemeClr val="bg1"/>
                </a:solidFill>
                <a:latin typeface="Gilroy-SemiBold" panose="000007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  <a:p>
            <a:pPr algn="ctr">
              <a:defRPr sz="3600" baseline="41666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sz="1778" dirty="0">
                <a:solidFill>
                  <a:schemeClr val="bg1"/>
                </a:solidFill>
                <a:latin typeface="Gilroy-SemiBold" panose="00000700000000000000" pitchFamily="2" charset="0"/>
              </a:rPr>
              <a:t>020-6719-0000</a:t>
            </a:r>
          </a:p>
        </p:txBody>
      </p:sp>
      <p:sp>
        <p:nvSpPr>
          <p:cNvPr id="1426" name="THANK YOU"/>
          <p:cNvSpPr txBox="1"/>
          <p:nvPr/>
        </p:nvSpPr>
        <p:spPr>
          <a:xfrm>
            <a:off x="3305801" y="3677808"/>
            <a:ext cx="2532398" cy="56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17" tIns="18817" rIns="18817" bIns="18817" anchor="ctr">
            <a:noAutofit/>
          </a:bodyPr>
          <a:lstStyle>
            <a:lvl1pPr>
              <a:defRPr sz="7200">
                <a:latin typeface="Gilroy-SemiBold"/>
                <a:ea typeface="Gilroy-SemiBold"/>
                <a:cs typeface="Gilroy-SemiBold"/>
                <a:sym typeface="Gilroy-SemiBold"/>
              </a:defRPr>
            </a:lvl1pPr>
          </a:lstStyle>
          <a:p>
            <a:pPr algn="ctr"/>
            <a:r>
              <a:rPr sz="3548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427" name="Ideas to Impacts Innovations Pvt Ltd…"/>
          <p:cNvSpPr txBox="1"/>
          <p:nvPr/>
        </p:nvSpPr>
        <p:spPr>
          <a:xfrm>
            <a:off x="3196656" y="4379537"/>
            <a:ext cx="2750689" cy="761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8817" tIns="18817" rIns="18817" bIns="18817" anchor="ctr">
            <a:normAutofit/>
          </a:bodyPr>
          <a:lstStyle/>
          <a:p>
            <a:pPr algn="ctr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sz="1663" baseline="46875" dirty="0">
                <a:solidFill>
                  <a:schemeClr val="bg1"/>
                </a:solidFill>
                <a:latin typeface="Gilroy-SemiBold" panose="00000700000000000000" pitchFamily="2" charset="0"/>
              </a:rPr>
              <a:t>Ideas to Impacts Innovations Pvt Ltd</a:t>
            </a:r>
          </a:p>
          <a:p>
            <a:pPr algn="ctr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sz="1663" baseline="46875" dirty="0" err="1">
                <a:solidFill>
                  <a:schemeClr val="bg1"/>
                </a:solidFill>
                <a:latin typeface="Gilroy-SemiBold" panose="00000700000000000000" pitchFamily="2" charset="0"/>
              </a:rPr>
              <a:t>Pallod</a:t>
            </a:r>
            <a:r>
              <a:rPr sz="1663" baseline="46875" dirty="0">
                <a:solidFill>
                  <a:schemeClr val="bg1"/>
                </a:solidFill>
                <a:latin typeface="Gilroy-SemiBold" panose="00000700000000000000" pitchFamily="2" charset="0"/>
              </a:rPr>
              <a:t> Farms 3, </a:t>
            </a:r>
            <a:r>
              <a:rPr sz="1663" baseline="46875" dirty="0" err="1">
                <a:solidFill>
                  <a:schemeClr val="bg1"/>
                </a:solidFill>
                <a:latin typeface="Gilroy-SemiBold" panose="00000700000000000000" pitchFamily="2" charset="0"/>
              </a:rPr>
              <a:t>Baner</a:t>
            </a:r>
            <a:r>
              <a:rPr sz="1663" baseline="46875" dirty="0">
                <a:solidFill>
                  <a:schemeClr val="bg1"/>
                </a:solidFill>
                <a:latin typeface="Gilroy-SemiBold" panose="00000700000000000000" pitchFamily="2" charset="0"/>
              </a:rPr>
              <a:t>, Pune 411045</a:t>
            </a:r>
          </a:p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sz="1663" baseline="46875" dirty="0">
                <a:solidFill>
                  <a:schemeClr val="bg1"/>
                </a:solidFill>
                <a:latin typeface="Gilroy-SemiBold" panose="00000700000000000000" pitchFamily="2" charset="0"/>
              </a:rPr>
              <a:t>Maharashtra, India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2931632-E0FE-D841-BE33-6EB664B5D3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685" y="2174279"/>
            <a:ext cx="2348630" cy="1237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i2i Corporate ">
  <a:themeElements>
    <a:clrScheme name="Custom 3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40e7a9-cd24-44c7-ba92-384327c9de0f">
      <Terms xmlns="http://schemas.microsoft.com/office/infopath/2007/PartnerControls"/>
    </lcf76f155ced4ddcb4097134ff3c332f>
    <TaxCatchAll xmlns="a577d8b0-92a7-4880-834e-82544891810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81ADC2A1FE2D4B91B056C632DB7A82" ma:contentTypeVersion="14" ma:contentTypeDescription="Create a new document." ma:contentTypeScope="" ma:versionID="9a70cf23d8198dc8a5c2592e475f7d43">
  <xsd:schema xmlns:xsd="http://www.w3.org/2001/XMLSchema" xmlns:xs="http://www.w3.org/2001/XMLSchema" xmlns:p="http://schemas.microsoft.com/office/2006/metadata/properties" xmlns:ns2="ef40e7a9-cd24-44c7-ba92-384327c9de0f" xmlns:ns3="a577d8b0-92a7-4880-834e-825448918100" targetNamespace="http://schemas.microsoft.com/office/2006/metadata/properties" ma:root="true" ma:fieldsID="dcd15bf00351f5c743e36e851ba669fb" ns2:_="" ns3:_="">
    <xsd:import namespace="ef40e7a9-cd24-44c7-ba92-384327c9de0f"/>
    <xsd:import namespace="a577d8b0-92a7-4880-834e-8254489181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0e7a9-cd24-44c7-ba92-384327c9d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655e579-aea5-45b8-b17b-6b8b8391e1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d8b0-92a7-4880-834e-82544891810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72e94c1-a0de-4e77-bab0-7d2702d19252}" ma:internalName="TaxCatchAll" ma:showField="CatchAllData" ma:web="a577d8b0-92a7-4880-834e-8254489181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D3DF2F-9DBA-447E-A826-C3126EF182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D5D274-D476-43D0-8156-170AD9945E84}">
  <ds:schemaRefs>
    <ds:schemaRef ds:uri="http://schemas.microsoft.com/office/2006/documentManagement/types"/>
    <ds:schemaRef ds:uri="http://purl.org/dc/dcmitype/"/>
    <ds:schemaRef ds:uri="a577d8b0-92a7-4880-834e-825448918100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f40e7a9-cd24-44c7-ba92-384327c9de0f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AB3EB6A-B31F-480E-B53B-2377D7AD16F1}">
  <ds:schemaRefs>
    <ds:schemaRef ds:uri="a577d8b0-92a7-4880-834e-825448918100"/>
    <ds:schemaRef ds:uri="ef40e7a9-cd24-44c7-ba92-384327c9de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556</Words>
  <Application>Microsoft Office PowerPoint</Application>
  <PresentationFormat>On-screen Show (16:9)</PresentationFormat>
  <Paragraphs>260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5" baseType="lpstr">
      <vt:lpstr>☞Gilroy-Bold</vt:lpstr>
      <vt:lpstr>☞Gilroy-Medium</vt:lpstr>
      <vt:lpstr>☞Gilroy-Regular</vt:lpstr>
      <vt:lpstr>☞Gilroy-SemiBold</vt:lpstr>
      <vt:lpstr>Arial</vt:lpstr>
      <vt:lpstr>Avenir Book</vt:lpstr>
      <vt:lpstr>Avenir Light</vt:lpstr>
      <vt:lpstr>Avenir Medium</vt:lpstr>
      <vt:lpstr>Calibri</vt:lpstr>
      <vt:lpstr>Century Gothic</vt:lpstr>
      <vt:lpstr>Courier New</vt:lpstr>
      <vt:lpstr>Gilroy-Bold</vt:lpstr>
      <vt:lpstr>Gilroy-Medium</vt:lpstr>
      <vt:lpstr>Gilroy-Regular</vt:lpstr>
      <vt:lpstr>Gilroy-SemiBold</vt:lpstr>
      <vt:lpstr>Helvetica Neue</vt:lpstr>
      <vt:lpstr>Poppins</vt:lpstr>
      <vt:lpstr>Wingdings</vt:lpstr>
      <vt:lpstr>2_i2i Corporate </vt:lpstr>
      <vt:lpstr>PowerPoint Presentation</vt:lpstr>
      <vt:lpstr>First half ACTIVITIES CHART</vt:lpstr>
      <vt:lpstr>Second Half ACTIVITIES CHART</vt:lpstr>
      <vt:lpstr>Current Status</vt:lpstr>
      <vt:lpstr>HIGHLIGHTS AND TAKE 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lakshmanaraj21@outlook.com</dc:creator>
  <cp:lastModifiedBy>LAKSHMANARAJ SANKARALINGAM</cp:lastModifiedBy>
  <cp:revision>162</cp:revision>
  <dcterms:modified xsi:type="dcterms:W3CDTF">2024-03-12T02:43:57Z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0x010100D281ADC2A1FE2D4B91B056C632DB7A82</vt:lpwstr>
  </property>
  <property fmtid="{D5CDD505-2E9C-101B-9397-08002B2CF9AE}" pid="3" name="MediaServiceImageTags">
    <vt:lpwstr/>
  </property>
</Properties>
</file>