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26" r:id="rId1"/>
  </p:sldMasterIdLst>
  <p:notesMasterIdLst>
    <p:notesMasterId r:id="rId15"/>
  </p:notesMasterIdLst>
  <p:handoutMasterIdLst>
    <p:handoutMasterId r:id="rId16"/>
  </p:handoutMasterIdLst>
  <p:sldIdLst>
    <p:sldId id="323" r:id="rId2"/>
    <p:sldId id="6283" r:id="rId3"/>
    <p:sldId id="393" r:id="rId4"/>
    <p:sldId id="6275" r:id="rId5"/>
    <p:sldId id="6274" r:id="rId6"/>
    <p:sldId id="6284" r:id="rId7"/>
    <p:sldId id="6281" r:id="rId8"/>
    <p:sldId id="6276" r:id="rId9"/>
    <p:sldId id="6285" r:id="rId10"/>
    <p:sldId id="6277" r:id="rId11"/>
    <p:sldId id="6282" r:id="rId12"/>
    <p:sldId id="6278" r:id="rId13"/>
    <p:sldId id="312" r:id="rId14"/>
  </p:sldIdLst>
  <p:sldSz cx="9144000" cy="5143500" type="screen16x9"/>
  <p:notesSz cx="6858000" cy="9144000"/>
  <p:defaultTextStyle>
    <a:defPPr marL="0" marR="0" indent="0" algn="l" defTabSz="34143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2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4014" userDrawn="1">
          <p15:clr>
            <a:srgbClr val="A4A3A4"/>
          </p15:clr>
        </p15:guide>
        <p15:guide id="3" pos="5738" userDrawn="1">
          <p15:clr>
            <a:srgbClr val="A4A3A4"/>
          </p15:clr>
        </p15:guide>
        <p15:guide id="4" pos="18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3200" userDrawn="1">
          <p15:clr>
            <a:srgbClr val="A4A3A4"/>
          </p15:clr>
        </p15:guide>
        <p15:guide id="7" orient="horz" pos="2308" userDrawn="1">
          <p15:clr>
            <a:srgbClr val="A4A3A4"/>
          </p15:clr>
        </p15:guide>
        <p15:guide id="8" orient="horz" pos="1416" userDrawn="1">
          <p15:clr>
            <a:srgbClr val="A4A3A4"/>
          </p15:clr>
        </p15:guide>
        <p15:guide id="9" orient="horz" pos="3230" userDrawn="1">
          <p15:clr>
            <a:srgbClr val="A4A3A4"/>
          </p15:clr>
        </p15:guide>
        <p15:guide id="10" orient="horz" pos="23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4835CD-ABC1-6904-6401-FD93F05CFEB7}" name="Girish  Bajaj" initials="GB" userId="S::girish.bajaj@ideastoimpacts.com::8558a9bf-6e07-421d-a239-71371f315a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04"/>
    <a:srgbClr val="00627D"/>
    <a:srgbClr val="4FA6DA"/>
    <a:srgbClr val="F28705"/>
    <a:srgbClr val="FDAB00"/>
    <a:srgbClr val="FFFFFF"/>
    <a:srgbClr val="24A7DF"/>
    <a:srgbClr val="009ACE"/>
    <a:srgbClr val="10A0D5"/>
    <a:srgbClr val="0D9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16A21-A4D0-C1E9-A79E-4F5E70D36C27}" v="302" dt="2024-02-14T09:06:43.725"/>
    <p1510:client id="{B394A560-BFFC-D12B-981C-E9A1E7B5A809}" v="3" dt="2024-02-14T05:51:22.97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9" y="77"/>
      </p:cViewPr>
      <p:guideLst>
        <p:guide orient="horz" pos="667"/>
        <p:guide pos="4014"/>
        <p:guide pos="5738"/>
        <p:guide pos="181"/>
        <p:guide pos="2880"/>
        <p:guide orient="horz" pos="3200"/>
        <p:guide orient="horz" pos="2308"/>
        <p:guide orient="horz" pos="1416"/>
        <p:guide orient="horz" pos="3230"/>
        <p:guide orient="horz" pos="2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☞Gilroy-Bold" panose="00000800000000000000" pitchFamily="2" charset="0"/>
              </a:rPr>
              <a:t>Cost</a:t>
            </a:r>
            <a:r>
              <a:rPr lang="en-US" baseline="0">
                <a:latin typeface="☞Gilroy-Bold" panose="00000800000000000000" pitchFamily="2" charset="0"/>
              </a:rPr>
              <a:t> Breakup %</a:t>
            </a:r>
            <a:r>
              <a:rPr lang="en-US">
                <a:latin typeface="☞Gilroy-Bold" panose="00000800000000000000" pitchFamily="2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73-44A6-8D8D-C0CB7BF130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73-44A6-8D8D-C0CB7BF130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73-44A6-8D8D-C0CB7BF130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73-44A6-8D8D-C0CB7BF130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'Loading and Cost '!$O$14:$O$17</c:f>
              <c:numCache>
                <c:formatCode>0.00</c:formatCode>
                <c:ptCount val="4"/>
                <c:pt idx="0">
                  <c:v>66.009852216748769</c:v>
                </c:pt>
                <c:pt idx="1">
                  <c:v>22.660098522167488</c:v>
                </c:pt>
                <c:pt idx="2">
                  <c:v>7.389162561576355</c:v>
                </c:pt>
                <c:pt idx="3">
                  <c:v>3.9408866995073892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'Loading and Cost '!$O$13</c15:sqref>
                        </c15:formulaRef>
                      </c:ext>
                    </c:extLst>
                    <c:strCache>
                      <c:ptCount val="1"/>
                      <c:pt idx="0">
                        <c:v>Percentage 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'Loading and Cost '!$M$14:$M$17</c15:sqref>
                        </c15:formulaRef>
                      </c:ext>
                    </c:extLst>
                    <c:strCache>
                      <c:ptCount val="4"/>
                      <c:pt idx="0">
                        <c:v>Dev Cost </c:v>
                      </c:pt>
                      <c:pt idx="1">
                        <c:v>QA Cost </c:v>
                      </c:pt>
                      <c:pt idx="2">
                        <c:v>PM</c:v>
                      </c:pt>
                      <c:pt idx="3">
                        <c:v>Licenses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3E73-44A6-8D8D-C0CB7BF13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46E5-F795-4E67-972B-FE1DFED1734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58BA9-78B6-4F62-892F-BFC871D3AC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1pPr>
    <a:lvl2pPr indent="85359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2pPr>
    <a:lvl3pPr indent="170718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3pPr>
    <a:lvl4pPr indent="256078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4pPr>
    <a:lvl5pPr indent="341437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5pPr>
    <a:lvl6pPr indent="426796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6pPr>
    <a:lvl7pPr indent="512155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7pPr>
    <a:lvl8pPr indent="597515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8pPr>
    <a:lvl9pPr indent="682874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3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9.tif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eastoimpacts.com/" TargetMode="External"/><Relationship Id="rId2" Type="http://schemas.openxmlformats.org/officeDocument/2006/relationships/hyperlink" Target="mailto:johndoe@gmail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tif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10" y="2807908"/>
            <a:ext cx="6262307" cy="425300"/>
          </a:xfrm>
        </p:spPr>
        <p:txBody>
          <a:bodyPr>
            <a:noAutofit/>
          </a:bodyPr>
          <a:lstStyle>
            <a:lvl1pPr marL="0" indent="0" algn="l">
              <a:buNone/>
              <a:defRPr sz="3189" b="1" i="0" cap="all" spc="378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DD3C64-0596-F240-B067-B812D3759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4110" y="2541208"/>
            <a:ext cx="6262307" cy="229358"/>
          </a:xfrm>
        </p:spPr>
        <p:txBody>
          <a:bodyPr>
            <a:noAutofit/>
          </a:bodyPr>
          <a:lstStyle>
            <a:lvl1pPr marL="0" indent="0" algn="l">
              <a:buNone/>
              <a:defRPr sz="1038" b="1" i="0" spc="445">
                <a:solidFill>
                  <a:schemeClr val="bg1"/>
                </a:solidFill>
                <a:latin typeface="☞Gilroy-Regular" pitchFamily="2" charset="77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EC82C4B-04E3-9548-9C04-A6A3E4AD50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90537" y="304033"/>
            <a:ext cx="1312290" cy="68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10" name="Corporate Presentation">
            <a:extLst>
              <a:ext uri="{FF2B5EF4-FFF2-40B4-BE49-F238E27FC236}">
                <a16:creationId xmlns:a16="http://schemas.microsoft.com/office/drawing/2014/main" id="{F936966E-28BF-47E1-83A4-31CE102DB94D}"/>
              </a:ext>
            </a:extLst>
          </p:cNvPr>
          <p:cNvSpPr txBox="1">
            <a:spLocks/>
          </p:cNvSpPr>
          <p:nvPr userDrawn="1"/>
        </p:nvSpPr>
        <p:spPr>
          <a:xfrm>
            <a:off x="490538" y="2789237"/>
            <a:ext cx="8215313" cy="77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36" tIns="18836" rIns="18836" bIns="18836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00" b="0" i="0" u="none" strike="noStrike" cap="all" spc="1375" baseline="0">
                <a:solidFill>
                  <a:srgbClr val="FFFFFF"/>
                </a:solidFill>
                <a:uFillTx/>
                <a:latin typeface="Gilroy-Bold"/>
                <a:ea typeface="Gilroy-Bold"/>
                <a:cs typeface="Gilroy-Bold"/>
                <a:sym typeface="Gilroy-Bold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0" marR="0" lvl="0" indent="0" algn="l" defTabSz="306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189" b="0" i="0" u="none" strike="noStrike" kern="0" cap="all" spc="51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roy-Bold"/>
              <a:sym typeface="Gilroy-Bold"/>
            </a:endParaRPr>
          </a:p>
        </p:txBody>
      </p:sp>
      <p:sp>
        <p:nvSpPr>
          <p:cNvPr id="12" name="October 2021">
            <a:extLst>
              <a:ext uri="{FF2B5EF4-FFF2-40B4-BE49-F238E27FC236}">
                <a16:creationId xmlns:a16="http://schemas.microsoft.com/office/drawing/2014/main" id="{21907BF8-C30A-4EFE-841B-099785DBC9CB}"/>
              </a:ext>
            </a:extLst>
          </p:cNvPr>
          <p:cNvSpPr txBox="1">
            <a:spLocks/>
          </p:cNvSpPr>
          <p:nvPr userDrawn="1"/>
        </p:nvSpPr>
        <p:spPr>
          <a:xfrm>
            <a:off x="494110" y="2522537"/>
            <a:ext cx="8215313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36" tIns="18836" rIns="18836" bIns="18836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384" baseline="0">
                <a:solidFill>
                  <a:srgbClr val="FFFFFF"/>
                </a:solidFill>
                <a:uFillTx/>
                <a:latin typeface="Gilroy-Regular"/>
                <a:ea typeface="Gilroy-Regular"/>
                <a:cs typeface="Gilroy-Regular"/>
                <a:sym typeface="Gilroy-Regular"/>
              </a:defRPr>
            </a:lvl1pPr>
            <a:lvl2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0" marR="0" lvl="0" indent="0" algn="l" defTabSz="306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38" b="0" i="0" u="none" strike="noStrike" kern="0" cap="all" spc="142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roy-Regular"/>
              <a:sym typeface="Gilroy-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421FB-DBC3-04DD-F889-FDC2C9F893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80" y="276496"/>
            <a:ext cx="1307647" cy="6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967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-picture-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BF7A50A7-6D0C-0E4B-BD07-7B449BE022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24" y="1329929"/>
            <a:ext cx="387726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7A5D20D-A4A0-3A46-B046-BA958574519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00" y="1329929"/>
            <a:ext cx="4239816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7D3E7-C335-C7F8-B3A8-E1065B3D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3628C-705A-51DA-F876-469931D5DA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00B30E-82B9-F83A-C0D0-206781FD73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2943389C-8296-0F16-CE59-6E5E37DB6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8861849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729052" y="1329928"/>
            <a:ext cx="4046876" cy="321311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8E3CD2-5D15-284C-8BE7-CF43E299F4A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5124" y="1329929"/>
            <a:ext cx="4046876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E98493-5545-2198-9615-50027E7E59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44703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99BE54-E197-9B46-B790-2E42C4F211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AC0767C8-BA31-FFBA-15F4-88D87F78B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IN" sz="1600" b="1" cap="all" dirty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</a:lstStyle>
          <a:p>
            <a:pPr marL="0" lvl="0" indent="0">
              <a:buNone/>
            </a:pPr>
            <a:endParaRPr lang="en-IN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60AA74CE-67AD-7B4D-D095-CE49484DA5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5056892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table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17" y="1329929"/>
            <a:ext cx="407139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9412" y="2551128"/>
            <a:ext cx="4071398" cy="199191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6EC2B8-8A4E-0649-8F60-4F48AA7DE59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0601" y="1329929"/>
            <a:ext cx="4071399" cy="103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D8CE13-3C56-A576-80E1-AD334485A4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23921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none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834D3-4691-20FC-1BC3-14E8F812B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A4F39391-F7C2-FAE9-94BA-32390931B6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1949388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485DA27F-029A-5545-8B00-8ECBBE4DF5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749620" y="1329929"/>
            <a:ext cx="4065985" cy="321349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0D5D784-16BE-8B47-9DAC-A300A2559D2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6015" y="1329929"/>
            <a:ext cx="4065985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FC2DFF-8B45-44C0-54E6-0B6E342A1F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382357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none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C0BB3-2E0A-5CE2-1841-2BE68576B6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2A1E853B-92B6-6804-1096-568FFB6B7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70880094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content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25" y="1329929"/>
            <a:ext cx="387726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560096" y="2551128"/>
            <a:ext cx="4239815" cy="199191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1100E82-2720-3B4A-AD73-1078633ADA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5788" y="1329929"/>
            <a:ext cx="4239816" cy="97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2ABC71-1C87-2C59-338F-FD5DFB88CE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13530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none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97CB9-24BD-C190-FF92-CBD17F6A6E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A3745D2F-50F0-B034-6F56-D389B9F23B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6715284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hart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rt Placeholder 3">
            <a:extLst>
              <a:ext uri="{FF2B5EF4-FFF2-40B4-BE49-F238E27FC236}">
                <a16:creationId xmlns:a16="http://schemas.microsoft.com/office/drawing/2014/main" id="{1A7C2061-4FFB-5449-8505-EC3D5F01B25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25124" y="1329929"/>
            <a:ext cx="3871855" cy="321349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E5EC73-0FC6-334A-B49C-14C70C81C0F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5788" y="1329929"/>
            <a:ext cx="4043088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27D8EE-9E05-2AB5-8B0D-9C710148F0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13530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E6890-8B75-430B-6CBE-02DF9C4E4F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A8699F4F-5871-02F4-03AB-810B15F8F9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0243391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4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content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0995" y="1329929"/>
            <a:ext cx="407139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Chart Placeholder 3">
            <a:extLst>
              <a:ext uri="{FF2B5EF4-FFF2-40B4-BE49-F238E27FC236}">
                <a16:creationId xmlns:a16="http://schemas.microsoft.com/office/drawing/2014/main" id="{F47DC80E-5B75-BB4A-84BC-2A66C18FB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560095" y="2551128"/>
            <a:ext cx="4255509" cy="1992297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E646F9C-D5A3-6A4C-B891-F0B5CD776C4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5788" y="1329929"/>
            <a:ext cx="4239816" cy="97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1B5BD-A1E3-4D7B-BB54-1CF737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C2C9EC-5196-2D83-D2EC-29782E2DF9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2D9183-3B21-D7E0-A202-C10D16BC25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4054CF5F-111B-0BC1-B88D-9151F0BA13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3914991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top-title i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697405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2185" y="4041319"/>
            <a:ext cx="8479631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1D71B-43B2-38D8-CFC1-DE86B53D4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11ABD213-668A-88BF-8CAF-1F58880FE9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03048419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3647B69-C2FC-BF03-8B08-5AA4F2EA9F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2351370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935" y="592555"/>
            <a:ext cx="783431" cy="40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BFA34-BE7A-26A0-73E7-5B88F2A47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A605CFC-22F0-B244-983A-12A8D64E57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9888869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2" orient="horz" pos="8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572000" cy="514350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02200" y="2382183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BDC20-53D0-1DCF-4B8E-C50CB8BA0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8148976F-6C36-658A-E892-0453AD700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5753391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2" orient="horz" pos="8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32" y="2660800"/>
            <a:ext cx="6262307" cy="425300"/>
          </a:xfrm>
        </p:spPr>
        <p:txBody>
          <a:bodyPr>
            <a:noAutofit/>
          </a:bodyPr>
          <a:lstStyle>
            <a:lvl1pPr marL="0" indent="0" algn="l">
              <a:buNone/>
              <a:defRPr sz="2670" b="1" i="0" cap="all" spc="378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DD3C64-0596-F240-B067-B812D3759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32" y="2315008"/>
            <a:ext cx="6262307" cy="229358"/>
          </a:xfrm>
        </p:spPr>
        <p:txBody>
          <a:bodyPr>
            <a:noAutofit/>
          </a:bodyPr>
          <a:lstStyle>
            <a:lvl1pPr marL="0" indent="0" algn="l">
              <a:buNone/>
              <a:defRPr sz="1187" b="1" i="0" cap="all" spc="445" baseline="0">
                <a:solidFill>
                  <a:schemeClr val="bg1"/>
                </a:solidFill>
                <a:latin typeface="☞Gilroy-Regular" pitchFamily="2" charset="77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6C3F53A-9E94-A045-A2AE-71F0911C24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237" y="3202533"/>
            <a:ext cx="6262307" cy="336686"/>
          </a:xfrm>
        </p:spPr>
        <p:txBody>
          <a:bodyPr>
            <a:noAutofit/>
          </a:bodyPr>
          <a:lstStyle>
            <a:lvl1pPr marL="0" indent="0" algn="l">
              <a:buNone/>
              <a:defRPr sz="1780" b="1" i="0" cap="all" spc="445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 H2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BF331A-0DBC-FC4A-AF7B-022654C9A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0531" y="720355"/>
            <a:ext cx="205621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85600-C9F2-3894-CC26-929CE47F51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37" y="914605"/>
            <a:ext cx="1307647" cy="6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72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-1"/>
            <a:ext cx="4572000" cy="514350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E30E3F0F-EDB6-DA4A-9AAD-96B752CF1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0624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2351370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4A600-2067-0467-D7C8-19EF52654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8146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2" orient="horz" pos="80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-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572000" cy="514350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2625" y="1063703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FEF3DF-B7F0-CB4E-83A6-C0BB4E10EC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802625" y="1915573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A2B00F4-816C-3A48-B367-DDA60B02B5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802625" y="2566736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174C34-620D-C14F-B4C2-3E28A7221A8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02625" y="3896772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9B3C2-2A1F-455D-7A3E-CEB8F68748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1D6578D4-AB06-0D24-4835-830B22ABB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92789625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-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-1"/>
            <a:ext cx="4572000" cy="514350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80" y="1063703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3923406-62A1-0848-A5AA-400AB8F0B84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1980" y="1915573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DA6F66C-2630-5B45-9115-4EA91FEDC59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1980" y="2566736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4FDBEF3-B356-4A4D-A467-1DA9ACD5CA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1980" y="3896772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26F15-6D15-E27E-A3D5-A9B499CA4C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9C68A41E-B3FC-5F65-38EA-682D355EDD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71870742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1E7014-6F47-1505-7A45-6A253364E8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392748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E3912-CF63-69E1-4AE2-976935084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811FCA46-3812-7738-605B-43F956DD98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0649195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emplate-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DDB206-2F96-12EB-AA1F-01D935A8744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235217" y="1364390"/>
            <a:ext cx="4217931" cy="2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12" b="1" i="0" cap="all" spc="445" baseline="0">
                <a:solidFill>
                  <a:schemeClr val="tx1">
                    <a:lumMod val="65000"/>
                    <a:lumOff val="35000"/>
                  </a:schemeClr>
                </a:solidFill>
                <a:latin typeface="☞Gilroy-SemiBold" pitchFamily="2" charset="77"/>
              </a:defRPr>
            </a:lvl1pPr>
          </a:lstStyle>
          <a:p>
            <a:pPr lvl="0"/>
            <a:r>
              <a:rPr lang="en-US"/>
              <a:t>Problem statement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0916EA19-EB6E-CF46-A96C-0652DFECE9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81658" y="3122803"/>
            <a:ext cx="4036801" cy="16617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5011129-99CA-00AE-D726-0CDC9198A5F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4881659" y="1360605"/>
            <a:ext cx="4030020" cy="2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12" b="1" i="0" cap="all" spc="445" baseline="0">
                <a:solidFill>
                  <a:schemeClr val="tx1">
                    <a:lumMod val="65000"/>
                    <a:lumOff val="35000"/>
                  </a:schemeClr>
                </a:solidFill>
                <a:latin typeface="☞Gilroy-SemiBold" pitchFamily="2" charset="77"/>
              </a:defRPr>
            </a:lvl1pPr>
          </a:lstStyle>
          <a:p>
            <a:pPr lvl="0"/>
            <a:r>
              <a:rPr lang="en-US"/>
              <a:t>OUTCOMES DELIVERED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1F7CF03-6D6B-8C4B-B14A-70371F5B7E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6062712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7702BC3-6FF4-B1B3-2765-995F74866B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H2 sub-heading</a:t>
            </a:r>
            <a:endParaRPr lang="en-I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9C661F3-CEFE-AF90-DA84-284A0DBE495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41132" y="1646022"/>
            <a:ext cx="4206244" cy="104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48B95F-7BCB-85CC-6363-B08ACC181A0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34997" y="3677543"/>
            <a:ext cx="4206244" cy="1406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70B182-EEEA-9CB9-8F63-BD681DF6B93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81659" y="1653031"/>
            <a:ext cx="4036800" cy="104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891EF9-0E87-8F4C-90EA-C559E4A85408}"/>
              </a:ext>
            </a:extLst>
          </p:cNvPr>
          <p:cNvGrpSpPr/>
          <p:nvPr userDrawn="1"/>
        </p:nvGrpSpPr>
        <p:grpSpPr>
          <a:xfrm>
            <a:off x="2192035" y="989856"/>
            <a:ext cx="304296" cy="542868"/>
            <a:chOff x="2543309" y="1285212"/>
            <a:chExt cx="506912" cy="914595"/>
          </a:xfrm>
        </p:grpSpPr>
        <p:sp>
          <p:nvSpPr>
            <p:cNvPr id="23" name="Problem statement">
              <a:extLst>
                <a:ext uri="{FF2B5EF4-FFF2-40B4-BE49-F238E27FC236}">
                  <a16:creationId xmlns:a16="http://schemas.microsoft.com/office/drawing/2014/main" id="{C6508CD3-2EE9-66BB-24FC-980B237BB69C}"/>
                </a:ext>
              </a:extLst>
            </p:cNvPr>
            <p:cNvSpPr txBox="1"/>
            <p:nvPr/>
          </p:nvSpPr>
          <p:spPr>
            <a:xfrm>
              <a:off x="2712221" y="1759810"/>
              <a:ext cx="169094" cy="4399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50230" tIns="50230" rIns="50230" bIns="50230" anchor="ctr">
              <a:spAutoFit/>
            </a:bodyPr>
            <a:lstStyle>
              <a:lvl1pPr>
                <a:spcBef>
                  <a:spcPts val="800"/>
                </a:spcBef>
                <a:defRPr sz="3200" cap="all" spc="512">
                  <a:solidFill>
                    <a:srgbClr val="4F4F4F"/>
                  </a:solidFill>
                  <a:latin typeface="Gilroy-SemiBold"/>
                  <a:ea typeface="Gilroy-SemiBold"/>
                  <a:cs typeface="Gilroy-SemiBold"/>
                  <a:sym typeface="Gilroy-SemiBold"/>
                </a:defRPr>
              </a:lvl1pPr>
            </a:lstStyle>
            <a:p>
              <a:pPr marL="0" marR="0" lvl="0" indent="0" algn="ctr" defTabSz="306095" rtl="0" eaLnBrk="1" fontAlgn="auto" latinLnBrk="0" hangingPunct="0">
                <a:lnSpc>
                  <a:spcPct val="100000"/>
                </a:lnSpc>
                <a:spcBef>
                  <a:spcPts val="29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38" b="1" i="0" u="none" strike="noStrike" kern="0" cap="all" spc="190" normalizeH="0" baseline="0" noProof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Gilroy-SemiBold"/>
                <a:sym typeface="Gilroy-SemiBold"/>
              </a:endParaRPr>
            </a:p>
          </p:txBody>
        </p:sp>
        <p:pic>
          <p:nvPicPr>
            <p:cNvPr id="24" name="education (1).png" descr="education (1).png">
              <a:extLst>
                <a:ext uri="{FF2B5EF4-FFF2-40B4-BE49-F238E27FC236}">
                  <a16:creationId xmlns:a16="http://schemas.microsoft.com/office/drawing/2014/main" id="{B3475448-6961-2B95-C7B7-AB1561391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3309" y="1285212"/>
              <a:ext cx="506912" cy="51266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25" name="clipboard.png" descr="clipboard.png">
            <a:extLst>
              <a:ext uri="{FF2B5EF4-FFF2-40B4-BE49-F238E27FC236}">
                <a16:creationId xmlns:a16="http://schemas.microsoft.com/office/drawing/2014/main" id="{AA2C2EDF-0607-9BF7-223F-C1E6140EF8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0268" y="983536"/>
            <a:ext cx="280140" cy="2801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54087C1-AF0F-C85F-1A3C-F72C4B4E7252}"/>
              </a:ext>
            </a:extLst>
          </p:cNvPr>
          <p:cNvGrpSpPr/>
          <p:nvPr userDrawn="1"/>
        </p:nvGrpSpPr>
        <p:grpSpPr>
          <a:xfrm>
            <a:off x="2164165" y="2972237"/>
            <a:ext cx="360036" cy="618389"/>
            <a:chOff x="2819854" y="4254107"/>
            <a:chExt cx="506912" cy="880533"/>
          </a:xfrm>
        </p:grpSpPr>
        <p:pic>
          <p:nvPicPr>
            <p:cNvPr id="39" name="solution.png" descr="solution.png">
              <a:extLst>
                <a:ext uri="{FF2B5EF4-FFF2-40B4-BE49-F238E27FC236}">
                  <a16:creationId xmlns:a16="http://schemas.microsoft.com/office/drawing/2014/main" id="{513E7435-904E-D239-CB77-85D95EBF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9854" y="4254107"/>
              <a:ext cx="506912" cy="51266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0" name="Solution">
              <a:extLst>
                <a:ext uri="{FF2B5EF4-FFF2-40B4-BE49-F238E27FC236}">
                  <a16:creationId xmlns:a16="http://schemas.microsoft.com/office/drawing/2014/main" id="{70AD99F8-7D76-800A-4B8F-15AEC354EB6D}"/>
                </a:ext>
              </a:extLst>
            </p:cNvPr>
            <p:cNvSpPr txBox="1"/>
            <p:nvPr/>
          </p:nvSpPr>
          <p:spPr>
            <a:xfrm>
              <a:off x="3001857" y="4762763"/>
              <a:ext cx="142915" cy="3718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50230" tIns="50230" rIns="50230" bIns="50230" anchor="ctr">
              <a:spAutoFit/>
            </a:bodyPr>
            <a:lstStyle>
              <a:lvl1pPr>
                <a:spcBef>
                  <a:spcPts val="800"/>
                </a:spcBef>
                <a:defRPr sz="3200" cap="all" spc="512">
                  <a:solidFill>
                    <a:srgbClr val="4F4F4F"/>
                  </a:solidFill>
                  <a:latin typeface="Gilroy-SemiBold"/>
                  <a:ea typeface="Gilroy-SemiBold"/>
                  <a:cs typeface="Gilroy-SemiBold"/>
                  <a:sym typeface="Gilroy-SemiBold"/>
                </a:defRPr>
              </a:lvl1pPr>
            </a:lstStyle>
            <a:p>
              <a:pPr marL="0" marR="0" lvl="0" indent="0" algn="ctr" defTabSz="306095" rtl="0" eaLnBrk="1" fontAlgn="auto" latinLnBrk="0" hangingPunct="0">
                <a:lnSpc>
                  <a:spcPct val="100000"/>
                </a:lnSpc>
                <a:spcBef>
                  <a:spcPts val="29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38" b="1" i="0" u="none" strike="noStrike" kern="0" cap="all" spc="190" normalizeH="0" baseline="0" noProof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Gilroy-SemiBold"/>
                <a:sym typeface="Gilroy-SemiBold"/>
              </a:endParaRPr>
            </a:p>
          </p:txBody>
        </p:sp>
      </p:grpSp>
      <p:sp>
        <p:nvSpPr>
          <p:cNvPr id="41" name="Line">
            <a:extLst>
              <a:ext uri="{FF2B5EF4-FFF2-40B4-BE49-F238E27FC236}">
                <a16:creationId xmlns:a16="http://schemas.microsoft.com/office/drawing/2014/main" id="{0868559D-C2E9-877F-7484-54F12E3B3680}"/>
              </a:ext>
            </a:extLst>
          </p:cNvPr>
          <p:cNvSpPr/>
          <p:nvPr userDrawn="1"/>
        </p:nvSpPr>
        <p:spPr>
          <a:xfrm flipV="1">
            <a:off x="4664517" y="750977"/>
            <a:ext cx="0" cy="3959860"/>
          </a:xfrm>
          <a:prstGeom prst="line">
            <a:avLst/>
          </a:prstGeom>
          <a:ln w="6350">
            <a:gradFill>
              <a:gsLst>
                <a:gs pos="0">
                  <a:schemeClr val="bg1"/>
                </a:gs>
                <a:gs pos="5300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miter lim="400000"/>
          </a:ln>
        </p:spPr>
        <p:txBody>
          <a:bodyPr lIns="18836" tIns="18836" rIns="18836" bIns="18836" anchor="ctr"/>
          <a:lstStyle/>
          <a:p>
            <a:pPr marL="0" marR="0" lvl="0" indent="0" algn="ctr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87" b="0" i="0" u="none" strike="noStrike" kern="0" cap="all" spc="19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venir Medium"/>
              <a:sym typeface="Avenir Light"/>
            </a:endParaRPr>
          </a:p>
        </p:txBody>
      </p:sp>
      <p:sp>
        <p:nvSpPr>
          <p:cNvPr id="43" name="Line">
            <a:extLst>
              <a:ext uri="{FF2B5EF4-FFF2-40B4-BE49-F238E27FC236}">
                <a16:creationId xmlns:a16="http://schemas.microsoft.com/office/drawing/2014/main" id="{F118B654-324D-0327-3CFE-7387F1B13DF1}"/>
              </a:ext>
            </a:extLst>
          </p:cNvPr>
          <p:cNvSpPr/>
          <p:nvPr userDrawn="1"/>
        </p:nvSpPr>
        <p:spPr>
          <a:xfrm flipH="1" flipV="1">
            <a:off x="232498" y="2868940"/>
            <a:ext cx="4069406" cy="0"/>
          </a:xfrm>
          <a:prstGeom prst="line">
            <a:avLst/>
          </a:prstGeom>
          <a:ln w="6350">
            <a:gradFill>
              <a:gsLst>
                <a:gs pos="0">
                  <a:schemeClr val="bg1"/>
                </a:gs>
                <a:gs pos="5300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miter lim="400000"/>
          </a:ln>
        </p:spPr>
        <p:txBody>
          <a:bodyPr lIns="18836" tIns="18836" rIns="18836" bIns="18836" anchor="ctr"/>
          <a:lstStyle/>
          <a:p>
            <a:pPr marL="0" marR="0" lvl="0" indent="0" algn="ctr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87" b="0" i="0" u="none" strike="noStrike" kern="0" cap="all" spc="190" normalizeH="0" baseline="0" noProof="0">
              <a:ln>
                <a:noFill/>
              </a:ln>
              <a:solidFill>
                <a:srgbClr val="42AAC9">
                  <a:satOff val="44164"/>
                  <a:lumOff val="14231"/>
                </a:srgbClr>
              </a:solidFill>
              <a:effectLst/>
              <a:uLnTx/>
              <a:uFillTx/>
              <a:latin typeface="Avenir Medium"/>
              <a:sym typeface="Avenir Light"/>
            </a:endParaRPr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68A3A357-DF26-4877-55E2-A4C7883F9E12}"/>
              </a:ext>
            </a:extLst>
          </p:cNvPr>
          <p:cNvSpPr/>
          <p:nvPr userDrawn="1"/>
        </p:nvSpPr>
        <p:spPr>
          <a:xfrm flipH="1" flipV="1">
            <a:off x="4672487" y="2868512"/>
            <a:ext cx="4245972" cy="428"/>
          </a:xfrm>
          <a:prstGeom prst="line">
            <a:avLst/>
          </a:prstGeom>
          <a:ln w="6350">
            <a:gradFill>
              <a:gsLst>
                <a:gs pos="0">
                  <a:schemeClr val="bg1"/>
                </a:gs>
                <a:gs pos="5300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miter lim="400000"/>
          </a:ln>
        </p:spPr>
        <p:txBody>
          <a:bodyPr lIns="18836" tIns="18836" rIns="18836" bIns="18836" anchor="ctr"/>
          <a:lstStyle/>
          <a:p>
            <a:pPr marL="0" marR="0" lvl="0" indent="0" algn="ctr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87" b="0" i="0" u="none" strike="noStrike" kern="0" cap="all" spc="190" normalizeH="0" baseline="0" noProof="0">
              <a:ln>
                <a:noFill/>
              </a:ln>
              <a:solidFill>
                <a:srgbClr val="42AAC9">
                  <a:satOff val="44164"/>
                  <a:lumOff val="14231"/>
                </a:srgbClr>
              </a:solidFill>
              <a:effectLst/>
              <a:uLnTx/>
              <a:uFillTx/>
              <a:latin typeface="Avenir Medium"/>
              <a:sym typeface="Avenir Light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57B2EDD4-61DD-FC8D-FF18-CA6E4485591A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241343" y="3393575"/>
            <a:ext cx="4206244" cy="2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12" b="1" i="0" cap="all" spc="445" baseline="0">
                <a:solidFill>
                  <a:schemeClr val="tx1">
                    <a:lumMod val="65000"/>
                    <a:lumOff val="35000"/>
                  </a:schemeClr>
                </a:solidFill>
                <a:latin typeface="☞Gilroy-SemiBold" pitchFamily="2" charset="77"/>
              </a:defRPr>
            </a:lvl1pPr>
          </a:lstStyle>
          <a:p>
            <a:pPr lvl="0"/>
            <a:r>
              <a:rPr lang="en-US"/>
              <a:t>i2i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CF69-C95D-D657-C1E0-92DA434F44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91908" y="139808"/>
            <a:ext cx="1163836" cy="337288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lang="en-US" sz="1112" b="1" i="0" u="none" strike="noStrike" cap="all" spc="0" baseline="0" dirty="0" smtClean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algn="r">
              <a:lnSpc>
                <a:spcPct val="100000"/>
              </a:lnSpc>
              <a:defRPr sz="1112"/>
            </a:lvl2pPr>
            <a:lvl3pPr algn="r">
              <a:lnSpc>
                <a:spcPct val="100000"/>
              </a:lnSpc>
              <a:defRPr sz="1112"/>
            </a:lvl3pPr>
            <a:lvl4pPr algn="r">
              <a:lnSpc>
                <a:spcPct val="100000"/>
              </a:lnSpc>
              <a:defRPr sz="1112"/>
            </a:lvl4pPr>
            <a:lvl5pPr algn="r">
              <a:lnSpc>
                <a:spcPct val="100000"/>
              </a:lnSpc>
              <a:defRPr sz="1112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145E3-99A5-E7CA-266F-36B3CB30846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1068F5A1-F507-F907-AB7C-737A78588EF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17902798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801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EB8C0DC-B4DE-6746-A55D-BF56766F3BD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82043" y="1585456"/>
            <a:ext cx="445257" cy="44525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135BCD9-05D0-CC4C-9077-4CC95880A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2043" y="2297063"/>
            <a:ext cx="445257" cy="44525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F0ED32-34A5-FA48-A340-72E0200F7E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82043" y="3001301"/>
            <a:ext cx="445257" cy="44525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3A39843-ECD2-E04A-8A77-D03A927AECA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25124" y="1561081"/>
            <a:ext cx="3199151" cy="62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25C610A-75A1-6940-A72B-1885EB23F19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25124" y="2421439"/>
            <a:ext cx="3199151" cy="62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90DB4-0411-C742-9C26-137ADE00B14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5124" y="3281797"/>
            <a:ext cx="3199151" cy="62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CE44FB-F4B8-0340-A8A0-EB01C83231E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962868" y="1626294"/>
            <a:ext cx="2848949" cy="350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CD35670-DF20-CB48-B877-0FC043263702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962868" y="2325949"/>
            <a:ext cx="2848949" cy="350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CE88B7B-3D86-5947-98F5-64E4E49A5DB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962868" y="3046385"/>
            <a:ext cx="2848949" cy="350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BA9BDA-D0CA-C422-F04C-72796FFE70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A8EB8AB-CA01-1F39-0D33-12D0E1604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IN"/>
              <a:t>H2 SUB-HEADING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F6BA9-0FD2-7A7C-F67C-A70D9D983A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D86B1B00-3EE3-0793-FFF5-9C3B27F757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8660904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87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1D693F41-2E3D-7B4D-BCE9-4C729F30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503" y="909731"/>
            <a:ext cx="1182465" cy="387483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2318" y="1384433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7" name="Image" descr="Image">
            <a:extLst>
              <a:ext uri="{FF2B5EF4-FFF2-40B4-BE49-F238E27FC236}">
                <a16:creationId xmlns:a16="http://schemas.microsoft.com/office/drawing/2014/main" id="{438494EC-2361-5D46-910B-55D0584B6F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3224" y="909731"/>
            <a:ext cx="1182465" cy="387483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05E9F5E4-3902-C14D-990F-0CFEFA018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26037" y="1384433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E0BE511E-E83B-E944-B388-D6335A3DC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196" y="909731"/>
            <a:ext cx="1182465" cy="387483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CFC907EB-C824-2E42-8776-877E3E99DE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96009" y="1384433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0AF36-2348-D845-92F0-752DA1256F2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56654" y="3490513"/>
            <a:ext cx="1748162" cy="1104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B3F78C5-0506-B84A-847E-733F3825A79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24274" y="3490513"/>
            <a:ext cx="1748162" cy="1104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4E0B3A9-3416-3B43-B31C-0CE85DEBCE0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470345" y="3490513"/>
            <a:ext cx="1748162" cy="1104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6503F40-46F0-A54D-9A87-3CEA368451F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10847" y="272153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B8C168-D18D-2B46-A170-030C0D8F6AF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54567" y="272153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18C2E63-219D-FD46-94D3-0F5B7324672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621621" y="272153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2DBA00A-DB38-1EA5-4092-2BE5849309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10536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179C8-C892-595A-F5F9-DC3A1A531BD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05300C7B-8585-14B4-F8DC-63C74364C8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5317179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" descr="Image">
            <a:extLst>
              <a:ext uri="{FF2B5EF4-FFF2-40B4-BE49-F238E27FC236}">
                <a16:creationId xmlns:a16="http://schemas.microsoft.com/office/drawing/2014/main" id="{1E0E3D38-7FCA-0D4D-9E75-8EFC28AD50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0151" y="874527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04125857-9CC8-5E46-AF33-7129AE9FC3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32167" y="1252826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41" name="Image" descr="Image">
            <a:extLst>
              <a:ext uri="{FF2B5EF4-FFF2-40B4-BE49-F238E27FC236}">
                <a16:creationId xmlns:a16="http://schemas.microsoft.com/office/drawing/2014/main" id="{A49FBDDB-4DAC-A947-B3A6-97505AB304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9449" y="2131430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9893DC2E-8999-144E-821D-8285143BF49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31465" y="2509730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1D693F41-2E3D-7B4D-BCE9-4C729F30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893" y="878005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9909" y="1256305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048E4242-672D-CF48-B2DA-178DD6513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045" y="2131430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063B7707-7DE5-5240-9318-DC52E4E6E88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30061" y="2509730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2" name="Image" descr="Image">
            <a:extLst>
              <a:ext uri="{FF2B5EF4-FFF2-40B4-BE49-F238E27FC236}">
                <a16:creationId xmlns:a16="http://schemas.microsoft.com/office/drawing/2014/main" id="{2E89EB55-2C8A-534D-AF6B-B7B7696A8F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8747" y="874527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C23F3EE1-2818-294B-A914-DF42F4B9FEB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0763" y="1252826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1ED0E-298D-B24D-A30B-7CBCBD25415E}"/>
              </a:ext>
            </a:extLst>
          </p:cNvPr>
          <p:cNvSpPr txBox="1"/>
          <p:nvPr userDrawn="1"/>
        </p:nvSpPr>
        <p:spPr>
          <a:xfrm>
            <a:off x="2357397" y="1740631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B545539-5FAA-E848-A106-EE96F263569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84534" y="2749899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1C0E369-8257-A84B-9B08-20E0C3BFA1B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888642" y="4114571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05D6EC7-522F-1547-91B6-2B06E101254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710515" y="2819171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C9EE5B1-D4AB-D54E-B3F8-177F34578F6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504679" y="4086862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F2077BD5-1D52-234B-8602-CB3609941FA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250351" y="2805316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4AC932B-80F5-8941-A6D7-19AC5BE501D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0995" y="221266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1FC4958-76D4-AB44-A605-0AED285DCD3C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843403" y="221266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7777766-D145-6149-B22D-42257E806E3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420684" y="221266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34A9BE4-8925-2C46-A79C-5459158AA4F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2027635" y="3500853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CEEFF71-D2A4-664F-A6AA-3E1A99DF643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5614183" y="3500853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23BE463-2260-E544-4433-A38AADB743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07043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B0FCB0-6088-0DE2-1C90-0F72DEC146D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91D655C-5CC5-9206-A336-59C9BC35F7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597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4" orient="horz" pos="1053" userDrawn="1">
          <p15:clr>
            <a:srgbClr val="FBAE40"/>
          </p15:clr>
        </p15:guide>
        <p15:guide id="5" pos="147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F9B303E1-EEF2-A046-AB70-88F45516D1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468" y="912114"/>
            <a:ext cx="3613064" cy="312732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91866" y="193003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70483" y="193003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101" y="2211269"/>
            <a:ext cx="1267798" cy="660683"/>
          </a:xfrm>
          <a:prstGeom prst="rect">
            <a:avLst/>
          </a:prstGeom>
        </p:spPr>
      </p:pic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2926F3A8-2894-484B-B789-477284D295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29314" y="336526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7059BF4-A860-8649-A11D-AB2B7B0A0FF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612838" y="174678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6039A2-C2F2-8449-9B56-1F29E58AAED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612839" y="1357262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877A9E-5044-CA4B-BA82-9D7566BD585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07609" y="174678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567EE8B-FE83-6846-ACAD-D57916181EA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107609" y="1357262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7B026EC-187E-2747-81C4-996A4BF72D8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852134" y="4502201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827D09D-C453-3142-9997-37C77D8700B9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852134" y="411268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D4F1E07-A3E5-20D3-4B87-50833B8DF5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382357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0E4EF-07DD-5E36-C808-FF7FC9DA659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D01716E-6421-3ECA-984F-FD2D76751A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12549224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22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255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68D9F68A-A16E-3046-95E2-F3909D31C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4480" y="1"/>
            <a:ext cx="5355039" cy="535503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91424" y="1659211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42624" y="1671814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101" y="2211269"/>
            <a:ext cx="1267798" cy="660683"/>
          </a:xfrm>
          <a:prstGeom prst="rect">
            <a:avLst/>
          </a:prstGeom>
        </p:spPr>
      </p:pic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CD78362-FC4C-EE43-B268-9172D6EDB45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491424" y="343380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F78A241-B58F-794A-93F6-6B02D192878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442624" y="3446410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ABF5CC8-1C65-3144-B120-F87F15233B9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612838" y="174678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DB101C-73C9-214F-A9F6-DA78866BE56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612839" y="1357262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0A53F04-E58E-2648-BF63-D790AADCFA8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107609" y="174678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EE83548-04A4-F34B-8705-D1EA59AB94F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107609" y="1357262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0DA0830-7C60-E043-92BC-F59227D0C56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12838" y="4082788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C69F3E4-5898-A844-A26F-76729E2EA85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612839" y="3693268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B6653B8-2909-694F-B34E-7E083644337B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07609" y="4082788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BCD738-7092-9D43-965A-EEC800389999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07609" y="3693268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1C51361-5DBA-BF39-81BB-FEE32C895F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382357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EE66EA-8A9F-8A35-7F09-E5025CE79B1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075E6B6-7561-DD9D-AB5C-EC84313DA5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3520450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22" userDrawn="1">
          <p15:clr>
            <a:srgbClr val="FBAE40"/>
          </p15:clr>
        </p15:guide>
        <p15:guide id="3" pos="964" userDrawn="1">
          <p15:clr>
            <a:srgbClr val="FBAE40"/>
          </p15:clr>
        </p15:guide>
        <p15:guide id="4" orient="horz" pos="12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7294418" y="5602184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503354-D19F-CE4B-8314-7887D4CDB43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99886" y="1853308"/>
            <a:ext cx="4046876" cy="118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6FF853-40A0-F916-716D-1D1D2CA7F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34312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C83237-9AC7-FC57-4B5B-AB707E79E9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4E7A-3B5F-49F4-82D0-02CD54779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E822-7568-8924-4C77-0D762FBE34D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814047" y="1853308"/>
            <a:ext cx="4046876" cy="118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3CCC1AE-DBCF-60CA-971B-1E9D31414E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9886" y="3503606"/>
            <a:ext cx="4046876" cy="118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5A97B81-C2F8-DE6E-83AB-8D11117F4DF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14047" y="3503606"/>
            <a:ext cx="4046876" cy="118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1600-0B8C-4314-AB04-1B66D9CC7FE2}"/>
              </a:ext>
            </a:extLst>
          </p:cNvPr>
          <p:cNvSpPr txBox="1"/>
          <p:nvPr userDrawn="1"/>
        </p:nvSpPr>
        <p:spPr>
          <a:xfrm>
            <a:off x="383241" y="1048383"/>
            <a:ext cx="2491068" cy="357582"/>
          </a:xfrm>
          <a:prstGeom prst="rect">
            <a:avLst/>
          </a:prstGeom>
        </p:spPr>
        <p:txBody>
          <a:bodyPr vert="horz" lIns="33905" tIns="16953" rIns="33905" bIns="16953" rtlCol="0">
            <a:normAutofit/>
          </a:bodyPr>
          <a:lstStyle>
            <a:lvl1pPr marL="635000" lvl="0" indent="-635000" algn="l">
              <a:lnSpc>
                <a:spcPct val="150000"/>
              </a:lnSpc>
              <a:buClr>
                <a:srgbClr val="646464"/>
              </a:buClr>
              <a:buSzPct val="50000"/>
              <a:buBlip>
                <a:blip r:embed="rId3"/>
              </a:buBlip>
              <a:defRPr sz="4800">
                <a:solidFill>
                  <a:srgbClr val="4F4F4F"/>
                </a:solidFill>
                <a:latin typeface="☞Gilroy-Medium" pitchFamily="2" charset="77"/>
              </a:defRPr>
            </a:lvl1pPr>
            <a:lvl2pPr marL="1270000" lvl="1" indent="-635000" algn="l">
              <a:lnSpc>
                <a:spcPct val="150000"/>
              </a:lnSpc>
              <a:buClr>
                <a:srgbClr val="F2CA04"/>
              </a:buClr>
              <a:buSzPct val="90000"/>
              <a:buChar char="•"/>
              <a:defRPr sz="3600">
                <a:solidFill>
                  <a:srgbClr val="4F4F4F"/>
                </a:solidFill>
                <a:latin typeface="☞Gilroy-Medium" pitchFamily="2" charset="77"/>
              </a:defRPr>
            </a:lvl2pPr>
            <a:lvl3pPr marL="1905000" lvl="2" indent="-635000" algn="l">
              <a:lnSpc>
                <a:spcPct val="150000"/>
              </a:lnSpc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defRPr sz="2800">
                <a:solidFill>
                  <a:srgbClr val="4F4F4F"/>
                </a:solidFill>
                <a:latin typeface="☞Gilroy-Medium" pitchFamily="2" charset="77"/>
              </a:defRPr>
            </a:lvl3pPr>
            <a:lvl4pPr marL="2540000" lvl="3" indent="-635000" algn="l">
              <a:lnSpc>
                <a:spcPct val="150000"/>
              </a:lnSpc>
              <a:buClr>
                <a:srgbClr val="F2CA04"/>
              </a:buClr>
              <a:buSzPct val="90000"/>
              <a:buFont typeface="Wingdings" pitchFamily="2" charset="2"/>
              <a:buChar char="Ø"/>
              <a:defRPr sz="6000">
                <a:solidFill>
                  <a:srgbClr val="4F4F4F"/>
                </a:solidFill>
                <a:latin typeface="☞Gilroy-Medium" pitchFamily="2" charset="77"/>
              </a:defRPr>
            </a:lvl4pPr>
            <a:lvl5pPr marL="317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5pPr>
            <a:lvl6pPr marL="3810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6pPr>
            <a:lvl7pPr marL="444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7pPr>
            <a:lvl8pPr marL="5080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8pPr>
            <a:lvl9pPr marL="571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9pPr>
          </a:lstStyle>
          <a:p>
            <a:pPr marL="0" lvl="0" indent="0">
              <a:buNone/>
            </a:pPr>
            <a:endParaRPr lang="en-IN" sz="1200">
              <a:sym typeface="Avenir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ABF8C-B00F-B7AA-D6F8-37417EB05750}"/>
              </a:ext>
            </a:extLst>
          </p:cNvPr>
          <p:cNvSpPr txBox="1"/>
          <p:nvPr userDrawn="1"/>
        </p:nvSpPr>
        <p:spPr>
          <a:xfrm>
            <a:off x="3326466" y="1115821"/>
            <a:ext cx="2491068" cy="222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836" tIns="18836" rIns="18836" bIns="18836" numCol="1" spcCol="38100" rtlCol="0" anchor="ctr">
            <a:spAutoFit/>
          </a:bodyPr>
          <a:lstStyle/>
          <a:p>
            <a:pPr marL="0" marR="0" indent="0" algn="ctr" defTabSz="306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BD550-CD33-40BC-93CA-D83A652BC5EC}"/>
              </a:ext>
            </a:extLst>
          </p:cNvPr>
          <p:cNvSpPr txBox="1"/>
          <p:nvPr userDrawn="1"/>
        </p:nvSpPr>
        <p:spPr>
          <a:xfrm>
            <a:off x="6269691" y="1115821"/>
            <a:ext cx="2491068" cy="222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836" tIns="18836" rIns="18836" bIns="18836" numCol="1" spcCol="38100" rtlCol="0" anchor="ctr">
            <a:spAutoFit/>
          </a:bodyPr>
          <a:lstStyle/>
          <a:p>
            <a:pPr marL="0" marR="0" indent="0" algn="ctr" defTabSz="306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6BA48F2-4649-A629-298A-CAEE89744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5124" y="1039762"/>
            <a:ext cx="2127788" cy="3149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IN" sz="1200" dirty="0"/>
            </a:lvl1pPr>
          </a:lstStyle>
          <a:p>
            <a:pPr marL="235458" lvl="0" indent="-235458"/>
            <a:r>
              <a:rPr lang="en-US"/>
              <a:t>Click to edit</a:t>
            </a:r>
            <a:endParaRPr lang="en-IN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30044D2-3F90-996D-02F2-F9E72D33E3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8106" y="1039762"/>
            <a:ext cx="2127788" cy="31492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IN" sz="1200" dirty="0"/>
            </a:lvl1pPr>
          </a:lstStyle>
          <a:p>
            <a:pPr marL="235458" lvl="0" indent="-235458"/>
            <a:r>
              <a:rPr lang="en-US"/>
              <a:t>Click to edit</a:t>
            </a:r>
          </a:p>
          <a:p>
            <a:pPr marL="235458" lvl="0" indent="-235458"/>
            <a:endParaRPr lang="en-IN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174C7204-C6EB-8172-BF36-AC8AE9CE08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1088" y="1039762"/>
            <a:ext cx="2127788" cy="31492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IN" sz="1200" dirty="0"/>
            </a:lvl1pPr>
          </a:lstStyle>
          <a:p>
            <a:pPr marL="235458" lvl="0" indent="-235458"/>
            <a:r>
              <a:rPr lang="en-US"/>
              <a:t>Click to edit</a:t>
            </a:r>
          </a:p>
          <a:p>
            <a:pPr marL="235458" lvl="0" indent="-235458"/>
            <a:endParaRPr lang="en-IN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2012E6-36EC-457C-0FE1-331416792D0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0038" y="1495724"/>
            <a:ext cx="4046934" cy="3149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235458" indent="0">
              <a:buNone/>
              <a:defRPr/>
            </a:lvl2pPr>
            <a:lvl3pPr marL="470916" indent="0">
              <a:buNone/>
              <a:defRPr/>
            </a:lvl3pPr>
            <a:lvl4pPr marL="706374" indent="0">
              <a:buNone/>
              <a:defRPr/>
            </a:lvl4pPr>
            <a:lvl5pPr marL="941832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491350C5-14A1-0294-A4D5-C5F8B5527AD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14048" y="1495124"/>
            <a:ext cx="4046934" cy="3149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235458" indent="0">
              <a:buNone/>
              <a:defRPr/>
            </a:lvl2pPr>
            <a:lvl3pPr marL="470916" indent="0">
              <a:buNone/>
              <a:defRPr/>
            </a:lvl3pPr>
            <a:lvl4pPr marL="706374" indent="0">
              <a:buNone/>
              <a:defRPr/>
            </a:lvl4pPr>
            <a:lvl5pPr marL="941832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CDCA03FE-92C6-8986-9ADB-74B1484545B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0038" y="3132001"/>
            <a:ext cx="4046934" cy="3149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235458" indent="0">
              <a:buNone/>
              <a:defRPr/>
            </a:lvl2pPr>
            <a:lvl3pPr marL="470916" indent="0">
              <a:buNone/>
              <a:defRPr/>
            </a:lvl3pPr>
            <a:lvl4pPr marL="706374" indent="0">
              <a:buNone/>
              <a:defRPr/>
            </a:lvl4pPr>
            <a:lvl5pPr marL="941832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CD578543-297C-5409-42ED-33BED2BCD6B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14048" y="3131400"/>
            <a:ext cx="4046934" cy="3149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235458" indent="0">
              <a:buNone/>
              <a:defRPr/>
            </a:lvl2pPr>
            <a:lvl3pPr marL="470916" indent="0">
              <a:buNone/>
              <a:defRPr/>
            </a:lvl3pPr>
            <a:lvl4pPr marL="706374" indent="0">
              <a:buNone/>
              <a:defRPr/>
            </a:lvl4pPr>
            <a:lvl5pPr marL="941832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1233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5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 descr="Image">
            <a:extLst>
              <a:ext uri="{FF2B5EF4-FFF2-40B4-BE49-F238E27FC236}">
                <a16:creationId xmlns:a16="http://schemas.microsoft.com/office/drawing/2014/main" id="{41B42FB2-CA94-5C4C-B30F-472CCC968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1126" y="1168978"/>
            <a:ext cx="2601749" cy="270085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EF8731C-BB64-B648-898A-F24B25F00C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175" y="3295966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D7492D78-EF93-9F4E-9710-661C5D17A4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63389" y="2617551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2F587AD-CC2E-C44B-9044-2B7C6C52F9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06346" y="2617550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EF0751ED-8370-B841-88AF-40CB13F295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5073" y="1464470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04159" y="1494776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101" y="2039141"/>
            <a:ext cx="1267798" cy="660683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5D1CAA3-EDF8-6D48-8017-105D91BE9AC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726901" y="1306719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CF95D5F-3DB0-E44E-A0E6-9ED331A7084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726902" y="917199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4002198-759A-9D4A-B6FB-F86AB34C2A7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771625" y="3356380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8B5E70B-C17C-1046-8CF6-116AE99A51B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771625" y="2966860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D0CBF03-9C01-C043-9CD5-D39AB6B571F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73762" y="1306719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F26DADE-240F-4347-97B2-5623EF3DF63E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073762" y="917199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49F16E2-5ADC-964D-8A83-A9848EC5E47D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073762" y="3356380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8350500-B780-1748-8E24-756997F92510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73762" y="2966860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640BA859-E9C2-AC48-8598-33FB8FBB79C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3866342" y="4403535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B571F5A-0865-E946-B373-70BA0AACA213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3866343" y="4014015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7D5874D-45D0-8AB5-8C8B-D5B002882E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23921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015FF-3EBD-75A9-E6D7-B8F157BCBDA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2FAA501D-44C9-D4AE-B15F-10B11B4E7F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670798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2639C7E2-1831-B84D-B36C-89D528291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0678" y="1037493"/>
            <a:ext cx="3002645" cy="33580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31175" y="1464470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EF8731C-BB64-B648-898A-F24B25F00C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175" y="3616246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D7492D78-EF93-9F4E-9710-661C5D17A4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68538" y="308144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2F587AD-CC2E-C44B-9044-2B7C6C52F9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56061" y="308144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EF0751ED-8370-B841-88AF-40CB13F295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56061" y="2005558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68538" y="2005558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101" y="2287210"/>
            <a:ext cx="1267798" cy="660683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239669C-A4BD-B843-A7A1-45500374BE7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726901" y="1821246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697F791-F59C-9446-A1F4-48AAC9D68CE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726902" y="1431726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93D7321-F5DD-C445-8AA3-11F7AD33F1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771625" y="3870907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6B6560-C71C-0447-8829-C84B34EC556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771625" y="348138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7D97F11-35D4-FD4B-82CD-A738593407E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56014" y="1821246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FE56095-F01F-9345-B502-06B7BF4294D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056014" y="1431726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52CB4A2-148A-5F4A-A47F-09DB5204B17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00737" y="3870907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6837B3D-F357-E14B-895F-DA0F4F1645A6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00738" y="348138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03FCD41-36AE-514C-8949-1311954B536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3871887" y="4449550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FF1461E-E1DA-0E4F-B5EB-B7BE60CB7781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3871888" y="406003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AD02605-FC58-F946-8A2B-C036FD6043C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3871887" y="656219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BC8CCB6-E02B-9F45-9F52-AAB06C64D79F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3871888" y="266700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18B8FA9-FEF9-F9EB-E0EB-B4870B203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00490-B2EA-76B1-25F5-2B8C24F07C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8BAC3183-C3FA-F34A-7286-67E402B6F0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424949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79F58B-7018-FA4B-812D-B62EF642F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210313" y="1674987"/>
            <a:ext cx="1764669" cy="20777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E5A3C1-EEDE-7548-A337-059287CBAB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flipH="1">
            <a:off x="1928860" y="1683328"/>
            <a:ext cx="1748930" cy="20592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C7D80-5835-5040-AA8C-1F5431AC2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3689666" y="1674987"/>
            <a:ext cx="1764669" cy="20777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044149-10C8-F847-900E-B23E6B4FF8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flipH="1">
            <a:off x="5454334" y="1683328"/>
            <a:ext cx="1748930" cy="20592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8F8140-23C8-CB40-9254-C0C5F252F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7169018" y="1674987"/>
            <a:ext cx="1764669" cy="2077757"/>
          </a:xfrm>
          <a:prstGeom prst="rect">
            <a:avLst/>
          </a:prstGeom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1168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453A160E-28C6-3148-832B-48D9F2A0BF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66841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6C532458-B883-CA4A-8FA5-346D316B0A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21420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13C0A01-C933-7E45-810A-7944DD6B4C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3812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9A5BA67E-AB03-5747-B2F0-6BAAAF5EDCA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86046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1F9341-3D8C-0046-91B4-1212D6F14D4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72758" y="79195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2443266-CC65-5848-A4DC-884CBB32776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852111" y="79195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8F848E4-953C-AF44-85AB-D80ABBC85A7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356120" y="79195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B4CDF55-2890-8146-B831-01FF41962DA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168804" y="4113796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FCB688B-688D-964C-8741-F3DC81193ED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5654771" y="4113796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FB6937A-C864-014E-FF01-A9A5D08160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371966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AF5D7-0ACD-6697-A168-2BBE909D5F9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550D0FF0-DFAD-80C8-BEC9-68634CFA9A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90130572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4" name="Group 260.png" descr="Group 260.png">
            <a:extLst>
              <a:ext uri="{FF2B5EF4-FFF2-40B4-BE49-F238E27FC236}">
                <a16:creationId xmlns:a16="http://schemas.microsoft.com/office/drawing/2014/main" id="{3E566324-A93B-D548-89D2-6B4D6C23BE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779" y="793131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Group 260.png" descr="Group 260.png">
            <a:extLst>
              <a:ext uri="{FF2B5EF4-FFF2-40B4-BE49-F238E27FC236}">
                <a16:creationId xmlns:a16="http://schemas.microsoft.com/office/drawing/2014/main" id="{2D581B5D-BF00-CE45-988D-AA3DDE23EE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183" y="793131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Group 260.png" descr="Group 260.png">
            <a:extLst>
              <a:ext uri="{FF2B5EF4-FFF2-40B4-BE49-F238E27FC236}">
                <a16:creationId xmlns:a16="http://schemas.microsoft.com/office/drawing/2014/main" id="{AA01A34F-CDC5-BC43-AC3F-9C95556883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587" y="793131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Group 260.png" descr="Group 260.png">
            <a:extLst>
              <a:ext uri="{FF2B5EF4-FFF2-40B4-BE49-F238E27FC236}">
                <a16:creationId xmlns:a16="http://schemas.microsoft.com/office/drawing/2014/main" id="{DBEB18E4-D29C-8347-A74E-6FC13216E7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70280" y="2708969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Group 260.png" descr="Group 260.png">
            <a:extLst>
              <a:ext uri="{FF2B5EF4-FFF2-40B4-BE49-F238E27FC236}">
                <a16:creationId xmlns:a16="http://schemas.microsoft.com/office/drawing/2014/main" id="{041D7494-48FE-174B-83C8-98F31CD8D8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04875" y="2708969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Group 260.png" descr="Group 260.png">
            <a:extLst>
              <a:ext uri="{FF2B5EF4-FFF2-40B4-BE49-F238E27FC236}">
                <a16:creationId xmlns:a16="http://schemas.microsoft.com/office/drawing/2014/main" id="{5054C736-5823-5843-8EA0-8EF5EA147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39471" y="2708969"/>
            <a:ext cx="2498588" cy="204646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4100" y="1233966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C8FC98F7-58E8-5441-9AFA-A065E6EE65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6047" y="1233966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0" name="Picture Placeholder 3">
            <a:extLst>
              <a:ext uri="{FF2B5EF4-FFF2-40B4-BE49-F238E27FC236}">
                <a16:creationId xmlns:a16="http://schemas.microsoft.com/office/drawing/2014/main" id="{7E85C92D-52D6-7B40-85EF-E2D1B414D9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9089" y="1233966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5A3FBADE-4408-B941-94E7-4DC60442C1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41340" y="3139955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71F2C47C-A185-B849-80A2-EA0098A07EA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22195" y="3139955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B90E17B8-3330-6449-AE8A-6BB3E2BCBC8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58517" y="3139955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FB99E69-F7AF-DB49-866A-3BC8F5018B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327322" y="1314371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482D2BD-59F6-E24C-8C65-75F83B2289D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976231" y="1314371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76876C1-43F2-604C-99CB-CB7CD834DEA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612275" y="1314371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8EE3E7E-833E-5C42-8B92-FE05A590350D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59507" y="3322672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73D45F8-A221-6648-A733-2CC89157D3B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308416" y="3322672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2DCEF6B-4C31-154C-9659-70910713E88E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944460" y="3322672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F8F32098-4DB8-0854-2548-F7E589E47F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44703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B6D5E-3841-8520-9EC7-7E00A11158F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AF6A9B0C-0740-5238-2DF5-90B41B1BDC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98312175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66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 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554D44B-B473-BB42-BCF1-E175A79E44B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238368" y="3244627"/>
            <a:ext cx="2658891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76" b="1" i="0" cap="all" spc="445" baseline="0">
                <a:solidFill>
                  <a:schemeClr val="bg1"/>
                </a:solidFill>
                <a:latin typeface="☞Gilroy-SemiBold" pitchFamily="2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F609BDD-E02D-FC48-92CD-3E0DEA8A79E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63021" y="4209643"/>
            <a:ext cx="2173023" cy="790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373" baseline="46875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l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076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johndoe@gmail.com</a:t>
            </a:r>
          </a:p>
          <a:p>
            <a:pPr algn="l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076">
                <a:solidFill>
                  <a:schemeClr val="bg1"/>
                </a:solidFill>
              </a:rPr>
              <a:t>99999 99999</a:t>
            </a:r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222391-521C-4345-9855-857CDF1DE3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099064" y="4209643"/>
            <a:ext cx="2798195" cy="790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67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 u="sng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endParaRPr lang="en-IN" sz="2373">
              <a:solidFill>
                <a:schemeClr val="bg1"/>
              </a:solidFill>
            </a:endParaRP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>
                <a:solidFill>
                  <a:schemeClr val="bg1"/>
                </a:solidFill>
              </a:rPr>
              <a:t>020-6719-0000</a:t>
            </a:r>
          </a:p>
          <a:p>
            <a:pPr lvl="0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732F3DD-16C5-F746-90C8-365A052ACFB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95814" y="4209643"/>
            <a:ext cx="2925665" cy="790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373" baseline="46875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l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>
                <a:solidFill>
                  <a:schemeClr val="bg1"/>
                </a:solidFill>
              </a:rPr>
              <a:t>Ideas to Impacts Innovations Pvt Ltd, </a:t>
            </a:r>
            <a:r>
              <a:rPr lang="en-IN" sz="2373" err="1">
                <a:solidFill>
                  <a:schemeClr val="bg1"/>
                </a:solidFill>
              </a:rPr>
              <a:t>Pallod</a:t>
            </a:r>
            <a:r>
              <a:rPr lang="en-IN" sz="2373">
                <a:solidFill>
                  <a:schemeClr val="bg1"/>
                </a:solidFill>
              </a:rPr>
              <a:t> Farms 3, </a:t>
            </a:r>
            <a:r>
              <a:rPr lang="en-IN" sz="2373" err="1">
                <a:solidFill>
                  <a:schemeClr val="bg1"/>
                </a:solidFill>
              </a:rPr>
              <a:t>Baner</a:t>
            </a:r>
            <a:r>
              <a:rPr lang="en-IN" sz="2373">
                <a:solidFill>
                  <a:schemeClr val="bg1"/>
                </a:solidFill>
              </a:rPr>
              <a:t>, Pune 411045 Maharashtra, India</a:t>
            </a:r>
          </a:p>
          <a:p>
            <a:pPr lvl="0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C145681-691F-6D44-9CE1-CFF09230231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39709" y="1820503"/>
            <a:ext cx="205621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72AD4-9C87-18BF-404C-E80D40F007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570" y="1914480"/>
            <a:ext cx="1726509" cy="9026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C4DF8-AB07-A4CB-E105-8995C9CBC4C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1782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12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 website- tagli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7891" y="2232608"/>
            <a:ext cx="6262307" cy="639093"/>
          </a:xfrm>
        </p:spPr>
        <p:txBody>
          <a:bodyPr>
            <a:normAutofit/>
          </a:bodyPr>
          <a:lstStyle>
            <a:lvl1pPr marL="0" indent="0" algn="l">
              <a:buNone/>
              <a:defRPr sz="2076" b="1" i="0" cap="all" spc="0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“ACCELERATING THE FUTURE OF WORK THEREBY, DISTRIBUTING THE FUTURE EVENLY”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825996B-C3B3-7346-B518-8C3EF37D70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532" y="2026457"/>
            <a:ext cx="179029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D7BC16-09C5-0B4E-BAE7-1261939C53F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901180" y="4501305"/>
            <a:ext cx="3333266" cy="291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67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3B9E5-01D6-A24B-95FA-350D1F88284A}"/>
              </a:ext>
            </a:extLst>
          </p:cNvPr>
          <p:cNvCxnSpPr/>
          <p:nvPr userDrawn="1"/>
        </p:nvCxnSpPr>
        <p:spPr>
          <a:xfrm>
            <a:off x="2444447" y="1616979"/>
            <a:ext cx="0" cy="1915510"/>
          </a:xfrm>
          <a:prstGeom prst="line">
            <a:avLst/>
          </a:prstGeom>
          <a:ln w="25400">
            <a:gradFill>
              <a:gsLst>
                <a:gs pos="0">
                  <a:srgbClr val="4FA6DA"/>
                </a:gs>
                <a:gs pos="100000">
                  <a:srgbClr val="01617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4FF2EE4-F22C-1E67-3E44-71EE8F9057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86" y="2156581"/>
            <a:ext cx="1722407" cy="9004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3F66D-6AA8-7C5E-C43C-3909E25D25F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88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 website- tagline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9083" y="2252204"/>
            <a:ext cx="7625835" cy="639093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2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pPr lvl="0"/>
            <a:r>
              <a:rPr lang="en-US"/>
              <a:t>“ACCELERATING THE FUTURE OF WORK THEREBY, DISTRIBUTING THE FUTURE EVENLY”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953FC2-01D9-014F-8642-BD28D3E46DA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531" y="720355"/>
            <a:ext cx="205621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D7EC99-6A91-804D-9722-1C8BC3E740F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901180" y="4501305"/>
            <a:ext cx="3333266" cy="291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67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1FFF4-1E47-ED99-9A49-0E036F76B9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37" y="914605"/>
            <a:ext cx="1307647" cy="6836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5247D-8301-122C-0864-47F8EA2A8D8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2691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809B4B6-9267-3547-9419-F95AEB619C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0050" y="3265450"/>
            <a:ext cx="3543897" cy="450056"/>
          </a:xfrm>
        </p:spPr>
        <p:txBody>
          <a:bodyPr>
            <a:normAutofit/>
          </a:bodyPr>
          <a:lstStyle>
            <a:lvl1pPr marL="0" indent="0" algn="ctr">
              <a:buNone/>
              <a:defRPr sz="2076" b="1" i="0" cap="all" spc="445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8BAEF5D-C5A3-874E-B035-89C58C60581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39709" y="1820503"/>
            <a:ext cx="205621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6F8316-F827-6048-841B-1A060F9D6EC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901180" y="4501305"/>
            <a:ext cx="3333266" cy="291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67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17E6D-5BB8-3F80-E63A-38276CB5DF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175" y="2137827"/>
            <a:ext cx="1307647" cy="6836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18022F-2892-8DA5-BFD5-7C6896B478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0215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A06538A-EC8A-59B1-2E58-835E635EFD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392748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CA866-3399-550B-3135-EFCD9A2F3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6208FED-E8DE-B4F0-761B-8D881022BD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3384301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>
            <a:spLocks noGrp="1"/>
          </p:cNvSpPr>
          <p:nvPr>
            <p:ph type="pic" idx="21"/>
          </p:nvPr>
        </p:nvSpPr>
        <p:spPr>
          <a:xfrm>
            <a:off x="4237212" y="-14288"/>
            <a:ext cx="4906789" cy="51650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5762" y="1804988"/>
            <a:ext cx="3805238" cy="466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40974B-7A24-10DF-F11B-2685A16393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995" y="2731592"/>
            <a:ext cx="3393280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2" b="0" i="0" u="none" strike="noStrike" cap="none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C55BB-BFDF-89BC-252D-7BA892A8A7E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79EFE622-EE0E-B0F9-60C4-49739A3383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19678697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e-content-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7294418" y="5602184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6354939-C620-5248-96C2-33916EFCD7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44343" y="4741283"/>
            <a:ext cx="3016300" cy="2754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Tagline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AC2DE-E97F-474A-B700-5050D87AB847}"/>
              </a:ext>
            </a:extLst>
          </p:cNvPr>
          <p:cNvSpPr txBox="1"/>
          <p:nvPr userDrawn="1"/>
        </p:nvSpPr>
        <p:spPr>
          <a:xfrm>
            <a:off x="5590309" y="5410200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2C34555-2C2F-1901-658B-4AAC2B6007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25124" y="1369219"/>
            <a:ext cx="8286692" cy="272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Content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D1AD9E-0C2D-4773-F530-BAABECB4AB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8229EAD-A8B1-356E-57B7-4AFCE8DAA6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7A652-88FC-2C6E-200E-DC799D56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00FE3FFB-E12C-280F-0A17-ECA92C3C09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08005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53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7294418" y="5602184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388BE0E-3D8D-DC90-B5DA-76CD518724F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25124" y="1369219"/>
            <a:ext cx="8286692" cy="283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6E4ECE-6138-3653-6BB7-16492154C1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392748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E6DBF4-C455-FDF2-3040-E5B6F16827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83103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483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45376-AC13-D447-7C15-2371AE0D7F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D95B765B-06FF-D1A0-79F1-D44EE1D3F8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87613440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53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64C211-FFAD-F18E-D015-DEC449ABC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6645345D-C322-C666-9510-343ED9CAFE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852296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50623" y="4730003"/>
            <a:ext cx="599080" cy="292474"/>
          </a:xfrm>
          <a:prstGeom prst="rect">
            <a:avLst/>
          </a:prstGeom>
        </p:spPr>
        <p:txBody>
          <a:bodyPr/>
          <a:lstStyle>
            <a:lvl1pPr>
              <a:defRPr sz="1038">
                <a:solidFill>
                  <a:schemeClr val="tx2">
                    <a:lumMod val="75000"/>
                  </a:schemeClr>
                </a:solidFill>
                <a:latin typeface="Gilroy-Bold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55CB3906-88AF-B30E-8617-A41A79A903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6593130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9446" y="3245806"/>
            <a:ext cx="2266857" cy="1907477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50623" y="4730003"/>
            <a:ext cx="599080" cy="292474"/>
          </a:xfrm>
          <a:prstGeom prst="rect">
            <a:avLst/>
          </a:prstGeom>
        </p:spPr>
        <p:txBody>
          <a:bodyPr/>
          <a:lstStyle>
            <a:lvl1pPr>
              <a:defRPr sz="1037">
                <a:solidFill>
                  <a:schemeClr val="tx2">
                    <a:lumMod val="75000"/>
                  </a:schemeClr>
                </a:solidFill>
                <a:latin typeface="Gilroy-Bold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3F790-74AE-4A9E-8108-7AC8A9E2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17" y="0"/>
            <a:ext cx="7011981" cy="9766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9849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taglinee-content-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4318D-2485-D530-7322-0C4311B59C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065" y="1323254"/>
            <a:ext cx="3877271" cy="3160974"/>
          </a:xfrm>
        </p:spPr>
        <p:txBody>
          <a:bodyPr>
            <a:normAutofit/>
          </a:bodyPr>
          <a:lstStyle>
            <a:lvl1pPr>
              <a:defRPr sz="1187"/>
            </a:lvl1pPr>
            <a:lvl2pPr>
              <a:defRPr sz="1038"/>
            </a:lvl2pPr>
            <a:lvl3pPr>
              <a:defRPr sz="1187"/>
            </a:lvl3pPr>
            <a:lvl5pPr marL="94183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7294418" y="5602184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AC2DE-E97F-474A-B700-5050D87AB847}"/>
              </a:ext>
            </a:extLst>
          </p:cNvPr>
          <p:cNvSpPr txBox="1"/>
          <p:nvPr userDrawn="1"/>
        </p:nvSpPr>
        <p:spPr>
          <a:xfrm>
            <a:off x="5590309" y="5410200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7A652-88FC-2C6E-200E-DC799D56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716F60F-DDE3-AFC1-BBE7-4EA8855B3EA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72000" y="1323254"/>
            <a:ext cx="4046934" cy="3160974"/>
          </a:xfrm>
        </p:spPr>
        <p:txBody>
          <a:bodyPr>
            <a:normAutofit/>
          </a:bodyPr>
          <a:lstStyle>
            <a:lvl1pPr>
              <a:defRPr sz="1187"/>
            </a:lvl1pPr>
          </a:lstStyle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6C10D-BCDA-6201-B47C-F79E6C5481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A0B55CE-69A7-EEF5-44C9-B79E6966109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DABB7026-6D24-0BC3-36B4-A9E77F2ED9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262092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ED13B91-C40A-C85F-96A5-665ABE68AD1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25066" y="1369167"/>
            <a:ext cx="8286750" cy="326339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533D1-70D1-D249-9E6B-C2402D0C8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B974F3-AA73-0698-7722-63EAAA9C7B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58092C-28D5-FABA-3D8B-27DEE2A08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ECC0E84-767E-D744-5733-642540DE93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9562262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taglin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F0416-DFCF-FC49-00EC-D472910407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066" y="1369167"/>
            <a:ext cx="8286750" cy="3263397"/>
          </a:xfrm>
        </p:spPr>
        <p:txBody>
          <a:bodyPr/>
          <a:lstStyle>
            <a:lvl4pPr marL="706374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533D1-70D1-D249-9E6B-C2402D0C8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61D461-C38E-ACD5-EB98-478C142908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CA8250-5E31-BA9D-6911-9F2CC37026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5FD869AF-A041-843F-2D83-49F4ECAA97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704418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45B56B7-6CCC-CB48-991D-4E9EED06F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25" y="1329929"/>
            <a:ext cx="407139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2615BA-7CF8-4842-B81F-DC497B9B75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964012" y="1329929"/>
            <a:ext cx="3847804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6F040-2935-ADC0-D2EB-95EAB29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F4FF9D-2B05-91F2-4937-750D09D5AA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B2359C2-9627-867E-CAA6-9453740669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7018095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4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 conten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45B56B7-6CCC-CB48-991D-4E9EED06F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17" y="1329929"/>
            <a:ext cx="407139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5E65378-5078-E042-9372-119736B392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5124" y="1329929"/>
            <a:ext cx="4046876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833CB-5E41-E9AC-1D8D-9B584742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CDC1A-9539-5DB8-E617-B282E03628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E41DB1-DEEB-C877-1719-BF468EA822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1389EC9D-C3DE-933F-9A3A-64C4759B7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5975540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4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F28DA05-5A20-0E46-BA23-2D0A233C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36922"/>
            <a:ext cx="7011981" cy="97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CC62B5-66D2-0641-A759-EB5021A2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52" y="1316601"/>
            <a:ext cx="8389134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363821" y="4311609"/>
            <a:ext cx="2017059" cy="220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836" tIns="18836" rIns="18836" bIns="18836" numCol="1" spcCol="38100" rtlCol="0" anchor="ctr">
            <a:spAutoFit/>
          </a:bodyPr>
          <a:lstStyle/>
          <a:p>
            <a:pPr marL="0" marR="0" lvl="0" indent="0" algn="ctr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87" b="0" i="0" u="none" strike="noStrike" kern="0" cap="all" spc="19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281583" y="4679577"/>
            <a:ext cx="1482538" cy="361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ACEE8-82EF-196B-2229-4D10438C885D}"/>
              </a:ext>
            </a:extLst>
          </p:cNvPr>
          <p:cNvPicPr>
            <a:picLocks noChangeAspect="1"/>
          </p:cNvPicPr>
          <p:nvPr userDrawn="1"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66" r:id="rId5"/>
    <p:sldLayoutId id="2147484231" r:id="rId6"/>
    <p:sldLayoutId id="2147484269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  <p:sldLayoutId id="2147484238" r:id="rId14"/>
    <p:sldLayoutId id="2147484239" r:id="rId15"/>
    <p:sldLayoutId id="2147484240" r:id="rId16"/>
    <p:sldLayoutId id="2147484241" r:id="rId17"/>
    <p:sldLayoutId id="2147484242" r:id="rId18"/>
    <p:sldLayoutId id="2147484243" r:id="rId19"/>
    <p:sldLayoutId id="2147484244" r:id="rId20"/>
    <p:sldLayoutId id="2147484245" r:id="rId21"/>
    <p:sldLayoutId id="2147484246" r:id="rId22"/>
    <p:sldLayoutId id="2147484247" r:id="rId23"/>
    <p:sldLayoutId id="2147484248" r:id="rId24"/>
    <p:sldLayoutId id="2147484249" r:id="rId25"/>
    <p:sldLayoutId id="2147484250" r:id="rId26"/>
    <p:sldLayoutId id="2147484251" r:id="rId27"/>
    <p:sldLayoutId id="2147484252" r:id="rId28"/>
    <p:sldLayoutId id="2147484253" r:id="rId29"/>
    <p:sldLayoutId id="2147484254" r:id="rId30"/>
    <p:sldLayoutId id="2147484255" r:id="rId31"/>
    <p:sldLayoutId id="2147484256" r:id="rId32"/>
    <p:sldLayoutId id="2147484257" r:id="rId33"/>
    <p:sldLayoutId id="2147484258" r:id="rId34"/>
    <p:sldLayoutId id="2147484259" r:id="rId35"/>
    <p:sldLayoutId id="2147484260" r:id="rId36"/>
    <p:sldLayoutId id="2147484261" r:id="rId37"/>
    <p:sldLayoutId id="2147484262" r:id="rId38"/>
    <p:sldLayoutId id="2147484263" r:id="rId39"/>
    <p:sldLayoutId id="2147484264" r:id="rId40"/>
    <p:sldLayoutId id="2147484265" r:id="rId41"/>
    <p:sldLayoutId id="2147484175" r:id="rId42"/>
    <p:sldLayoutId id="2147484277" r:id="rId43"/>
  </p:sldLayoutIdLst>
  <p:transition spd="med"/>
  <p:hf hdr="0" ftr="0" dt="0"/>
  <p:txStyles>
    <p:titleStyle>
      <a:lvl1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US" sz="2500" b="0" i="0" u="none" strike="noStrike" cap="all" spc="378" baseline="0" dirty="0">
          <a:solidFill>
            <a:srgbClr val="4F4F4F"/>
          </a:solidFill>
          <a:uFillTx/>
          <a:latin typeface="☞Gilroy-SemiBold" pitchFamily="2" charset="77"/>
          <a:ea typeface="+mn-ea"/>
          <a:cs typeface="+mn-cs"/>
          <a:sym typeface="Avenir Light"/>
        </a:defRPr>
      </a:lvl1pPr>
      <a:lvl2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235458" marR="0" indent="-235458" algn="l" defTabSz="306095" latinLnBrk="0">
        <a:lnSpc>
          <a:spcPct val="150000"/>
        </a:lnSpc>
        <a:spcBef>
          <a:spcPts val="0"/>
        </a:spcBef>
        <a:spcAft>
          <a:spcPts val="0"/>
        </a:spcAft>
        <a:buClr>
          <a:srgbClr val="646464"/>
        </a:buClr>
        <a:buSzPct val="50000"/>
        <a:buFontTx/>
        <a:buBlip>
          <a:blip r:embed="rId46"/>
        </a:buBlip>
        <a:tabLst/>
        <a:defRPr sz="1000" b="0" i="0" u="none" strike="noStrike" cap="none" spc="0" baseline="0">
          <a:solidFill>
            <a:srgbClr val="4F4F4F"/>
          </a:solidFill>
          <a:uFillTx/>
          <a:latin typeface="☞Gilroy-Medium" pitchFamily="2" charset="77"/>
          <a:ea typeface="+mn-ea"/>
          <a:cs typeface="+mn-cs"/>
          <a:sym typeface="Avenir Light"/>
        </a:defRPr>
      </a:lvl1pPr>
      <a:lvl2pPr marL="470916" marR="0" indent="-235458" algn="l" defTabSz="306095" latinLnBrk="0">
        <a:lnSpc>
          <a:spcPct val="15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Tx/>
        <a:buChar char="•"/>
        <a:tabLst/>
        <a:defRPr sz="1000" b="0" i="0" u="none" strike="noStrike" cap="none" spc="0" baseline="0">
          <a:solidFill>
            <a:srgbClr val="4F4F4F"/>
          </a:solidFill>
          <a:uFillTx/>
          <a:latin typeface="☞Gilroy-Medium" pitchFamily="2" charset="77"/>
          <a:ea typeface="+mn-ea"/>
          <a:cs typeface="+mn-cs"/>
          <a:sym typeface="Avenir Light"/>
        </a:defRPr>
      </a:lvl2pPr>
      <a:lvl3pPr marL="706374" marR="0" indent="-235458" algn="l" defTabSz="306095" latinLnBrk="0">
        <a:lnSpc>
          <a:spcPct val="15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 typeface="Courier New" panose="02070309020205020404" pitchFamily="49" charset="0"/>
        <a:buChar char="o"/>
        <a:tabLst/>
        <a:defRPr sz="1000" b="0" i="0" u="none" strike="noStrike" cap="none" spc="0" baseline="0">
          <a:solidFill>
            <a:srgbClr val="4F4F4F"/>
          </a:solidFill>
          <a:uFillTx/>
          <a:latin typeface="☞Gilroy-Medium" pitchFamily="2" charset="77"/>
          <a:ea typeface="+mn-ea"/>
          <a:cs typeface="+mn-cs"/>
          <a:sym typeface="Avenir Light"/>
        </a:defRPr>
      </a:lvl3pPr>
      <a:lvl4pPr marL="941832" marR="0" indent="-235458" algn="l" defTabSz="306095" latinLnBrk="0">
        <a:lnSpc>
          <a:spcPct val="15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 typeface="Wingdings" pitchFamily="2" charset="2"/>
        <a:buChar char="Ø"/>
        <a:tabLst/>
        <a:defRPr sz="1000" b="0" i="0" u="none" strike="noStrike" cap="none" spc="0" baseline="0">
          <a:solidFill>
            <a:srgbClr val="4F4F4F"/>
          </a:solidFill>
          <a:uFillTx/>
          <a:latin typeface="☞Gilroy-Medium" pitchFamily="2" charset="77"/>
          <a:ea typeface="+mn-ea"/>
          <a:cs typeface="+mn-cs"/>
          <a:sym typeface="Avenir Light"/>
        </a:defRPr>
      </a:lvl4pPr>
      <a:lvl5pPr marL="1177290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412748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1648206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1883664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119122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84765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169530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254295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339060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423824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508589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593354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678119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gmail.com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3.tiff"/><Relationship Id="rId5" Type="http://schemas.openxmlformats.org/officeDocument/2006/relationships/hyperlink" Target="http://www.ideastoimpacts.com/" TargetMode="External"/><Relationship Id="rId4" Type="http://schemas.openxmlformats.org/officeDocument/2006/relationships/hyperlink" Target="mailto:niranjana.m@ideastoimpact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IRIS ENTERPRISES\Downloads\image 17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  <p:sp>
        <p:nvSpPr>
          <p:cNvPr id="6" name="Corporate Presentation">
            <a:extLst>
              <a:ext uri="{FF2B5EF4-FFF2-40B4-BE49-F238E27FC236}">
                <a16:creationId xmlns:a16="http://schemas.microsoft.com/office/drawing/2014/main" id="{1C4FAA0B-AD93-40E3-81DE-1B7EF60AB23A}"/>
              </a:ext>
            </a:extLst>
          </p:cNvPr>
          <p:cNvSpPr txBox="1">
            <a:spLocks/>
          </p:cNvSpPr>
          <p:nvPr/>
        </p:nvSpPr>
        <p:spPr>
          <a:xfrm>
            <a:off x="536313" y="2789237"/>
            <a:ext cx="8123175" cy="77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8836" tIns="18836" rIns="18836" bIns="18836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00" b="0" i="0" u="none" strike="noStrike" cap="all" spc="1375" baseline="0">
                <a:solidFill>
                  <a:srgbClr val="FFFFFF"/>
                </a:solidFill>
                <a:uFillTx/>
                <a:latin typeface="Gilroy-Bold"/>
                <a:ea typeface="Gilroy-Bold"/>
                <a:cs typeface="Gilroy-Bold"/>
                <a:sym typeface="Gilroy-Bold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defTabSz="306095" hangingPunct="1">
              <a:defRPr/>
            </a:pPr>
            <a:r>
              <a:rPr lang="en-IN" sz="3200"/>
              <a:t>XXXX- PROPOSAL</a:t>
            </a:r>
            <a:endParaRPr lang="en-US" sz="3200" cap="none" dirty="0"/>
          </a:p>
        </p:txBody>
      </p:sp>
      <p:sp>
        <p:nvSpPr>
          <p:cNvPr id="7" name="October 2021">
            <a:extLst>
              <a:ext uri="{FF2B5EF4-FFF2-40B4-BE49-F238E27FC236}">
                <a16:creationId xmlns:a16="http://schemas.microsoft.com/office/drawing/2014/main" id="{5112E274-E88D-46E1-BF22-89EDEEEDD024}"/>
              </a:ext>
            </a:extLst>
          </p:cNvPr>
          <p:cNvSpPr txBox="1">
            <a:spLocks/>
          </p:cNvSpPr>
          <p:nvPr/>
        </p:nvSpPr>
        <p:spPr>
          <a:xfrm>
            <a:off x="539845" y="2522537"/>
            <a:ext cx="8123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8836" tIns="18836" rIns="18836" bIns="18836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384" baseline="0">
                <a:solidFill>
                  <a:srgbClr val="FFFFFF"/>
                </a:solidFill>
                <a:uFillTx/>
                <a:latin typeface="Gilroy-Regular"/>
                <a:ea typeface="Gilroy-Regular"/>
                <a:cs typeface="Gilroy-Regular"/>
                <a:sym typeface="Gilroy-Regular"/>
              </a:defRPr>
            </a:lvl1pPr>
            <a:lvl2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IN" sz="1038" dirty="0"/>
              <a:t> 14 FEBRUARY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D01D36-5DFC-48FE-8887-836933FD72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03" y="276496"/>
            <a:ext cx="1292981" cy="6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225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E35599-A606-C1A5-8E71-8D8091C944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099266" y="903549"/>
            <a:ext cx="4383581" cy="381097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Sprint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1 to 6 points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Sprint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7 to 11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Sprint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12 to 18 points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Sprint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19 to 22 points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Sprint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23 to 26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Sprint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27 to 30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Sprint 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UAT and Performance testing</a:t>
            </a:r>
          </a:p>
          <a:p>
            <a:pPr marL="235458" lvl="1" indent="0">
              <a:buNone/>
            </a:pP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Ux of Landscape mode</a:t>
            </a:r>
          </a:p>
          <a:p>
            <a:pPr marL="0" lvl="0" indent="0">
              <a:buNone/>
            </a:pP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DAB38-F6F0-C8F1-45EF-3B9F86D27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89C70D-64A5-64AB-9153-5365D1A4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125" y="509902"/>
            <a:ext cx="8480822" cy="336947"/>
          </a:xfrm>
        </p:spPr>
        <p:txBody>
          <a:bodyPr/>
          <a:lstStyle/>
          <a:p>
            <a:r>
              <a:rPr lang="en-US" dirty="0"/>
              <a:t>Schedule (3 Weeks a SPRINT)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10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3CDB03-2E2C-C58D-2A17-B37F876A51E1}"/>
              </a:ext>
            </a:extLst>
          </p:cNvPr>
          <p:cNvCxnSpPr>
            <a:cxnSpLocks/>
          </p:cNvCxnSpPr>
          <p:nvPr/>
        </p:nvCxnSpPr>
        <p:spPr>
          <a:xfrm flipH="1">
            <a:off x="4627739" y="1100897"/>
            <a:ext cx="570514" cy="0"/>
          </a:xfrm>
          <a:prstGeom prst="line">
            <a:avLst/>
          </a:prstGeom>
          <a:noFill/>
          <a:ln w="19050" cap="flat">
            <a:solidFill>
              <a:srgbClr val="4FA6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976BC4-3FAC-FFF5-1036-6CB33C5F5821}"/>
              </a:ext>
            </a:extLst>
          </p:cNvPr>
          <p:cNvCxnSpPr>
            <a:cxnSpLocks/>
            <a:stCxn id="78" idx="6"/>
          </p:cNvCxnSpPr>
          <p:nvPr/>
        </p:nvCxnSpPr>
        <p:spPr>
          <a:xfrm flipV="1">
            <a:off x="4616897" y="1001939"/>
            <a:ext cx="0" cy="3770968"/>
          </a:xfrm>
          <a:prstGeom prst="line">
            <a:avLst/>
          </a:prstGeom>
          <a:noFill/>
          <a:ln w="19050" cap="flat">
            <a:solidFill>
              <a:srgbClr val="F2CA04"/>
            </a:solidFill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A0C5AFC-D4E7-0AB3-CA89-76185E117FA7}"/>
              </a:ext>
            </a:extLst>
          </p:cNvPr>
          <p:cNvSpPr>
            <a:spLocks/>
          </p:cNvSpPr>
          <p:nvPr/>
        </p:nvSpPr>
        <p:spPr>
          <a:xfrm rot="5400000">
            <a:off x="5038129" y="905088"/>
            <a:ext cx="369458" cy="369456"/>
          </a:xfrm>
          <a:prstGeom prst="ellipse">
            <a:avLst/>
          </a:prstGeom>
          <a:solidFill>
            <a:srgbClr val="4FA6DA"/>
          </a:solidFill>
          <a:ln w="12700" cap="flat">
            <a:solidFill>
              <a:schemeClr val="bg1"/>
            </a:solidFill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E9AFB4-D06B-8F3C-AD43-48A567643A52}"/>
              </a:ext>
            </a:extLst>
          </p:cNvPr>
          <p:cNvSpPr>
            <a:spLocks/>
          </p:cNvSpPr>
          <p:nvPr/>
        </p:nvSpPr>
        <p:spPr>
          <a:xfrm rot="5400000">
            <a:off x="4540419" y="1024419"/>
            <a:ext cx="152956" cy="152956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4FA6DA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E94BA-0882-07A1-3FBD-3CB2A15A0B2D}"/>
              </a:ext>
            </a:extLst>
          </p:cNvPr>
          <p:cNvSpPr txBox="1">
            <a:spLocks/>
          </p:cNvSpPr>
          <p:nvPr/>
        </p:nvSpPr>
        <p:spPr>
          <a:xfrm>
            <a:off x="5407586" y="904098"/>
            <a:ext cx="21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600" b="1">
                <a:solidFill>
                  <a:srgbClr val="4FA6DA"/>
                </a:solidFill>
                <a:effectLst/>
                <a:latin typeface="Gilroy-Bold" panose="00000800000000000000"/>
                <a:ea typeface="Times New Roman" panose="02020603050405020304" pitchFamily="18" charset="0"/>
              </a:rPr>
              <a:t>Sprint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6C21A9-57D5-9A12-971E-C3F3839CB4D5}"/>
              </a:ext>
            </a:extLst>
          </p:cNvPr>
          <p:cNvSpPr txBox="1">
            <a:spLocks/>
          </p:cNvSpPr>
          <p:nvPr/>
        </p:nvSpPr>
        <p:spPr>
          <a:xfrm>
            <a:off x="5081635" y="903549"/>
            <a:ext cx="27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hangingPunct="1">
              <a:spcBef>
                <a:spcPts val="1200"/>
              </a:spcBef>
              <a:defRPr/>
            </a:pPr>
            <a:r>
              <a:rPr lang="en" sz="1800" b="1">
                <a:solidFill>
                  <a:schemeClr val="bg1"/>
                </a:solidFill>
                <a:latin typeface="Gilroy-Bold" panose="00000800000000000000"/>
              </a:rPr>
              <a:t>1</a:t>
            </a:r>
            <a:endParaRPr lang="en-US" sz="1800" b="1" spc="5">
              <a:solidFill>
                <a:schemeClr val="bg1"/>
              </a:solidFill>
              <a:latin typeface="Gilroy-Bold" panose="0000080000000000000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CEBE42-847B-5133-AF06-E6AFEADFCCDA}"/>
              </a:ext>
            </a:extLst>
          </p:cNvPr>
          <p:cNvCxnSpPr>
            <a:cxnSpLocks/>
          </p:cNvCxnSpPr>
          <p:nvPr/>
        </p:nvCxnSpPr>
        <p:spPr>
          <a:xfrm flipH="1">
            <a:off x="3969905" y="1597629"/>
            <a:ext cx="570514" cy="0"/>
          </a:xfrm>
          <a:prstGeom prst="line">
            <a:avLst/>
          </a:prstGeom>
          <a:noFill/>
          <a:ln w="19050" cap="flat">
            <a:solidFill>
              <a:srgbClr val="00627D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182DC20-1D94-44D3-211C-57B57B10C1DE}"/>
              </a:ext>
            </a:extLst>
          </p:cNvPr>
          <p:cNvSpPr>
            <a:spLocks/>
          </p:cNvSpPr>
          <p:nvPr/>
        </p:nvSpPr>
        <p:spPr>
          <a:xfrm rot="5400000">
            <a:off x="3708698" y="1401820"/>
            <a:ext cx="369458" cy="369456"/>
          </a:xfrm>
          <a:prstGeom prst="ellipse">
            <a:avLst/>
          </a:prstGeom>
          <a:solidFill>
            <a:srgbClr val="00627D"/>
          </a:solidFill>
          <a:ln w="12700" cap="flat">
            <a:solidFill>
              <a:schemeClr val="bg1"/>
            </a:solidFill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1436E6-4857-C77B-9BDE-9EA1CD28CD3A}"/>
              </a:ext>
            </a:extLst>
          </p:cNvPr>
          <p:cNvSpPr>
            <a:spLocks/>
          </p:cNvSpPr>
          <p:nvPr/>
        </p:nvSpPr>
        <p:spPr>
          <a:xfrm rot="5400000">
            <a:off x="4540419" y="1521151"/>
            <a:ext cx="152956" cy="152956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627D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F5AE28-07C0-E744-B01C-7A9796D8CA8C}"/>
              </a:ext>
            </a:extLst>
          </p:cNvPr>
          <p:cNvSpPr txBox="1">
            <a:spLocks/>
          </p:cNvSpPr>
          <p:nvPr/>
        </p:nvSpPr>
        <p:spPr>
          <a:xfrm>
            <a:off x="1481073" y="1400830"/>
            <a:ext cx="21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b="1">
                <a:solidFill>
                  <a:srgbClr val="00627D"/>
                </a:solidFill>
                <a:effectLst/>
                <a:latin typeface="Gilroy-Bold" panose="00000800000000000000"/>
                <a:ea typeface="Times New Roman" panose="02020603050405020304" pitchFamily="18" charset="0"/>
              </a:rPr>
              <a:t>Sprint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D7C17-1902-E2BD-DEEE-F44434273691}"/>
              </a:ext>
            </a:extLst>
          </p:cNvPr>
          <p:cNvSpPr txBox="1">
            <a:spLocks/>
          </p:cNvSpPr>
          <p:nvPr/>
        </p:nvSpPr>
        <p:spPr>
          <a:xfrm>
            <a:off x="1055504" y="1677899"/>
            <a:ext cx="2610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800" dirty="0">
                <a:solidFill>
                  <a:schemeClr val="tx1"/>
                </a:solidFill>
                <a:latin typeface="Gilroy-Medium ☞"/>
                <a:ea typeface="Times New Roman" panose="02020603050405020304" pitchFamily="18" charset="0"/>
              </a:rPr>
              <a:t>Gift Voucher Screen and GV Sales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800" dirty="0">
                <a:solidFill>
                  <a:schemeClr val="tx1"/>
                </a:solidFill>
                <a:latin typeface="Gilroy-Medium ☞"/>
                <a:ea typeface="Times New Roman" panose="02020603050405020304" pitchFamily="18" charset="0"/>
              </a:rPr>
              <a:t>Item/Product search/ Universal Product Search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800" dirty="0">
                <a:solidFill>
                  <a:schemeClr val="tx1"/>
                </a:solidFill>
                <a:latin typeface="Gilroy-Medium ☞"/>
                <a:ea typeface="Times New Roman" panose="02020603050405020304" pitchFamily="18" charset="0"/>
              </a:rPr>
              <a:t>All types of barcode Support (EAN-8,EAN-13,CODE-39,CODE-128)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800" dirty="0">
                <a:solidFill>
                  <a:schemeClr val="tx1"/>
                </a:solidFill>
                <a:latin typeface="Gilroy-Medium ☞"/>
                <a:ea typeface="Times New Roman" panose="02020603050405020304" pitchFamily="18" charset="0"/>
              </a:rPr>
              <a:t>QR Code Support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800" dirty="0">
                <a:solidFill>
                  <a:schemeClr val="tx1"/>
                </a:solidFill>
                <a:latin typeface="Gilroy-Medium ☞"/>
                <a:ea typeface="Times New Roman" panose="02020603050405020304" pitchFamily="18" charset="0"/>
              </a:rPr>
              <a:t>Camera Scanning Regular &amp; Tiny Size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DEAD8-C505-EE75-49C6-2E643DEDBD29}"/>
              </a:ext>
            </a:extLst>
          </p:cNvPr>
          <p:cNvSpPr txBox="1">
            <a:spLocks/>
          </p:cNvSpPr>
          <p:nvPr/>
        </p:nvSpPr>
        <p:spPr>
          <a:xfrm>
            <a:off x="3752204" y="1400281"/>
            <a:ext cx="27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hangingPunct="1">
              <a:spcBef>
                <a:spcPts val="1200"/>
              </a:spcBef>
              <a:defRPr/>
            </a:pPr>
            <a:r>
              <a:rPr lang="en" sz="1800" b="1">
                <a:solidFill>
                  <a:schemeClr val="bg1"/>
                </a:solidFill>
                <a:latin typeface="Gilroy-Bold" panose="00000800000000000000"/>
              </a:rPr>
              <a:t>2</a:t>
            </a:r>
            <a:endParaRPr lang="en-US" sz="1800" b="1" spc="5">
              <a:solidFill>
                <a:schemeClr val="bg1"/>
              </a:solidFill>
              <a:latin typeface="Gilroy-Bold" panose="0000080000000000000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1B1F9D-F25C-30AA-8597-5B2A68E6D29B}"/>
              </a:ext>
            </a:extLst>
          </p:cNvPr>
          <p:cNvCxnSpPr>
            <a:cxnSpLocks/>
          </p:cNvCxnSpPr>
          <p:nvPr/>
        </p:nvCxnSpPr>
        <p:spPr>
          <a:xfrm flipH="1">
            <a:off x="4627739" y="2142297"/>
            <a:ext cx="570514" cy="0"/>
          </a:xfrm>
          <a:prstGeom prst="line">
            <a:avLst/>
          </a:prstGeom>
          <a:noFill/>
          <a:ln w="19050" cap="flat">
            <a:solidFill>
              <a:srgbClr val="F4C20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BBC5301-2F61-4A27-CD42-0AEB4CE6BC83}"/>
              </a:ext>
            </a:extLst>
          </p:cNvPr>
          <p:cNvSpPr>
            <a:spLocks/>
          </p:cNvSpPr>
          <p:nvPr/>
        </p:nvSpPr>
        <p:spPr>
          <a:xfrm rot="5400000">
            <a:off x="5038129" y="1946488"/>
            <a:ext cx="369458" cy="369456"/>
          </a:xfrm>
          <a:prstGeom prst="ellipse">
            <a:avLst/>
          </a:prstGeom>
          <a:solidFill>
            <a:srgbClr val="F4C204"/>
          </a:solidFill>
          <a:ln w="12700" cap="flat">
            <a:solidFill>
              <a:schemeClr val="bg1"/>
            </a:solidFill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9A6022-BA48-E354-4C86-44D48C05BE12}"/>
              </a:ext>
            </a:extLst>
          </p:cNvPr>
          <p:cNvSpPr>
            <a:spLocks/>
          </p:cNvSpPr>
          <p:nvPr/>
        </p:nvSpPr>
        <p:spPr>
          <a:xfrm rot="5400000">
            <a:off x="4540419" y="2065819"/>
            <a:ext cx="152956" cy="152956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F4C204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427EF4-C24D-D25B-CDB2-9574DF3B61A1}"/>
              </a:ext>
            </a:extLst>
          </p:cNvPr>
          <p:cNvSpPr txBox="1">
            <a:spLocks/>
          </p:cNvSpPr>
          <p:nvPr/>
        </p:nvSpPr>
        <p:spPr>
          <a:xfrm>
            <a:off x="5407586" y="1945498"/>
            <a:ext cx="21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600" b="1">
                <a:solidFill>
                  <a:srgbClr val="F4C204"/>
                </a:solidFill>
                <a:effectLst/>
                <a:latin typeface="Gilroy-Bold" panose="00000800000000000000"/>
                <a:ea typeface="Times New Roman" panose="02020603050405020304" pitchFamily="18" charset="0"/>
              </a:rPr>
              <a:t>Sprint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D79DEC-69F2-BADF-F2E9-D2E74C6A3AA1}"/>
              </a:ext>
            </a:extLst>
          </p:cNvPr>
          <p:cNvSpPr txBox="1">
            <a:spLocks/>
          </p:cNvSpPr>
          <p:nvPr/>
        </p:nvSpPr>
        <p:spPr>
          <a:xfrm>
            <a:off x="5081635" y="1944949"/>
            <a:ext cx="27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hangingPunct="1">
              <a:spcBef>
                <a:spcPts val="1200"/>
              </a:spcBef>
              <a:defRPr/>
            </a:pPr>
            <a:r>
              <a:rPr lang="en" sz="1800" b="1">
                <a:solidFill>
                  <a:schemeClr val="bg1"/>
                </a:solidFill>
                <a:latin typeface="Gilroy-Bold" panose="00000800000000000000"/>
              </a:rPr>
              <a:t>3</a:t>
            </a:r>
            <a:endParaRPr lang="en-US" sz="1800" b="1" spc="5">
              <a:solidFill>
                <a:schemeClr val="bg1"/>
              </a:solidFill>
              <a:latin typeface="Gilroy-Bold" panose="0000080000000000000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75C804-966A-22AE-22C6-E25E5A1C604A}"/>
              </a:ext>
            </a:extLst>
          </p:cNvPr>
          <p:cNvCxnSpPr>
            <a:cxnSpLocks/>
          </p:cNvCxnSpPr>
          <p:nvPr/>
        </p:nvCxnSpPr>
        <p:spPr>
          <a:xfrm flipH="1">
            <a:off x="3969905" y="2639029"/>
            <a:ext cx="570514" cy="0"/>
          </a:xfrm>
          <a:prstGeom prst="line">
            <a:avLst/>
          </a:prstGeom>
          <a:noFill/>
          <a:ln w="19050" cap="flat">
            <a:solidFill>
              <a:srgbClr val="4FA6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E1F869D-7B69-1DDB-D8EA-46D47BECEBDB}"/>
              </a:ext>
            </a:extLst>
          </p:cNvPr>
          <p:cNvSpPr>
            <a:spLocks/>
          </p:cNvSpPr>
          <p:nvPr/>
        </p:nvSpPr>
        <p:spPr>
          <a:xfrm rot="5400000">
            <a:off x="3708698" y="2443220"/>
            <a:ext cx="369458" cy="369456"/>
          </a:xfrm>
          <a:prstGeom prst="ellipse">
            <a:avLst/>
          </a:prstGeom>
          <a:solidFill>
            <a:srgbClr val="4FA6DA"/>
          </a:solidFill>
          <a:ln w="12700" cap="flat">
            <a:solidFill>
              <a:schemeClr val="bg1"/>
            </a:solidFill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C8A714-ADB8-7AD2-AAE3-83D9CF65E7CE}"/>
              </a:ext>
            </a:extLst>
          </p:cNvPr>
          <p:cNvSpPr>
            <a:spLocks/>
          </p:cNvSpPr>
          <p:nvPr/>
        </p:nvSpPr>
        <p:spPr>
          <a:xfrm rot="5400000">
            <a:off x="4540419" y="2562551"/>
            <a:ext cx="152956" cy="152956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4FA6DA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E557AE-F225-318C-7584-46A782DE7019}"/>
              </a:ext>
            </a:extLst>
          </p:cNvPr>
          <p:cNvSpPr txBox="1">
            <a:spLocks/>
          </p:cNvSpPr>
          <p:nvPr/>
        </p:nvSpPr>
        <p:spPr>
          <a:xfrm>
            <a:off x="1481073" y="2442230"/>
            <a:ext cx="21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b="1">
                <a:solidFill>
                  <a:srgbClr val="4FA6DA"/>
                </a:solidFill>
                <a:effectLst/>
                <a:latin typeface="Gilroy-Bold" panose="00000800000000000000"/>
                <a:ea typeface="Times New Roman" panose="02020603050405020304" pitchFamily="18" charset="0"/>
              </a:rPr>
              <a:t>Sprint 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166DD2-0349-B481-DFA1-06BFAFE9303E}"/>
              </a:ext>
            </a:extLst>
          </p:cNvPr>
          <p:cNvSpPr txBox="1">
            <a:spLocks/>
          </p:cNvSpPr>
          <p:nvPr/>
        </p:nvSpPr>
        <p:spPr>
          <a:xfrm>
            <a:off x="3752204" y="2441681"/>
            <a:ext cx="27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hangingPunct="1">
              <a:spcBef>
                <a:spcPts val="1200"/>
              </a:spcBef>
              <a:defRPr/>
            </a:pPr>
            <a:r>
              <a:rPr lang="en" sz="1800" b="1">
                <a:solidFill>
                  <a:schemeClr val="bg1"/>
                </a:solidFill>
                <a:latin typeface="Gilroy-Bold" panose="00000800000000000000"/>
              </a:rPr>
              <a:t>4</a:t>
            </a:r>
            <a:endParaRPr lang="en-US" sz="1800" b="1" spc="5">
              <a:solidFill>
                <a:schemeClr val="bg1"/>
              </a:solidFill>
              <a:latin typeface="Gilroy-Bold" panose="0000080000000000000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C75C6C-DAEB-5930-BDAE-AFB44D7CF81E}"/>
              </a:ext>
            </a:extLst>
          </p:cNvPr>
          <p:cNvCxnSpPr>
            <a:cxnSpLocks/>
          </p:cNvCxnSpPr>
          <p:nvPr/>
        </p:nvCxnSpPr>
        <p:spPr>
          <a:xfrm flipH="1">
            <a:off x="4627739" y="3125277"/>
            <a:ext cx="570514" cy="0"/>
          </a:xfrm>
          <a:prstGeom prst="line">
            <a:avLst/>
          </a:prstGeom>
          <a:noFill/>
          <a:ln w="19050" cap="flat">
            <a:solidFill>
              <a:srgbClr val="4FA6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F493B58-C069-2719-72D9-AEED1473818E}"/>
              </a:ext>
            </a:extLst>
          </p:cNvPr>
          <p:cNvSpPr>
            <a:spLocks/>
          </p:cNvSpPr>
          <p:nvPr/>
        </p:nvSpPr>
        <p:spPr>
          <a:xfrm rot="5400000">
            <a:off x="5038129" y="2929468"/>
            <a:ext cx="369458" cy="369456"/>
          </a:xfrm>
          <a:prstGeom prst="ellipse">
            <a:avLst/>
          </a:prstGeom>
          <a:solidFill>
            <a:srgbClr val="4FA6DA"/>
          </a:solidFill>
          <a:ln w="12700" cap="flat">
            <a:solidFill>
              <a:schemeClr val="bg1"/>
            </a:solidFill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02963D-125E-EA58-4B74-D5E845B179AF}"/>
              </a:ext>
            </a:extLst>
          </p:cNvPr>
          <p:cNvSpPr>
            <a:spLocks/>
          </p:cNvSpPr>
          <p:nvPr/>
        </p:nvSpPr>
        <p:spPr>
          <a:xfrm rot="5400000">
            <a:off x="4540419" y="3048799"/>
            <a:ext cx="152956" cy="152956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4FA6DA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7C71D4-590B-4D22-4F85-F442EC855833}"/>
              </a:ext>
            </a:extLst>
          </p:cNvPr>
          <p:cNvSpPr txBox="1">
            <a:spLocks/>
          </p:cNvSpPr>
          <p:nvPr/>
        </p:nvSpPr>
        <p:spPr>
          <a:xfrm>
            <a:off x="5407586" y="2928478"/>
            <a:ext cx="21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600" b="1">
                <a:solidFill>
                  <a:srgbClr val="4FA6DA"/>
                </a:solidFill>
                <a:effectLst/>
                <a:latin typeface="Gilroy-Bold" panose="00000800000000000000"/>
                <a:ea typeface="Times New Roman" panose="02020603050405020304" pitchFamily="18" charset="0"/>
              </a:rPr>
              <a:t>Sprint 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33DF0A-084E-27BE-F6E3-333EDC56254D}"/>
              </a:ext>
            </a:extLst>
          </p:cNvPr>
          <p:cNvSpPr txBox="1">
            <a:spLocks/>
          </p:cNvSpPr>
          <p:nvPr/>
        </p:nvSpPr>
        <p:spPr>
          <a:xfrm>
            <a:off x="5428083" y="3205547"/>
            <a:ext cx="2610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800" dirty="0">
                <a:solidFill>
                  <a:schemeClr val="tx1"/>
                </a:solidFill>
                <a:latin typeface="Gilroy-Medium ☞"/>
                <a:ea typeface="Times New Roman" panose="02020603050405020304" pitchFamily="18" charset="0"/>
              </a:rPr>
              <a:t>Endless Aisle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800" dirty="0">
              <a:solidFill>
                <a:schemeClr val="tx1"/>
              </a:solidFill>
              <a:latin typeface="Gilroy-Medium ☞"/>
              <a:ea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13A8BA-A079-FDAD-687D-86C07EA9F8A3}"/>
              </a:ext>
            </a:extLst>
          </p:cNvPr>
          <p:cNvSpPr txBox="1">
            <a:spLocks/>
          </p:cNvSpPr>
          <p:nvPr/>
        </p:nvSpPr>
        <p:spPr>
          <a:xfrm>
            <a:off x="5081635" y="2927929"/>
            <a:ext cx="27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hangingPunct="1">
              <a:spcBef>
                <a:spcPts val="1200"/>
              </a:spcBef>
              <a:defRPr/>
            </a:pPr>
            <a:r>
              <a:rPr lang="en" sz="1800" b="1">
                <a:solidFill>
                  <a:schemeClr val="bg1"/>
                </a:solidFill>
                <a:latin typeface="Gilroy-Bold" panose="00000800000000000000"/>
              </a:rPr>
              <a:t>5</a:t>
            </a:r>
            <a:endParaRPr lang="en-US" sz="1800" b="1" spc="5">
              <a:solidFill>
                <a:schemeClr val="bg1"/>
              </a:solidFill>
              <a:latin typeface="Gilroy-Bold" panose="0000080000000000000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5C47905-5FC7-9047-8669-538320F90939}"/>
              </a:ext>
            </a:extLst>
          </p:cNvPr>
          <p:cNvCxnSpPr>
            <a:cxnSpLocks/>
          </p:cNvCxnSpPr>
          <p:nvPr/>
        </p:nvCxnSpPr>
        <p:spPr>
          <a:xfrm flipH="1">
            <a:off x="3969905" y="3622009"/>
            <a:ext cx="570514" cy="0"/>
          </a:xfrm>
          <a:prstGeom prst="line">
            <a:avLst/>
          </a:prstGeom>
          <a:noFill/>
          <a:ln w="19050" cap="flat">
            <a:solidFill>
              <a:srgbClr val="00627D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A7CED97-7CB4-5077-E153-BECA6412F42E}"/>
              </a:ext>
            </a:extLst>
          </p:cNvPr>
          <p:cNvSpPr>
            <a:spLocks/>
          </p:cNvSpPr>
          <p:nvPr/>
        </p:nvSpPr>
        <p:spPr>
          <a:xfrm rot="5400000">
            <a:off x="3708698" y="3426200"/>
            <a:ext cx="369458" cy="369456"/>
          </a:xfrm>
          <a:prstGeom prst="ellipse">
            <a:avLst/>
          </a:prstGeom>
          <a:solidFill>
            <a:srgbClr val="00627D"/>
          </a:solidFill>
          <a:ln w="12700" cap="flat">
            <a:solidFill>
              <a:schemeClr val="bg1"/>
            </a:solidFill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585251-241F-3CC7-3D6F-93D091F6D8CC}"/>
              </a:ext>
            </a:extLst>
          </p:cNvPr>
          <p:cNvSpPr>
            <a:spLocks/>
          </p:cNvSpPr>
          <p:nvPr/>
        </p:nvSpPr>
        <p:spPr>
          <a:xfrm rot="5400000">
            <a:off x="4540419" y="3545531"/>
            <a:ext cx="152956" cy="152956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627D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1CB2BF-E8BF-133A-70A5-11158F7B4A3B}"/>
              </a:ext>
            </a:extLst>
          </p:cNvPr>
          <p:cNvSpPr txBox="1">
            <a:spLocks/>
          </p:cNvSpPr>
          <p:nvPr/>
        </p:nvSpPr>
        <p:spPr>
          <a:xfrm>
            <a:off x="1481073" y="3425210"/>
            <a:ext cx="21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b="1">
                <a:solidFill>
                  <a:srgbClr val="00627D"/>
                </a:solidFill>
                <a:effectLst/>
                <a:latin typeface="Gilroy-Bold" panose="00000800000000000000"/>
                <a:ea typeface="Times New Roman" panose="02020603050405020304" pitchFamily="18" charset="0"/>
              </a:rPr>
              <a:t>Sprint 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301BD8-0520-DF94-007D-1E2B096FA224}"/>
              </a:ext>
            </a:extLst>
          </p:cNvPr>
          <p:cNvSpPr txBox="1">
            <a:spLocks/>
          </p:cNvSpPr>
          <p:nvPr/>
        </p:nvSpPr>
        <p:spPr>
          <a:xfrm>
            <a:off x="3752204" y="3424661"/>
            <a:ext cx="27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hangingPunct="1">
              <a:spcBef>
                <a:spcPts val="1200"/>
              </a:spcBef>
              <a:defRPr/>
            </a:pPr>
            <a:r>
              <a:rPr lang="en" sz="1800" b="1">
                <a:solidFill>
                  <a:schemeClr val="bg1"/>
                </a:solidFill>
                <a:latin typeface="Gilroy-Bold" panose="00000800000000000000"/>
              </a:rPr>
              <a:t>6</a:t>
            </a:r>
            <a:endParaRPr lang="en-US" sz="1800" b="1" spc="5">
              <a:solidFill>
                <a:schemeClr val="bg1"/>
              </a:solidFill>
              <a:latin typeface="Gilroy-Bold" panose="0000080000000000000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8742813-E087-AC38-1720-8087666BCA8B}"/>
              </a:ext>
            </a:extLst>
          </p:cNvPr>
          <p:cNvCxnSpPr>
            <a:cxnSpLocks/>
          </p:cNvCxnSpPr>
          <p:nvPr/>
        </p:nvCxnSpPr>
        <p:spPr>
          <a:xfrm flipH="1">
            <a:off x="4627739" y="4199697"/>
            <a:ext cx="570514" cy="0"/>
          </a:xfrm>
          <a:prstGeom prst="line">
            <a:avLst/>
          </a:prstGeom>
          <a:noFill/>
          <a:ln w="19050" cap="flat">
            <a:solidFill>
              <a:srgbClr val="F4C20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8A5EE30-D28E-A8D7-BA40-0988DFEBC52D}"/>
              </a:ext>
            </a:extLst>
          </p:cNvPr>
          <p:cNvSpPr>
            <a:spLocks/>
          </p:cNvSpPr>
          <p:nvPr/>
        </p:nvSpPr>
        <p:spPr>
          <a:xfrm rot="5400000">
            <a:off x="5038129" y="4003888"/>
            <a:ext cx="369458" cy="369456"/>
          </a:xfrm>
          <a:prstGeom prst="ellipse">
            <a:avLst/>
          </a:prstGeom>
          <a:solidFill>
            <a:srgbClr val="F4C204"/>
          </a:solidFill>
          <a:ln w="12700" cap="flat">
            <a:solidFill>
              <a:schemeClr val="bg1"/>
            </a:solidFill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6426E6-EB89-4167-F314-1E589F267086}"/>
              </a:ext>
            </a:extLst>
          </p:cNvPr>
          <p:cNvSpPr>
            <a:spLocks/>
          </p:cNvSpPr>
          <p:nvPr/>
        </p:nvSpPr>
        <p:spPr>
          <a:xfrm rot="5400000">
            <a:off x="4540419" y="4123219"/>
            <a:ext cx="152956" cy="152956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F4C204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C0F0AF-18D3-B4C2-501F-8FD3F37E52DD}"/>
              </a:ext>
            </a:extLst>
          </p:cNvPr>
          <p:cNvSpPr txBox="1">
            <a:spLocks/>
          </p:cNvSpPr>
          <p:nvPr/>
        </p:nvSpPr>
        <p:spPr>
          <a:xfrm>
            <a:off x="5407586" y="4002898"/>
            <a:ext cx="218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600" b="1">
                <a:solidFill>
                  <a:srgbClr val="F4C204"/>
                </a:solidFill>
                <a:effectLst/>
                <a:latin typeface="Gilroy-Bold" panose="00000800000000000000"/>
                <a:ea typeface="Times New Roman" panose="02020603050405020304" pitchFamily="18" charset="0"/>
              </a:rPr>
              <a:t>Sprint 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F79A9E-D581-4EE8-8CEF-F5326FD024AB}"/>
              </a:ext>
            </a:extLst>
          </p:cNvPr>
          <p:cNvSpPr txBox="1">
            <a:spLocks/>
          </p:cNvSpPr>
          <p:nvPr/>
        </p:nvSpPr>
        <p:spPr>
          <a:xfrm>
            <a:off x="5428083" y="4279967"/>
            <a:ext cx="2610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800" dirty="0">
                <a:solidFill>
                  <a:schemeClr val="tx1"/>
                </a:solidFill>
                <a:latin typeface="Gilroy-Medium ☞"/>
                <a:ea typeface="Times New Roman" panose="02020603050405020304" pitchFamily="18" charset="0"/>
              </a:rPr>
              <a:t>UAT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800" dirty="0">
                <a:solidFill>
                  <a:schemeClr val="tx1"/>
                </a:solidFill>
                <a:latin typeface="Gilroy-Medium ☞"/>
                <a:ea typeface="Times New Roman" panose="02020603050405020304" pitchFamily="18" charset="0"/>
              </a:rPr>
              <a:t>Performance testing</a:t>
            </a:r>
            <a:endParaRPr lang="en-US" sz="800" dirty="0">
              <a:solidFill>
                <a:schemeClr val="tx1"/>
              </a:solidFill>
              <a:latin typeface="Gilroy-Medium ☞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9150D6-5223-555E-CEED-BB59BFC73E1C}"/>
              </a:ext>
            </a:extLst>
          </p:cNvPr>
          <p:cNvSpPr txBox="1">
            <a:spLocks/>
          </p:cNvSpPr>
          <p:nvPr/>
        </p:nvSpPr>
        <p:spPr>
          <a:xfrm>
            <a:off x="5081635" y="4002349"/>
            <a:ext cx="27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hangingPunct="1">
              <a:spcBef>
                <a:spcPts val="1200"/>
              </a:spcBef>
              <a:defRPr/>
            </a:pPr>
            <a:r>
              <a:rPr lang="en" sz="1800" b="1">
                <a:solidFill>
                  <a:schemeClr val="bg1"/>
                </a:solidFill>
                <a:latin typeface="Gilroy-Bold" panose="00000800000000000000"/>
              </a:rPr>
              <a:t>7</a:t>
            </a:r>
            <a:endParaRPr lang="en-US" sz="1800" b="1" spc="5">
              <a:solidFill>
                <a:schemeClr val="bg1"/>
              </a:solidFill>
              <a:latin typeface="Gilroy-Bold" panose="0000080000000000000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32FB98-628A-5D94-4251-369AE1F59A84}"/>
              </a:ext>
            </a:extLst>
          </p:cNvPr>
          <p:cNvSpPr>
            <a:spLocks/>
          </p:cNvSpPr>
          <p:nvPr/>
        </p:nvSpPr>
        <p:spPr>
          <a:xfrm rot="5400000">
            <a:off x="4540419" y="4619951"/>
            <a:ext cx="152956" cy="152956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4FA6DA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all" spc="512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38289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4CF73194-CA5C-EB56-02D0-63F12AD86DBB}"/>
              </a:ext>
            </a:extLst>
          </p:cNvPr>
          <p:cNvSpPr txBox="1">
            <a:spLocks/>
          </p:cNvSpPr>
          <p:nvPr/>
        </p:nvSpPr>
        <p:spPr>
          <a:xfrm>
            <a:off x="453759" y="1249491"/>
            <a:ext cx="3808608" cy="2669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35458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Blip>
                <a:blip r:embed="rId2"/>
              </a:buBlip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1pPr>
            <a:lvl2pPr marL="470916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Char char="•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706374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941832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Char char="Ø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177290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412748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1648206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1883664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119122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0" indent="0" hangingPunct="1">
              <a:lnSpc>
                <a:spcPct val="2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☞Gilroy-Medium" panose="00000600000000000000" pitchFamily="2" charset="0"/>
                <a:ea typeface="Times New Roman" panose="02020603050405020304" pitchFamily="18" charset="0"/>
              </a:rPr>
              <a:t>Automation test scripts</a:t>
            </a:r>
          </a:p>
          <a:p>
            <a:pPr marL="0" indent="0" hangingPunct="1">
              <a:lnSpc>
                <a:spcPct val="2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☞Gilroy-Medium" panose="00000600000000000000" pitchFamily="2" charset="0"/>
                <a:ea typeface="Times New Roman" panose="02020603050405020304" pitchFamily="18" charset="0"/>
              </a:rPr>
              <a:t>​</a:t>
            </a:r>
          </a:p>
          <a:p>
            <a:pPr marL="0" indent="0" hangingPunct="1">
              <a:lnSpc>
                <a:spcPct val="200000"/>
              </a:lnSpc>
              <a:buNone/>
            </a:pPr>
            <a:endParaRPr lang="en-IN" sz="1200" dirty="0">
              <a:solidFill>
                <a:schemeClr val="tx1"/>
              </a:solidFill>
              <a:latin typeface="☞Gilroy-Medium" panose="000006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11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1C1FC8-A014-EF70-9837-9630DFC26398}"/>
              </a:ext>
            </a:extLst>
          </p:cNvPr>
          <p:cNvCxnSpPr>
            <a:cxnSpLocks/>
          </p:cNvCxnSpPr>
          <p:nvPr/>
        </p:nvCxnSpPr>
        <p:spPr>
          <a:xfrm>
            <a:off x="256513" y="1515300"/>
            <a:ext cx="0" cy="1663669"/>
          </a:xfrm>
          <a:prstGeom prst="line">
            <a:avLst/>
          </a:prstGeom>
          <a:ln w="19050">
            <a:solidFill>
              <a:srgbClr val="F4C20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F7143C-0469-8006-6014-DB5EB0745EFB}"/>
              </a:ext>
            </a:extLst>
          </p:cNvPr>
          <p:cNvGrpSpPr/>
          <p:nvPr/>
        </p:nvGrpSpPr>
        <p:grpSpPr>
          <a:xfrm>
            <a:off x="207201" y="1466666"/>
            <a:ext cx="197643" cy="98624"/>
            <a:chOff x="269082" y="1046757"/>
            <a:chExt cx="197643" cy="986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C10B03-5D69-E543-E59C-0B962F732A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1E518F-099C-A911-5F17-74B883298F4C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DEFB8A-5676-A9BB-13BD-411C62EDCC0B}"/>
              </a:ext>
            </a:extLst>
          </p:cNvPr>
          <p:cNvGrpSpPr/>
          <p:nvPr/>
        </p:nvGrpSpPr>
        <p:grpSpPr>
          <a:xfrm>
            <a:off x="207003" y="2201484"/>
            <a:ext cx="197643" cy="98624"/>
            <a:chOff x="269082" y="1046757"/>
            <a:chExt cx="197643" cy="9862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E588E5-A411-D87E-50EC-54E6BB7BB1D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3C3072-AED0-F69F-E0D0-4E0C477BE64F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sp>
        <p:nvSpPr>
          <p:cNvPr id="59" name="Title 15">
            <a:extLst>
              <a:ext uri="{FF2B5EF4-FFF2-40B4-BE49-F238E27FC236}">
                <a16:creationId xmlns:a16="http://schemas.microsoft.com/office/drawing/2014/main" id="{75606F6C-024A-0700-9475-2DF0DF5CAB62}"/>
              </a:ext>
            </a:extLst>
          </p:cNvPr>
          <p:cNvSpPr txBox="1">
            <a:spLocks/>
          </p:cNvSpPr>
          <p:nvPr/>
        </p:nvSpPr>
        <p:spPr>
          <a:xfrm>
            <a:off x="201394" y="310788"/>
            <a:ext cx="7939305" cy="379133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deliverables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1BFB7644-CDD9-D15E-4599-E17E3A7A6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627" y="772228"/>
            <a:ext cx="2361930" cy="336947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70B791F-24B6-F7C3-C385-2F78992793A6}"/>
              </a:ext>
            </a:extLst>
          </p:cNvPr>
          <p:cNvSpPr txBox="1">
            <a:spLocks/>
          </p:cNvSpPr>
          <p:nvPr/>
        </p:nvSpPr>
        <p:spPr>
          <a:xfrm>
            <a:off x="4995294" y="1243367"/>
            <a:ext cx="3768827" cy="2773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35458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Blip>
                <a:blip r:embed="rId2"/>
              </a:buBlip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1pPr>
            <a:lvl2pPr marL="470916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Char char="•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706374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941832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Char char="Ø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177290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412748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1648206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1883664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119122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0" indent="0" hangingPunct="1">
              <a:lnSpc>
                <a:spcPct val="2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☞Gilroy-Medium" panose="00000600000000000000" pitchFamily="2" charset="0"/>
                <a:ea typeface="Times New Roman" panose="02020603050405020304" pitchFamily="18" charset="0"/>
              </a:rPr>
              <a:t>DOR checklist</a:t>
            </a:r>
          </a:p>
          <a:p>
            <a:pPr lvl="1" hangingPunct="1"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☞Gilroy-Medium" panose="00000600000000000000" pitchFamily="2" charset="0"/>
                <a:ea typeface="Times New Roman" panose="02020603050405020304" pitchFamily="18" charset="0"/>
              </a:rPr>
              <a:t>Code Review Checklist</a:t>
            </a:r>
          </a:p>
          <a:p>
            <a:pPr lvl="1" hangingPunct="1"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☞Gilroy-Medium" panose="00000600000000000000" pitchFamily="2" charset="0"/>
                <a:ea typeface="Times New Roman" panose="02020603050405020304" pitchFamily="18" charset="0"/>
              </a:rPr>
              <a:t>Test scenario </a:t>
            </a:r>
          </a:p>
          <a:p>
            <a:pPr lvl="1" hangingPunct="1"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☞Gilroy-Medium" panose="00000600000000000000" pitchFamily="2" charset="0"/>
                <a:ea typeface="Times New Roman" panose="02020603050405020304" pitchFamily="18" charset="0"/>
              </a:rPr>
              <a:t>Test reports</a:t>
            </a:r>
          </a:p>
          <a:p>
            <a:pPr marL="0" indent="0" hangingPunct="1">
              <a:lnSpc>
                <a:spcPct val="2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☞Gilroy-Medium" panose="00000600000000000000" pitchFamily="2" charset="0"/>
                <a:ea typeface="Times New Roman" panose="02020603050405020304" pitchFamily="18" charset="0"/>
              </a:rPr>
              <a:t>User document</a:t>
            </a:r>
          </a:p>
          <a:p>
            <a:pPr marL="0" indent="0" hangingPunct="1">
              <a:lnSpc>
                <a:spcPct val="2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☞Gilroy-Medium" panose="00000600000000000000" pitchFamily="2" charset="0"/>
                <a:ea typeface="Times New Roman" panose="02020603050405020304" pitchFamily="18" charset="0"/>
              </a:rPr>
              <a:t>Final Application report</a:t>
            </a:r>
          </a:p>
          <a:p>
            <a:pPr marL="0" indent="0" hangingPunct="1">
              <a:lnSpc>
                <a:spcPct val="200000"/>
              </a:lnSpc>
              <a:buNone/>
            </a:pPr>
            <a:endParaRPr lang="en-IN" sz="1200" dirty="0">
              <a:solidFill>
                <a:schemeClr val="tx1"/>
              </a:solidFill>
              <a:latin typeface="☞Gilroy-Medium" panose="00000600000000000000" pitchFamily="2" charset="0"/>
              <a:ea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1C4071-C299-917C-BF27-692FF4C625C3}"/>
              </a:ext>
            </a:extLst>
          </p:cNvPr>
          <p:cNvCxnSpPr>
            <a:cxnSpLocks/>
          </p:cNvCxnSpPr>
          <p:nvPr/>
        </p:nvCxnSpPr>
        <p:spPr>
          <a:xfrm>
            <a:off x="4758968" y="1508685"/>
            <a:ext cx="0" cy="2508561"/>
          </a:xfrm>
          <a:prstGeom prst="line">
            <a:avLst/>
          </a:prstGeom>
          <a:ln w="19050">
            <a:solidFill>
              <a:srgbClr val="F4C20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935EF2D-0BF3-5F1F-BDDD-6CA20E3D0A94}"/>
              </a:ext>
            </a:extLst>
          </p:cNvPr>
          <p:cNvGrpSpPr/>
          <p:nvPr/>
        </p:nvGrpSpPr>
        <p:grpSpPr>
          <a:xfrm>
            <a:off x="4709656" y="1460051"/>
            <a:ext cx="197643" cy="98624"/>
            <a:chOff x="269082" y="1046757"/>
            <a:chExt cx="197643" cy="986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29E74E-5775-00D1-670B-C848BA421E37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83D81D-9990-EB4E-B7C9-DE1B43F46D7E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0BF725-6195-4D54-87CB-D31D985E7768}"/>
              </a:ext>
            </a:extLst>
          </p:cNvPr>
          <p:cNvGrpSpPr/>
          <p:nvPr/>
        </p:nvGrpSpPr>
        <p:grpSpPr>
          <a:xfrm>
            <a:off x="4709656" y="1819661"/>
            <a:ext cx="197643" cy="98624"/>
            <a:chOff x="269082" y="1046757"/>
            <a:chExt cx="197643" cy="9862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485043-8A25-74C6-DA9A-091C51774155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36A422-3346-4BD6-BA9B-331D3F4734DB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D3ED7F-3008-B6D0-DD69-467077F86218}"/>
              </a:ext>
            </a:extLst>
          </p:cNvPr>
          <p:cNvGrpSpPr/>
          <p:nvPr/>
        </p:nvGrpSpPr>
        <p:grpSpPr>
          <a:xfrm>
            <a:off x="4709656" y="3316949"/>
            <a:ext cx="197643" cy="98624"/>
            <a:chOff x="269082" y="1046757"/>
            <a:chExt cx="197643" cy="9862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C8C4FC-CC0C-5D05-FE71-872BD9FB0ED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E8E62C-756F-B2E3-C844-03E7A56A5913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E709E-AC21-0F52-D952-4E9514FF64A5}"/>
              </a:ext>
            </a:extLst>
          </p:cNvPr>
          <p:cNvGrpSpPr/>
          <p:nvPr/>
        </p:nvGrpSpPr>
        <p:grpSpPr>
          <a:xfrm>
            <a:off x="4709656" y="3681817"/>
            <a:ext cx="197643" cy="98624"/>
            <a:chOff x="269082" y="1046757"/>
            <a:chExt cx="197643" cy="9862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33A631-1C56-1D58-FA3B-8FF9594AACD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85363C-BB29-F6D2-3413-AC11834B0AFE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F8946C-4D43-6395-F240-6740E0CD47F8}"/>
              </a:ext>
            </a:extLst>
          </p:cNvPr>
          <p:cNvGrpSpPr/>
          <p:nvPr/>
        </p:nvGrpSpPr>
        <p:grpSpPr>
          <a:xfrm>
            <a:off x="207003" y="2567496"/>
            <a:ext cx="197643" cy="98624"/>
            <a:chOff x="269082" y="1046757"/>
            <a:chExt cx="197643" cy="9862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CAB74A-BD5C-121F-4B78-F5BC821A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C7A0F64-88C9-B0E6-3B8E-1AFD89FFA933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sp>
        <p:nvSpPr>
          <p:cNvPr id="21" name="Subtitle 3">
            <a:extLst>
              <a:ext uri="{FF2B5EF4-FFF2-40B4-BE49-F238E27FC236}">
                <a16:creationId xmlns:a16="http://schemas.microsoft.com/office/drawing/2014/main" id="{391CC640-8E52-12DE-13B6-3D2C5A3500FC}"/>
              </a:ext>
            </a:extLst>
          </p:cNvPr>
          <p:cNvSpPr txBox="1">
            <a:spLocks/>
          </p:cNvSpPr>
          <p:nvPr/>
        </p:nvSpPr>
        <p:spPr>
          <a:xfrm>
            <a:off x="4754088" y="752029"/>
            <a:ext cx="2361930" cy="33694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None/>
              <a:tabLst/>
              <a:defRPr sz="1600" b="1" i="0" u="none" strike="noStrike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339060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None/>
              <a:tabLst/>
              <a:defRPr sz="1483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67811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None/>
              <a:tabLst/>
              <a:defRPr sz="1335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101717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None/>
              <a:tabLst/>
              <a:defRPr sz="1187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35623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69529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203435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237341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712476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US" dirty="0"/>
              <a:t>Artifacts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BCC6FD-4016-1B99-F45F-ED49ACA4A119}"/>
              </a:ext>
            </a:extLst>
          </p:cNvPr>
          <p:cNvGrpSpPr/>
          <p:nvPr/>
        </p:nvGrpSpPr>
        <p:grpSpPr>
          <a:xfrm>
            <a:off x="217434" y="2927231"/>
            <a:ext cx="197643" cy="98624"/>
            <a:chOff x="269082" y="1046757"/>
            <a:chExt cx="197643" cy="9862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6F04E4-0323-04F4-8DD6-87F0EB8F32B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D2C7A44-89F6-36EC-E009-916D4B5DFE5C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3058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0AA6-6128-4620-39B4-F0BD8C44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commercials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5D05-2ACF-4B81-A31B-CAEBBB990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12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56D43D4-C3A3-48D3-B21E-83377B8EB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6766"/>
              </p:ext>
            </p:extLst>
          </p:nvPr>
        </p:nvGraphicFramePr>
        <p:xfrm>
          <a:off x="0" y="918830"/>
          <a:ext cx="3637107" cy="2905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8170C75-F485-0AD5-17E4-2D4856EB7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99227"/>
              </p:ext>
            </p:extLst>
          </p:nvPr>
        </p:nvGraphicFramePr>
        <p:xfrm>
          <a:off x="3791661" y="1046666"/>
          <a:ext cx="4841632" cy="1340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816">
                  <a:extLst>
                    <a:ext uri="{9D8B030D-6E8A-4147-A177-3AD203B41FA5}">
                      <a16:colId xmlns:a16="http://schemas.microsoft.com/office/drawing/2014/main" val="2802152274"/>
                    </a:ext>
                  </a:extLst>
                </a:gridCol>
                <a:gridCol w="2420816">
                  <a:extLst>
                    <a:ext uri="{9D8B030D-6E8A-4147-A177-3AD203B41FA5}">
                      <a16:colId xmlns:a16="http://schemas.microsoft.com/office/drawing/2014/main" val="2670919625"/>
                    </a:ext>
                  </a:extLst>
                </a:gridCol>
              </a:tblGrid>
              <a:tr h="347787">
                <a:tc>
                  <a:txBody>
                    <a:bodyPr/>
                    <a:lstStyle/>
                    <a:p>
                      <a:pPr algn="l"/>
                      <a:r>
                        <a:rPr kumimoji="0" lang="en-IN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☞Gilroy-Bold"/>
                          <a:ea typeface="+mn-ea"/>
                          <a:cs typeface="+mn-cs"/>
                          <a:sym typeface="Avenir Light"/>
                        </a:rPr>
                        <a:t>Project Efforts</a:t>
                      </a:r>
                      <a:r>
                        <a:rPr lang="en-IN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☞Gilroy-Bold"/>
                          <a:ea typeface="+mn-ea"/>
                          <a:cs typeface="+mn-cs"/>
                        </a:rPr>
                        <a:t> </a:t>
                      </a:r>
                      <a:endParaRPr lang="en-IN" sz="1050">
                        <a:latin typeface="☞Gilroy-SemiBold"/>
                      </a:endParaRPr>
                    </a:p>
                  </a:txBody>
                  <a:tcPr>
                    <a:solidFill>
                      <a:srgbClr val="4FA6D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☞Gilroy-SemiBold"/>
                          <a:ea typeface="+mn-ea"/>
                          <a:cs typeface="+mn-cs"/>
                        </a:rPr>
                        <a:t>INR</a:t>
                      </a:r>
                      <a:endParaRPr lang="en-IN" sz="1050" dirty="0">
                        <a:latin typeface="☞Gilroy-Semi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679016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solidFill>
                            <a:schemeClr val="bg1"/>
                          </a:solidFill>
                          <a:latin typeface="☞Gilroy-Bold"/>
                        </a:rPr>
                        <a:t>License Cost (</a:t>
                      </a:r>
                      <a:r>
                        <a:rPr lang="en-IN" sz="1100" b="1" err="1">
                          <a:solidFill>
                            <a:schemeClr val="bg1"/>
                          </a:solidFill>
                          <a:latin typeface="☞Gilroy-Bold"/>
                        </a:rPr>
                        <a:t>autotest</a:t>
                      </a:r>
                      <a:r>
                        <a:rPr lang="en-IN" sz="1100" b="1" dirty="0">
                          <a:solidFill>
                            <a:schemeClr val="bg1"/>
                          </a:solidFill>
                          <a:latin typeface="☞Gilroy-Bold"/>
                        </a:rPr>
                        <a:t> suite, device farm) </a:t>
                      </a:r>
                      <a:endParaRPr lang="en-IN" sz="1050">
                        <a:solidFill>
                          <a:schemeClr val="bg1"/>
                        </a:solidFill>
                        <a:latin typeface="☞Gilroy-Bold" panose="00000800000000000000" pitchFamily="2" charset="0"/>
                      </a:endParaRPr>
                    </a:p>
                  </a:txBody>
                  <a:tcPr>
                    <a:solidFill>
                      <a:srgbClr val="4FA6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☞Gilroy-SemiBold"/>
                        </a:rPr>
                        <a:t>INR</a:t>
                      </a:r>
                      <a:endParaRPr lang="en-IN" sz="1050" dirty="0">
                        <a:latin typeface="☞Gilroy-Semi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494132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l"/>
                      <a:r>
                        <a:rPr kumimoji="0" lang="en-IN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☞Gilroy-Bold"/>
                          <a:ea typeface="+mn-ea"/>
                          <a:cs typeface="+mn-cs"/>
                          <a:sym typeface="Avenir Light"/>
                        </a:rPr>
                        <a:t>Total Project Cost</a:t>
                      </a:r>
                      <a:r>
                        <a:rPr lang="en-IN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☞Gilroy-Bold"/>
                          <a:ea typeface="+mn-ea"/>
                          <a:cs typeface="+mn-cs"/>
                        </a:rPr>
                        <a:t> </a:t>
                      </a:r>
                      <a:endParaRPr lang="en-IN" sz="1050">
                        <a:solidFill>
                          <a:schemeClr val="bg1"/>
                        </a:solidFill>
                        <a:latin typeface="☞Gilroy-Bold" panose="00000800000000000000" pitchFamily="2" charset="0"/>
                      </a:endParaRPr>
                    </a:p>
                  </a:txBody>
                  <a:tcPr>
                    <a:solidFill>
                      <a:srgbClr val="4FA6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☞Gilroy-SemiBold"/>
                        </a:rPr>
                        <a:t>INR</a:t>
                      </a:r>
                      <a:endParaRPr lang="en-IN" sz="1050" dirty="0">
                        <a:latin typeface="☞Gilroy-Semi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612757"/>
                  </a:ext>
                </a:extLst>
              </a:tr>
              <a:tr h="177957">
                <a:tc gridSpan="2">
                  <a:txBody>
                    <a:bodyPr/>
                    <a:lstStyle/>
                    <a:p>
                      <a:pPr marL="0" marR="0" lvl="0" indent="0" algn="ctr" defTabSz="306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☞Gilroy-SemiBold"/>
                        </a:rPr>
                        <a:t>Note: License cost are indicative and will be on actuals</a:t>
                      </a:r>
                      <a:endParaRPr lang="en-IN" sz="1000" dirty="0">
                        <a:latin typeface="☞Gilroy-SemiBold"/>
                      </a:endParaRPr>
                    </a:p>
                  </a:txBody>
                  <a:tcPr anchor="ctr">
                    <a:solidFill>
                      <a:srgbClr val="0062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47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CEEAC2-730A-6B13-D38C-8A241B74C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05743"/>
              </p:ext>
            </p:extLst>
          </p:nvPr>
        </p:nvGraphicFramePr>
        <p:xfrm>
          <a:off x="3761581" y="2864146"/>
          <a:ext cx="4871712" cy="1133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5856">
                  <a:extLst>
                    <a:ext uri="{9D8B030D-6E8A-4147-A177-3AD203B41FA5}">
                      <a16:colId xmlns:a16="http://schemas.microsoft.com/office/drawing/2014/main" val="2802152274"/>
                    </a:ext>
                  </a:extLst>
                </a:gridCol>
                <a:gridCol w="2435856">
                  <a:extLst>
                    <a:ext uri="{9D8B030D-6E8A-4147-A177-3AD203B41FA5}">
                      <a16:colId xmlns:a16="http://schemas.microsoft.com/office/drawing/2014/main" val="26709196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IN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☞Gilroy-Bold"/>
                          <a:ea typeface="+mn-ea"/>
                          <a:cs typeface="+mn-cs"/>
                          <a:sym typeface="Avenir Light"/>
                        </a:rPr>
                        <a:t>Payment Milestones</a:t>
                      </a:r>
                    </a:p>
                  </a:txBody>
                  <a:tcPr>
                    <a:solidFill>
                      <a:srgbClr val="4FA6DA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kumimoji="0" lang="en-IN" sz="1100" b="1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☞Gilroy-SemiBold" panose="00000700000000000000" pitchFamily="2" charset="0"/>
                          <a:ea typeface="+mn-ea"/>
                          <a:cs typeface="+mn-cs"/>
                          <a:sym typeface="Avenir Light"/>
                        </a:rPr>
                        <a:t>INR </a:t>
                      </a:r>
                      <a:r>
                        <a:rPr lang="en-IN" sz="1100" b="1">
                          <a:solidFill>
                            <a:schemeClr val="tx1"/>
                          </a:solidFill>
                          <a:latin typeface="☞Gilroy-SemiBold" panose="00000700000000000000" pitchFamily="2" charset="0"/>
                        </a:rPr>
                        <a:t>2437500</a:t>
                      </a:r>
                      <a:endParaRPr lang="en-IN" sz="1050">
                        <a:latin typeface="☞Gilroy-SemiBold" panose="000007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679016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Advance (at the start of the project)</a:t>
                      </a:r>
                    </a:p>
                  </a:txBody>
                  <a:tcPr>
                    <a:solidFill>
                      <a:srgbClr val="0062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☞Gilroy-SemiBold"/>
                        </a:rPr>
                        <a:t>20%</a:t>
                      </a:r>
                      <a:endParaRPr lang="en-IN" sz="1050" dirty="0">
                        <a:latin typeface="☞Gilroy-Semi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54544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Delivery Milestone based</a:t>
                      </a:r>
                    </a:p>
                  </a:txBody>
                  <a:tcPr>
                    <a:solidFill>
                      <a:srgbClr val="0062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☞Gilroy-SemiBold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494132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l"/>
                      <a:r>
                        <a:rPr kumimoji="0" lang="en-IN" sz="1050" dirty="0">
                          <a:solidFill>
                            <a:schemeClr val="bg1"/>
                          </a:solidFill>
                          <a:sym typeface="Avenir Light"/>
                        </a:rPr>
                        <a:t>Final Sign-off</a:t>
                      </a:r>
                      <a:r>
                        <a:rPr lang="en-IN" sz="1050" dirty="0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>
                    <a:solidFill>
                      <a:srgbClr val="0062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☞Gilroy-SemiBold"/>
                        </a:rPr>
                        <a:t>20%</a:t>
                      </a:r>
                      <a:endParaRPr lang="en-IN" sz="1050" dirty="0">
                        <a:latin typeface="☞Gilroy-Semi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6127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83A26F-4362-F484-4D63-CEFD63AD4623}"/>
              </a:ext>
            </a:extLst>
          </p:cNvPr>
          <p:cNvSpPr txBox="1"/>
          <p:nvPr/>
        </p:nvSpPr>
        <p:spPr>
          <a:xfrm>
            <a:off x="1932853" y="4095676"/>
            <a:ext cx="69886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1" dirty="0">
                <a:solidFill>
                  <a:schemeClr val="tx1"/>
                </a:solidFill>
              </a:rPr>
              <a:t>Warranty</a:t>
            </a:r>
            <a:r>
              <a:rPr lang="en-IN" sz="1200" dirty="0">
                <a:solidFill>
                  <a:schemeClr val="tx1"/>
                </a:solidFill>
              </a:rPr>
              <a:t> - i</a:t>
            </a: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2i will support business-impacting issues for 30 days post UAT (standard warranty is 15 days)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1" dirty="0">
                <a:solidFill>
                  <a:schemeClr val="tx1"/>
                </a:solidFill>
              </a:rPr>
              <a:t>SLA - </a:t>
            </a:r>
            <a:r>
              <a:rPr lang="en-IN" sz="1200" dirty="0">
                <a:solidFill>
                  <a:schemeClr val="tx1"/>
                </a:solidFill>
              </a:rPr>
              <a:t>i</a:t>
            </a: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2i will sign </a:t>
            </a:r>
            <a:r>
              <a:rPr lang="en-IN" sz="1200" dirty="0">
                <a:solidFill>
                  <a:schemeClr val="tx1"/>
                </a:solidFill>
              </a:rPr>
              <a:t>up to deliver within the agreed defect leak matrix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1" dirty="0">
                <a:solidFill>
                  <a:schemeClr val="tx1"/>
                </a:solidFill>
              </a:rPr>
              <a:t>Service Credit – </a:t>
            </a:r>
            <a:r>
              <a:rPr lang="en-IN" sz="1200" dirty="0">
                <a:solidFill>
                  <a:schemeClr val="tx1"/>
                </a:solidFill>
              </a:rPr>
              <a:t>During the Warranty, if the defects exceed the defect matrix, i2i will provide service credit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(Defect Matrix and Service Credits will be detailed out in the SOW along with Project Charter)</a:t>
            </a:r>
          </a:p>
        </p:txBody>
      </p:sp>
    </p:spTree>
    <p:extLst>
      <p:ext uri="{BB962C8B-B14F-4D97-AF65-F5344CB8AC3E}">
        <p14:creationId xmlns:p14="http://schemas.microsoft.com/office/powerpoint/2010/main" val="24220393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39259-C883-3040-A405-B73F2179DD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"/>
          <a:stretch/>
        </p:blipFill>
        <p:spPr>
          <a:xfrm>
            <a:off x="0" y="2677"/>
            <a:ext cx="9144000" cy="51381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B9720D-B3DB-4B95-984F-66E07D77687C}"/>
              </a:ext>
            </a:extLst>
          </p:cNvPr>
          <p:cNvSpPr/>
          <p:nvPr/>
        </p:nvSpPr>
        <p:spPr>
          <a:xfrm>
            <a:off x="0" y="3550920"/>
            <a:ext cx="9144000" cy="1589904"/>
          </a:xfrm>
          <a:prstGeom prst="rect">
            <a:avLst/>
          </a:prstGeom>
          <a:solidFill>
            <a:srgbClr val="30303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73"/>
          </a:p>
        </p:txBody>
      </p:sp>
      <p:sp>
        <p:nvSpPr>
          <p:cNvPr id="1423" name="johndoe@gmail.com…"/>
          <p:cNvSpPr txBox="1"/>
          <p:nvPr/>
        </p:nvSpPr>
        <p:spPr>
          <a:xfrm>
            <a:off x="448623" y="4379538"/>
            <a:ext cx="2177998" cy="56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17" tIns="18817" rIns="18817" bIns="18817" anchor="ctr">
            <a:normAutofit lnSpcReduction="10000"/>
          </a:bodyPr>
          <a:lstStyle/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s-ES" sz="1778" u="sng">
                <a:solidFill>
                  <a:schemeClr val="bg1"/>
                </a:solidFill>
                <a:latin typeface="Gilroy-SemiBold" panose="000007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778" u="sng">
                <a:solidFill>
                  <a:schemeClr val="bg1"/>
                </a:solidFill>
                <a:latin typeface="Gilroy-SemiBold" panose="000007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niranjana.m@ideastoimpacts.com</a:t>
            </a:r>
            <a:endParaRPr sz="1778" u="sng">
              <a:solidFill>
                <a:schemeClr val="bg1"/>
              </a:solidFill>
              <a:latin typeface="Gilroy-SemiBold" panose="000007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endParaRPr sz="1778" u="sng" baseline="46875">
              <a:solidFill>
                <a:schemeClr val="bg1"/>
              </a:solidFill>
              <a:latin typeface="Gilroy-SemiBold" panose="00000700000000000000" pitchFamily="2" charset="0"/>
            </a:endParaRPr>
          </a:p>
        </p:txBody>
      </p:sp>
      <p:sp>
        <p:nvSpPr>
          <p:cNvPr id="1424" name="www.ideastoimpacts.com…"/>
          <p:cNvSpPr txBox="1"/>
          <p:nvPr/>
        </p:nvSpPr>
        <p:spPr>
          <a:xfrm>
            <a:off x="6733126" y="4379538"/>
            <a:ext cx="1917038" cy="56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17" tIns="18817" rIns="18817" bIns="18817" anchor="ctr">
            <a:normAutofit/>
          </a:bodyPr>
          <a:lstStyle/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778" u="sng">
                <a:solidFill>
                  <a:schemeClr val="bg1"/>
                </a:solidFill>
                <a:latin typeface="Gilroy-SemiBold" panose="000007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778">
                <a:solidFill>
                  <a:schemeClr val="bg1"/>
                </a:solidFill>
                <a:latin typeface="Gilroy-SemiBold" panose="00000700000000000000" pitchFamily="2" charset="0"/>
              </a:rPr>
              <a:t>020-6719-0000</a:t>
            </a:r>
          </a:p>
        </p:txBody>
      </p:sp>
      <p:sp>
        <p:nvSpPr>
          <p:cNvPr id="1426" name="THANK YOU"/>
          <p:cNvSpPr txBox="1"/>
          <p:nvPr/>
        </p:nvSpPr>
        <p:spPr>
          <a:xfrm>
            <a:off x="3305801" y="3677808"/>
            <a:ext cx="2532398" cy="56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17" tIns="18817" rIns="18817" bIns="18817" anchor="ctr">
            <a:noAutofit/>
          </a:bodyPr>
          <a:lstStyle>
            <a:lvl1pPr>
              <a:defRPr sz="7200">
                <a:latin typeface="Gilroy-SemiBold"/>
                <a:ea typeface="Gilroy-SemiBold"/>
                <a:cs typeface="Gilroy-SemiBold"/>
                <a:sym typeface="Gilroy-SemiBold"/>
              </a:defRPr>
            </a:lvl1pPr>
          </a:lstStyle>
          <a:p>
            <a:pPr algn="ctr"/>
            <a:r>
              <a:rPr sz="3548" b="1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427" name="Ideas to Impacts Innovations Pvt Ltd…"/>
          <p:cNvSpPr txBox="1"/>
          <p:nvPr/>
        </p:nvSpPr>
        <p:spPr>
          <a:xfrm>
            <a:off x="3196656" y="4379537"/>
            <a:ext cx="2750689" cy="761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17" tIns="18817" rIns="18817" bIns="18817" anchor="ctr">
            <a:normAutofit/>
          </a:bodyPr>
          <a:lstStyle/>
          <a:p>
            <a:pPr algn="ctr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663" baseline="46875">
                <a:solidFill>
                  <a:schemeClr val="bg1"/>
                </a:solidFill>
                <a:latin typeface="Gilroy-SemiBold" panose="00000700000000000000" pitchFamily="2" charset="0"/>
              </a:rPr>
              <a:t>Ideas to Impacts Innovations Pvt Ltd</a:t>
            </a:r>
          </a:p>
          <a:p>
            <a:pPr algn="ctr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663" baseline="46875" err="1">
                <a:solidFill>
                  <a:schemeClr val="bg1"/>
                </a:solidFill>
                <a:latin typeface="Gilroy-SemiBold" panose="00000700000000000000" pitchFamily="2" charset="0"/>
              </a:rPr>
              <a:t>Pallod</a:t>
            </a:r>
            <a:r>
              <a:rPr sz="1663" baseline="46875">
                <a:solidFill>
                  <a:schemeClr val="bg1"/>
                </a:solidFill>
                <a:latin typeface="Gilroy-SemiBold" panose="00000700000000000000" pitchFamily="2" charset="0"/>
              </a:rPr>
              <a:t> Farms 3, </a:t>
            </a:r>
            <a:r>
              <a:rPr sz="1663" baseline="46875" err="1">
                <a:solidFill>
                  <a:schemeClr val="bg1"/>
                </a:solidFill>
                <a:latin typeface="Gilroy-SemiBold" panose="00000700000000000000" pitchFamily="2" charset="0"/>
              </a:rPr>
              <a:t>Baner</a:t>
            </a:r>
            <a:r>
              <a:rPr sz="1663" baseline="46875">
                <a:solidFill>
                  <a:schemeClr val="bg1"/>
                </a:solidFill>
                <a:latin typeface="Gilroy-SemiBold" panose="00000700000000000000" pitchFamily="2" charset="0"/>
              </a:rPr>
              <a:t>, Pune 411045</a:t>
            </a:r>
          </a:p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663" baseline="46875">
                <a:solidFill>
                  <a:schemeClr val="bg1"/>
                </a:solidFill>
                <a:latin typeface="Gilroy-SemiBold" panose="00000700000000000000" pitchFamily="2" charset="0"/>
              </a:rPr>
              <a:t>Maharashtra, India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2931632-E0FE-D841-BE33-6EB664B5D3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623" y="316523"/>
            <a:ext cx="1780754" cy="938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2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005051EF-2036-CAA2-1DD4-188F67490A52}"/>
              </a:ext>
            </a:extLst>
          </p:cNvPr>
          <p:cNvSpPr txBox="1">
            <a:spLocks/>
          </p:cNvSpPr>
          <p:nvPr/>
        </p:nvSpPr>
        <p:spPr>
          <a:xfrm>
            <a:off x="201394" y="310788"/>
            <a:ext cx="7939305" cy="379133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XXXX proposal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A4394912-137F-47A7-C79F-B672A58F9B14}"/>
              </a:ext>
            </a:extLst>
          </p:cNvPr>
          <p:cNvSpPr txBox="1">
            <a:spLocks/>
          </p:cNvSpPr>
          <p:nvPr/>
        </p:nvSpPr>
        <p:spPr>
          <a:xfrm>
            <a:off x="201394" y="587515"/>
            <a:ext cx="8736806" cy="33694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None/>
              <a:tabLst/>
              <a:defRPr sz="1600" b="1" i="0" u="none" strike="noStrike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339060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None/>
              <a:tabLst/>
              <a:defRPr sz="1483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67811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None/>
              <a:tabLst/>
              <a:defRPr sz="1335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101717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None/>
              <a:tabLst/>
              <a:defRPr sz="1187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35623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69529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203435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237341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712476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r>
              <a:rPr lang="en-US" dirty="0"/>
              <a:t>content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1D00C8-2E74-59B8-363D-82FC899EBC79}"/>
              </a:ext>
            </a:extLst>
          </p:cNvPr>
          <p:cNvGrpSpPr/>
          <p:nvPr/>
        </p:nvGrpSpPr>
        <p:grpSpPr>
          <a:xfrm>
            <a:off x="311129" y="1119277"/>
            <a:ext cx="7568673" cy="3067058"/>
            <a:chOff x="255145" y="1274788"/>
            <a:chExt cx="7528977" cy="31666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1E012A-0EFA-2528-C9C4-877EEF1FFB54}"/>
                </a:ext>
              </a:extLst>
            </p:cNvPr>
            <p:cNvSpPr txBox="1"/>
            <p:nvPr/>
          </p:nvSpPr>
          <p:spPr>
            <a:xfrm>
              <a:off x="4372190" y="1968143"/>
              <a:ext cx="3411932" cy="3177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l">
                <a:defRPr/>
              </a:pPr>
              <a:r>
                <a:rPr lang="en-IN" sz="1400" dirty="0">
                  <a:solidFill>
                    <a:srgbClr val="F4C204"/>
                  </a:solidFill>
                  <a:latin typeface="☞Gilroy-Medium"/>
                </a:rPr>
                <a:t>Definition of Done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F05764-6C73-EA87-DCFA-008F0BB739E3}"/>
                </a:ext>
              </a:extLst>
            </p:cNvPr>
            <p:cNvSpPr txBox="1"/>
            <p:nvPr/>
          </p:nvSpPr>
          <p:spPr>
            <a:xfrm>
              <a:off x="4372190" y="2590190"/>
              <a:ext cx="2356085" cy="3177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IN" sz="1400" dirty="0">
                  <a:solidFill>
                    <a:srgbClr val="00627D"/>
                  </a:solidFill>
                  <a:latin typeface="☞Gilroy-Medium"/>
                </a:rPr>
                <a:t>Time-Line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FD1E93-7AA8-D07E-BF87-F3C50280A7C6}"/>
                </a:ext>
              </a:extLst>
            </p:cNvPr>
            <p:cNvSpPr txBox="1"/>
            <p:nvPr/>
          </p:nvSpPr>
          <p:spPr>
            <a:xfrm>
              <a:off x="4372190" y="3212237"/>
              <a:ext cx="2312542" cy="3177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l">
                <a:defRPr/>
              </a:pPr>
              <a:r>
                <a:rPr lang="en-IN" sz="1400" dirty="0">
                  <a:solidFill>
                    <a:srgbClr val="F4C204"/>
                  </a:solidFill>
                  <a:latin typeface="☞Gilroy-Medium"/>
                </a:rPr>
                <a:t>Deliverables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893A5F-FC39-AD46-F3F9-1754FE3515AC}"/>
                </a:ext>
              </a:extLst>
            </p:cNvPr>
            <p:cNvSpPr txBox="1"/>
            <p:nvPr/>
          </p:nvSpPr>
          <p:spPr>
            <a:xfrm>
              <a:off x="4372190" y="3826310"/>
              <a:ext cx="3015448" cy="3177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l" hangingPunct="1">
                <a:defRPr/>
              </a:pPr>
              <a:r>
                <a:rPr lang="en-IN" sz="1400" dirty="0">
                  <a:solidFill>
                    <a:srgbClr val="00627D"/>
                  </a:solidFill>
                  <a:latin typeface="☞Gilroy-Medium"/>
                </a:rPr>
                <a:t>Project Cost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F3BEEC-A1C3-6E00-4499-AD2821872C36}"/>
                </a:ext>
              </a:extLst>
            </p:cNvPr>
            <p:cNvGrpSpPr/>
            <p:nvPr/>
          </p:nvGrpSpPr>
          <p:grpSpPr>
            <a:xfrm>
              <a:off x="3847906" y="1286671"/>
              <a:ext cx="429552" cy="683032"/>
              <a:chOff x="338798" y="3818915"/>
              <a:chExt cx="429552" cy="6830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D031F08-1DF2-75C7-43A5-FF7E034FA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0161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0F3BB8-6C1F-AF12-6E48-71DAA181A2DB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01617A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477AB-125D-7421-1D98-05FED2544067}"/>
                </a:ext>
              </a:extLst>
            </p:cNvPr>
            <p:cNvSpPr txBox="1"/>
            <p:nvPr/>
          </p:nvSpPr>
          <p:spPr>
            <a:xfrm>
              <a:off x="803495" y="1321397"/>
              <a:ext cx="215858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IN" sz="1400" dirty="0">
                  <a:solidFill>
                    <a:srgbClr val="00627D"/>
                  </a:solidFill>
                  <a:latin typeface="☞Gilroy-Medium" panose="00000600000000000000" pitchFamily="2" charset="0"/>
                </a:rPr>
                <a:t>Functional Scope</a:t>
              </a:r>
              <a:endParaRPr lang="en-US" sz="1300" b="1" dirty="0">
                <a:solidFill>
                  <a:srgbClr val="00627D"/>
                </a:solidFill>
                <a:latin typeface="☞Gilroy-Medium" panose="00000600000000000000" pitchFamily="2" charset="0"/>
                <a:cs typeface="Poppins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1AE2D0-980F-883F-1B83-E704D19B8CC5}"/>
                </a:ext>
              </a:extLst>
            </p:cNvPr>
            <p:cNvSpPr txBox="1"/>
            <p:nvPr/>
          </p:nvSpPr>
          <p:spPr>
            <a:xfrm>
              <a:off x="803495" y="1939624"/>
              <a:ext cx="287898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l" hangingPunct="1">
                <a:defRPr/>
              </a:pPr>
              <a:r>
                <a:rPr lang="en-IN" sz="1400" dirty="0">
                  <a:solidFill>
                    <a:srgbClr val="F4C204"/>
                  </a:solidFill>
                  <a:latin typeface="☞Gilroy-Medium"/>
                </a:rPr>
                <a:t>Non-Functional Scope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45E6C6-5888-1B65-4208-303342417977}"/>
                </a:ext>
              </a:extLst>
            </p:cNvPr>
            <p:cNvSpPr txBox="1"/>
            <p:nvPr/>
          </p:nvSpPr>
          <p:spPr>
            <a:xfrm>
              <a:off x="803495" y="2557851"/>
              <a:ext cx="282860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IN" sz="1400" dirty="0">
                  <a:solidFill>
                    <a:srgbClr val="00627D"/>
                  </a:solidFill>
                  <a:latin typeface="☞Gilroy-Medium"/>
                </a:rPr>
                <a:t>Not in Scope</a:t>
              </a:r>
              <a:endParaRPr lang="en-US" sz="1300" b="1" dirty="0">
                <a:solidFill>
                  <a:srgbClr val="00627D"/>
                </a:solidFill>
                <a:latin typeface="Gilroy-Bold" panose="00000800000000000000"/>
                <a:cs typeface="Poppins" pitchFamily="2" charset="7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90056A-F16B-EABA-DDA4-30B53CB6F821}"/>
                </a:ext>
              </a:extLst>
            </p:cNvPr>
            <p:cNvSpPr txBox="1"/>
            <p:nvPr/>
          </p:nvSpPr>
          <p:spPr>
            <a:xfrm>
              <a:off x="803495" y="3176078"/>
              <a:ext cx="293735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l" hangingPunct="1">
                <a:defRPr/>
              </a:pPr>
              <a:r>
                <a:rPr lang="en-IN" sz="1400" dirty="0">
                  <a:solidFill>
                    <a:srgbClr val="F4C204"/>
                  </a:solidFill>
                  <a:latin typeface="☞Gilroy-Medium"/>
                </a:rPr>
                <a:t>Pre-Requisites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EE04C9-73E2-8597-B2BC-13846B9CAC2C}"/>
                </a:ext>
              </a:extLst>
            </p:cNvPr>
            <p:cNvSpPr txBox="1"/>
            <p:nvPr/>
          </p:nvSpPr>
          <p:spPr>
            <a:xfrm>
              <a:off x="803495" y="3794305"/>
              <a:ext cx="282860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l" hangingPunct="1">
                <a:defRPr/>
              </a:pPr>
              <a:r>
                <a:rPr lang="en-IN" sz="1400" dirty="0">
                  <a:solidFill>
                    <a:srgbClr val="00627D"/>
                  </a:solidFill>
                  <a:latin typeface="☞Gilroy-Medium"/>
                </a:rPr>
                <a:t>Assumptions and Dependencies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3F2E864-AB98-0D36-276E-D067A517555E}"/>
                </a:ext>
              </a:extLst>
            </p:cNvPr>
            <p:cNvGrpSpPr/>
            <p:nvPr/>
          </p:nvGrpSpPr>
          <p:grpSpPr>
            <a:xfrm>
              <a:off x="265716" y="1274788"/>
              <a:ext cx="429552" cy="683032"/>
              <a:chOff x="338798" y="3818915"/>
              <a:chExt cx="429552" cy="68303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A58FD4-636A-AC12-4202-2875BE417E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0161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BA1ED04-72D4-7F6A-85CD-5C8AE875E29D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01617A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EDA43B5-1408-68B8-644B-208B98FAF069}"/>
                </a:ext>
              </a:extLst>
            </p:cNvPr>
            <p:cNvGrpSpPr/>
            <p:nvPr/>
          </p:nvGrpSpPr>
          <p:grpSpPr>
            <a:xfrm>
              <a:off x="265716" y="1887522"/>
              <a:ext cx="429552" cy="683032"/>
              <a:chOff x="338798" y="3818915"/>
              <a:chExt cx="429552" cy="683032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E5D3E7B-55AB-3D78-F249-9F48C943B3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F4C20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EB20F79-0DBE-D5A8-A631-616B1F514274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F4C204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DEB6D34-1519-4747-8978-A57C89A2A4EF}"/>
                </a:ext>
              </a:extLst>
            </p:cNvPr>
            <p:cNvGrpSpPr/>
            <p:nvPr/>
          </p:nvGrpSpPr>
          <p:grpSpPr>
            <a:xfrm>
              <a:off x="265716" y="2500256"/>
              <a:ext cx="429552" cy="683032"/>
              <a:chOff x="338798" y="3818915"/>
              <a:chExt cx="429552" cy="68303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522550E-23F3-1163-5D01-437C549CEA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0161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6506B8E-C396-2FBD-3A67-DE42FA9FAB76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01617A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510E678-F76E-5BF3-7D3A-092B8407E0FB}"/>
                </a:ext>
              </a:extLst>
            </p:cNvPr>
            <p:cNvGrpSpPr/>
            <p:nvPr/>
          </p:nvGrpSpPr>
          <p:grpSpPr>
            <a:xfrm>
              <a:off x="265716" y="3112990"/>
              <a:ext cx="429552" cy="683032"/>
              <a:chOff x="338798" y="3818915"/>
              <a:chExt cx="429552" cy="68303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D7D4584-A475-B495-68CD-6F79EBF2B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F4C20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04068CF-8ED4-D340-88F7-DF0397CDBACB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F4C204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F248EE7-9C12-2104-AB55-AE6CA62E67F7}"/>
                </a:ext>
              </a:extLst>
            </p:cNvPr>
            <p:cNvGrpSpPr/>
            <p:nvPr/>
          </p:nvGrpSpPr>
          <p:grpSpPr>
            <a:xfrm>
              <a:off x="265716" y="3725723"/>
              <a:ext cx="429552" cy="683032"/>
              <a:chOff x="338798" y="3818915"/>
              <a:chExt cx="429552" cy="683032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DD28C8A-A28D-D84E-AFF3-CF42DA485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0161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E7740C4-0EB9-F57E-900A-2020CAA88E1E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01617A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6F33DCD-75EA-378A-4762-29BE8E1374E0}"/>
                </a:ext>
              </a:extLst>
            </p:cNvPr>
            <p:cNvSpPr txBox="1"/>
            <p:nvPr/>
          </p:nvSpPr>
          <p:spPr>
            <a:xfrm>
              <a:off x="255145" y="1331055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☞Gilroy-Bold" panose="00000800000000000000"/>
                </a:rPr>
                <a:t>01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23380A-499C-50E3-D669-2875C68CD400}"/>
                </a:ext>
              </a:extLst>
            </p:cNvPr>
            <p:cNvSpPr txBox="1"/>
            <p:nvPr/>
          </p:nvSpPr>
          <p:spPr>
            <a:xfrm>
              <a:off x="255145" y="1941845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>
                  <a:solidFill>
                    <a:schemeClr val="bg1"/>
                  </a:solidFill>
                  <a:latin typeface="☞Gilroy-Bold" panose="00000800000000000000"/>
                </a:rPr>
                <a:t>02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FDB85C0-14D1-82A9-D68E-2047B26BDE2C}"/>
                </a:ext>
              </a:extLst>
            </p:cNvPr>
            <p:cNvSpPr txBox="1"/>
            <p:nvPr/>
          </p:nvSpPr>
          <p:spPr>
            <a:xfrm>
              <a:off x="255145" y="2552635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☞Gilroy-Bold" panose="00000800000000000000"/>
                </a:rPr>
                <a:t>03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9ED9969-7CF3-4791-43ED-8A8BA5B19BB1}"/>
                </a:ext>
              </a:extLst>
            </p:cNvPr>
            <p:cNvSpPr txBox="1"/>
            <p:nvPr/>
          </p:nvSpPr>
          <p:spPr>
            <a:xfrm>
              <a:off x="255145" y="3163425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>
                  <a:solidFill>
                    <a:schemeClr val="bg1"/>
                  </a:solidFill>
                  <a:latin typeface="☞Gilroy-Bold" panose="00000800000000000000"/>
                </a:rPr>
                <a:t>04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3962E1-8C5E-8EA2-EEBA-8BCAD7FA8463}"/>
                </a:ext>
              </a:extLst>
            </p:cNvPr>
            <p:cNvSpPr txBox="1"/>
            <p:nvPr/>
          </p:nvSpPr>
          <p:spPr>
            <a:xfrm>
              <a:off x="255145" y="3774216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☞Gilroy-Bold" panose="00000800000000000000"/>
                </a:rPr>
                <a:t>05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A717E60-9D5A-09F8-0092-60FBA21877AD}"/>
                </a:ext>
              </a:extLst>
            </p:cNvPr>
            <p:cNvGrpSpPr/>
            <p:nvPr/>
          </p:nvGrpSpPr>
          <p:grpSpPr>
            <a:xfrm>
              <a:off x="3847906" y="1904596"/>
              <a:ext cx="429552" cy="683032"/>
              <a:chOff x="338798" y="3818915"/>
              <a:chExt cx="429552" cy="68303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246FD61-030B-2276-9014-5EF50FF64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F4C20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AF765C6-5527-14D6-A6C8-8408B5706EE8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F4C204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BE6472C-1688-214B-6830-16FF93E5E24F}"/>
                </a:ext>
              </a:extLst>
            </p:cNvPr>
            <p:cNvGrpSpPr/>
            <p:nvPr/>
          </p:nvGrpSpPr>
          <p:grpSpPr>
            <a:xfrm>
              <a:off x="3847906" y="2522521"/>
              <a:ext cx="429552" cy="683032"/>
              <a:chOff x="338798" y="3818915"/>
              <a:chExt cx="429552" cy="683032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8762635-BF81-E651-A747-83A38FAA3E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0161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EA01CB8-23C5-3C80-F04A-A52F35E6FC86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01617A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E931F-8892-0B35-65F5-2D193105026E}"/>
                </a:ext>
              </a:extLst>
            </p:cNvPr>
            <p:cNvGrpSpPr/>
            <p:nvPr/>
          </p:nvGrpSpPr>
          <p:grpSpPr>
            <a:xfrm>
              <a:off x="3847906" y="3140446"/>
              <a:ext cx="429552" cy="683032"/>
              <a:chOff x="338798" y="3818915"/>
              <a:chExt cx="429552" cy="68303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7144977-B015-F011-DD84-7AD7D20760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F4C20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C4E0B55-CF76-CE48-6AF3-A7E788F63ED2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F4C204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3D03683-97BE-D730-E2B8-7CCE8B630428}"/>
                </a:ext>
              </a:extLst>
            </p:cNvPr>
            <p:cNvGrpSpPr/>
            <p:nvPr/>
          </p:nvGrpSpPr>
          <p:grpSpPr>
            <a:xfrm>
              <a:off x="3847906" y="3758371"/>
              <a:ext cx="429552" cy="683032"/>
              <a:chOff x="338798" y="3818915"/>
              <a:chExt cx="429552" cy="68303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E06534F-2F0A-E869-E8A5-9AADB42B28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574" y="4248467"/>
                <a:ext cx="0" cy="253480"/>
              </a:xfrm>
              <a:prstGeom prst="line">
                <a:avLst/>
              </a:prstGeom>
              <a:ln w="19050">
                <a:solidFill>
                  <a:srgbClr val="0161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5CEC71-C758-3487-BCBF-D4B9B63F2196}"/>
                  </a:ext>
                </a:extLst>
              </p:cNvPr>
              <p:cNvSpPr/>
              <p:nvPr/>
            </p:nvSpPr>
            <p:spPr>
              <a:xfrm>
                <a:off x="338798" y="3818915"/>
                <a:ext cx="429552" cy="429552"/>
              </a:xfrm>
              <a:prstGeom prst="ellipse">
                <a:avLst/>
              </a:prstGeom>
              <a:solidFill>
                <a:srgbClr val="01617A"/>
              </a:solidFill>
              <a:ln w="28575" cap="flat">
                <a:solidFill>
                  <a:schemeClr val="bg1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all" spc="512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Medium"/>
                  <a:ea typeface="Avenir Medium"/>
                  <a:cs typeface="Avenir Medium"/>
                  <a:sym typeface="Avenir Medium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7FB487-5114-93AF-E5BE-A5D39E34685A}"/>
                </a:ext>
              </a:extLst>
            </p:cNvPr>
            <p:cNvSpPr txBox="1"/>
            <p:nvPr/>
          </p:nvSpPr>
          <p:spPr>
            <a:xfrm>
              <a:off x="3823844" y="1957255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☞Gilroy-Bold" panose="00000800000000000000"/>
                </a:rPr>
                <a:t>07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CD1C29-A58B-9704-C551-69A3A7FB80DC}"/>
                </a:ext>
              </a:extLst>
            </p:cNvPr>
            <p:cNvSpPr txBox="1"/>
            <p:nvPr/>
          </p:nvSpPr>
          <p:spPr>
            <a:xfrm>
              <a:off x="3823844" y="2573791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☞Gilroy-Bold" panose="00000800000000000000"/>
                </a:rPr>
                <a:t>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66224F-F2C5-E108-5A7E-950C033AA553}"/>
                </a:ext>
              </a:extLst>
            </p:cNvPr>
            <p:cNvSpPr txBox="1"/>
            <p:nvPr/>
          </p:nvSpPr>
          <p:spPr>
            <a:xfrm>
              <a:off x="3823844" y="3190327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☞Gilroy-Bold" panose="00000800000000000000"/>
                </a:rPr>
                <a:t>09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DF2CD6-E90F-452D-29C3-433E239A4CCE}"/>
                </a:ext>
              </a:extLst>
            </p:cNvPr>
            <p:cNvSpPr txBox="1"/>
            <p:nvPr/>
          </p:nvSpPr>
          <p:spPr>
            <a:xfrm>
              <a:off x="3823844" y="3806864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☞Gilroy-Bold" panose="00000800000000000000"/>
                </a:rPr>
                <a:t>10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80AD3F-CBA9-BD26-4D0B-510CF8B34347}"/>
                </a:ext>
              </a:extLst>
            </p:cNvPr>
            <p:cNvSpPr txBox="1"/>
            <p:nvPr/>
          </p:nvSpPr>
          <p:spPr>
            <a:xfrm>
              <a:off x="4372190" y="1362043"/>
              <a:ext cx="215858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IN" sz="1400" dirty="0">
                  <a:solidFill>
                    <a:srgbClr val="00627D"/>
                  </a:solidFill>
                  <a:latin typeface="☞Gilroy-Medium" panose="00000600000000000000" pitchFamily="2" charset="0"/>
                </a:rPr>
                <a:t>Approach</a:t>
              </a:r>
              <a:endParaRPr lang="en-US" sz="1300" b="1" dirty="0">
                <a:solidFill>
                  <a:srgbClr val="00627D"/>
                </a:solidFill>
                <a:latin typeface="☞Gilroy-Medium" panose="00000600000000000000" pitchFamily="2" charset="0"/>
                <a:cs typeface="Poppins" pitchFamily="2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086D56-6F43-F925-C173-47BE2C5CE985}"/>
                </a:ext>
              </a:extLst>
            </p:cNvPr>
            <p:cNvSpPr txBox="1"/>
            <p:nvPr/>
          </p:nvSpPr>
          <p:spPr>
            <a:xfrm>
              <a:off x="3823844" y="1340719"/>
              <a:ext cx="4456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☞Gilroy-Bold" panose="00000800000000000000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1143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E35599-A606-C1A5-8E71-8D8091C944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4339" y="987330"/>
            <a:ext cx="4284662" cy="410486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buFont typeface="+mj-lt"/>
              <a:buAutoNum type="arabicPeriod"/>
            </a:pPr>
            <a:endParaRPr lang="en-IN" sz="1050" dirty="0">
              <a:effectLst/>
              <a:latin typeface="☞Gilroy-Medium" panose="000006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D2C5C57-68B4-7B4F-BD49-A8F12B2B31C5}"/>
              </a:ext>
            </a:extLst>
          </p:cNvPr>
          <p:cNvSpPr txBox="1">
            <a:spLocks/>
          </p:cNvSpPr>
          <p:nvPr/>
        </p:nvSpPr>
        <p:spPr>
          <a:xfrm>
            <a:off x="5036426" y="984784"/>
            <a:ext cx="4183629" cy="4320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35458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Blip>
                <a:blip r:embed="rId3"/>
              </a:buBlip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1pPr>
            <a:lvl2pPr marL="470916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Char char="•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706374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941832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Char char="Ø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177290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412748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1648206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1883664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119122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235458" lvl="1" indent="0" hangingPunct="1">
              <a:buNone/>
            </a:pPr>
            <a:endParaRPr lang="en-IN" sz="1050" dirty="0">
              <a:latin typeface="☞Gilroy-Medium" panose="000006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5DF0A95-5308-D2EB-A0BC-0DB532515349}"/>
              </a:ext>
            </a:extLst>
          </p:cNvPr>
          <p:cNvSpPr txBox="1">
            <a:spLocks/>
          </p:cNvSpPr>
          <p:nvPr/>
        </p:nvSpPr>
        <p:spPr>
          <a:xfrm>
            <a:off x="201394" y="310788"/>
            <a:ext cx="7939305" cy="379133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Scope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2B37312B-1951-18FD-9C00-76C978FF2479}"/>
              </a:ext>
            </a:extLst>
          </p:cNvPr>
          <p:cNvSpPr txBox="1">
            <a:spLocks/>
          </p:cNvSpPr>
          <p:nvPr/>
        </p:nvSpPr>
        <p:spPr>
          <a:xfrm>
            <a:off x="201394" y="587515"/>
            <a:ext cx="8736806" cy="33694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None/>
              <a:tabLst/>
              <a:defRPr sz="1600" b="1" i="0" u="none" strike="noStrike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339060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None/>
              <a:tabLst/>
              <a:defRPr sz="1483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67811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None/>
              <a:tabLst/>
              <a:defRPr sz="1335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101717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None/>
              <a:tabLst/>
              <a:defRPr sz="1187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35623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69529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203435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237341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712476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r>
              <a:rPr lang="en-US" dirty="0"/>
              <a:t>Functional 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723D3A-B62D-1270-2A26-3054DC7BA0C3}"/>
              </a:ext>
            </a:extLst>
          </p:cNvPr>
          <p:cNvCxnSpPr>
            <a:cxnSpLocks/>
          </p:cNvCxnSpPr>
          <p:nvPr/>
        </p:nvCxnSpPr>
        <p:spPr>
          <a:xfrm>
            <a:off x="318394" y="1135657"/>
            <a:ext cx="0" cy="3985113"/>
          </a:xfrm>
          <a:prstGeom prst="line">
            <a:avLst/>
          </a:prstGeom>
          <a:ln w="19050">
            <a:solidFill>
              <a:srgbClr val="F4C20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80E287-6142-F49D-BA6A-9EC2281D7FE2}"/>
              </a:ext>
            </a:extLst>
          </p:cNvPr>
          <p:cNvGrpSpPr/>
          <p:nvPr/>
        </p:nvGrpSpPr>
        <p:grpSpPr>
          <a:xfrm>
            <a:off x="269082" y="1118347"/>
            <a:ext cx="197643" cy="98624"/>
            <a:chOff x="269082" y="1046757"/>
            <a:chExt cx="197643" cy="9862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10C973-49A1-7B06-A9E5-85F07B40043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019041-E696-3C12-79BD-3B56D8A0836D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8AED81-E96F-E8BB-B37E-391BE1093772}"/>
              </a:ext>
            </a:extLst>
          </p:cNvPr>
          <p:cNvGrpSpPr/>
          <p:nvPr/>
        </p:nvGrpSpPr>
        <p:grpSpPr>
          <a:xfrm>
            <a:off x="269082" y="1360690"/>
            <a:ext cx="197643" cy="98624"/>
            <a:chOff x="269082" y="1046757"/>
            <a:chExt cx="197643" cy="9862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B4746B-75C2-49B8-A2E6-281F74893E7D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EEB3B2-F8D8-7C92-B525-EFB14FB43395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407EF6-0DEA-BA19-EB2C-FFBE9D7E345B}"/>
              </a:ext>
            </a:extLst>
          </p:cNvPr>
          <p:cNvGrpSpPr/>
          <p:nvPr/>
        </p:nvGrpSpPr>
        <p:grpSpPr>
          <a:xfrm>
            <a:off x="269082" y="1596634"/>
            <a:ext cx="197643" cy="98624"/>
            <a:chOff x="269082" y="1046757"/>
            <a:chExt cx="197643" cy="9862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2096732-535F-47F8-5B22-2BEBDE9DDE51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E62BBFF-CA22-D718-8B29-BC0C06C48C71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7E4A94-727B-0792-DE4C-57F4E218E5A8}"/>
              </a:ext>
            </a:extLst>
          </p:cNvPr>
          <p:cNvGrpSpPr/>
          <p:nvPr/>
        </p:nvGrpSpPr>
        <p:grpSpPr>
          <a:xfrm>
            <a:off x="269082" y="1842092"/>
            <a:ext cx="197643" cy="98624"/>
            <a:chOff x="269082" y="1046757"/>
            <a:chExt cx="197643" cy="9862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5275FF-F2EF-EE7E-F016-EDE78729D62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5B147D7-CFCD-C79E-076A-A8C324916294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8FC62A-E785-75F0-743F-145945C74DFF}"/>
              </a:ext>
            </a:extLst>
          </p:cNvPr>
          <p:cNvGrpSpPr/>
          <p:nvPr/>
        </p:nvGrpSpPr>
        <p:grpSpPr>
          <a:xfrm>
            <a:off x="269082" y="2313981"/>
            <a:ext cx="197643" cy="98624"/>
            <a:chOff x="269082" y="1046757"/>
            <a:chExt cx="197643" cy="9862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11504F-1F3C-3871-2DA6-4D834C71575A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5E8DA2-357A-2283-7367-F3C78584F0A2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80C5AE-E903-84EE-C33C-7581BB2559FA}"/>
              </a:ext>
            </a:extLst>
          </p:cNvPr>
          <p:cNvGrpSpPr/>
          <p:nvPr/>
        </p:nvGrpSpPr>
        <p:grpSpPr>
          <a:xfrm>
            <a:off x="269082" y="2546105"/>
            <a:ext cx="197643" cy="98624"/>
            <a:chOff x="269082" y="1046757"/>
            <a:chExt cx="197643" cy="9862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3ACB24-3D79-1694-3164-7DE5A038AC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E1E31B5-8BAA-BA44-3A1C-494D01A2EE90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BB8929-9270-65CF-82A0-7C5579917150}"/>
              </a:ext>
            </a:extLst>
          </p:cNvPr>
          <p:cNvGrpSpPr/>
          <p:nvPr/>
        </p:nvGrpSpPr>
        <p:grpSpPr>
          <a:xfrm>
            <a:off x="269082" y="2792186"/>
            <a:ext cx="197643" cy="98624"/>
            <a:chOff x="269082" y="1046757"/>
            <a:chExt cx="197643" cy="9862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DB78AF-89F1-F463-C761-2C7AA0A9E7EB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33F2A98-0FF1-3971-E77F-051E27688352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6B6F6B-12C9-E0C9-59EE-D4F25611CFC7}"/>
              </a:ext>
            </a:extLst>
          </p:cNvPr>
          <p:cNvGrpSpPr/>
          <p:nvPr/>
        </p:nvGrpSpPr>
        <p:grpSpPr>
          <a:xfrm>
            <a:off x="269082" y="3031104"/>
            <a:ext cx="197643" cy="98624"/>
            <a:chOff x="269082" y="1046757"/>
            <a:chExt cx="197643" cy="9862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C6228E-831C-3A38-9D33-5E93B025B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5830B18-D681-8401-F676-5C241AE6D944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28D7CE-7669-267C-C58A-22D644DE5997}"/>
              </a:ext>
            </a:extLst>
          </p:cNvPr>
          <p:cNvGrpSpPr/>
          <p:nvPr/>
        </p:nvGrpSpPr>
        <p:grpSpPr>
          <a:xfrm>
            <a:off x="269082" y="3277185"/>
            <a:ext cx="197643" cy="98624"/>
            <a:chOff x="269082" y="1046757"/>
            <a:chExt cx="197643" cy="9862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DFE985-E538-98C3-E951-262AB1E573F5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CA7097C-A5A1-7FFA-A750-68F54F6191B0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8CA805-F4C9-81B3-DF8F-0E29F7EEF00A}"/>
              </a:ext>
            </a:extLst>
          </p:cNvPr>
          <p:cNvGrpSpPr/>
          <p:nvPr/>
        </p:nvGrpSpPr>
        <p:grpSpPr>
          <a:xfrm>
            <a:off x="269082" y="3511314"/>
            <a:ext cx="197643" cy="98624"/>
            <a:chOff x="269082" y="1046757"/>
            <a:chExt cx="197643" cy="9862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8D6BFE-37D7-115F-E5B9-187BFB1167AA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FDC821-5E8B-4EC1-88D6-9E8D0F509426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8BD880C-ECEC-734F-561A-219BBD3922E8}"/>
              </a:ext>
            </a:extLst>
          </p:cNvPr>
          <p:cNvGrpSpPr/>
          <p:nvPr/>
        </p:nvGrpSpPr>
        <p:grpSpPr>
          <a:xfrm>
            <a:off x="269082" y="3748884"/>
            <a:ext cx="197643" cy="98624"/>
            <a:chOff x="269082" y="1046757"/>
            <a:chExt cx="197643" cy="9862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BFFA0BA-8C55-48EC-8DDB-A42CD231C2DA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D1B27F8-CFC1-DA68-F873-B60D6D399DA9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52C996-3D65-5324-B40D-C551A9DC9E13}"/>
              </a:ext>
            </a:extLst>
          </p:cNvPr>
          <p:cNvGrpSpPr/>
          <p:nvPr/>
        </p:nvGrpSpPr>
        <p:grpSpPr>
          <a:xfrm>
            <a:off x="269082" y="3999502"/>
            <a:ext cx="197643" cy="98624"/>
            <a:chOff x="269082" y="1046757"/>
            <a:chExt cx="197643" cy="9862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423550-FB6A-0E41-F0FC-CFE3DCD1763D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F7A267-86C5-9F01-AF23-68E0FA22F410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4F0242-2A8E-13E8-8B98-58AAC24EA6A3}"/>
              </a:ext>
            </a:extLst>
          </p:cNvPr>
          <p:cNvGrpSpPr/>
          <p:nvPr/>
        </p:nvGrpSpPr>
        <p:grpSpPr>
          <a:xfrm>
            <a:off x="269082" y="4237073"/>
            <a:ext cx="197643" cy="98624"/>
            <a:chOff x="269082" y="1046757"/>
            <a:chExt cx="197643" cy="9862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13B0DBD-6927-57BA-7701-47CAA414674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1814742-CEFF-B54B-4F2C-6F6FB497116D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51E722-ED7B-260D-9D39-D9B9EB815322}"/>
              </a:ext>
            </a:extLst>
          </p:cNvPr>
          <p:cNvGrpSpPr/>
          <p:nvPr/>
        </p:nvGrpSpPr>
        <p:grpSpPr>
          <a:xfrm>
            <a:off x="269082" y="4714575"/>
            <a:ext cx="197643" cy="98624"/>
            <a:chOff x="269082" y="1046757"/>
            <a:chExt cx="197643" cy="9862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F16E4C7-64B9-8EFE-41C4-EE378867F3E1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688C552-F1F3-13A6-D5AB-14F8A89842B0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DE616D2-3F0E-595C-D5B5-9E4399680ACE}"/>
              </a:ext>
            </a:extLst>
          </p:cNvPr>
          <p:cNvGrpSpPr/>
          <p:nvPr/>
        </p:nvGrpSpPr>
        <p:grpSpPr>
          <a:xfrm>
            <a:off x="269082" y="4967877"/>
            <a:ext cx="197643" cy="98624"/>
            <a:chOff x="269082" y="1046757"/>
            <a:chExt cx="197643" cy="9862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BAF465-A237-086F-8C86-F1096CFA89E2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A743B8E-55B7-3180-C0D9-3B970AB489DA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9F4BE7-9DF7-9A5C-B36C-60681D8118F5}"/>
              </a:ext>
            </a:extLst>
          </p:cNvPr>
          <p:cNvCxnSpPr>
            <a:cxnSpLocks/>
          </p:cNvCxnSpPr>
          <p:nvPr/>
        </p:nvCxnSpPr>
        <p:spPr>
          <a:xfrm>
            <a:off x="4887152" y="1135657"/>
            <a:ext cx="0" cy="3985113"/>
          </a:xfrm>
          <a:prstGeom prst="line">
            <a:avLst/>
          </a:prstGeom>
          <a:ln w="19050">
            <a:solidFill>
              <a:srgbClr val="4FA6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2916713-0996-A06A-5B81-2A85A50C14B8}"/>
              </a:ext>
            </a:extLst>
          </p:cNvPr>
          <p:cNvGrpSpPr/>
          <p:nvPr/>
        </p:nvGrpSpPr>
        <p:grpSpPr>
          <a:xfrm>
            <a:off x="4837642" y="1113605"/>
            <a:ext cx="197643" cy="98624"/>
            <a:chOff x="269082" y="1046757"/>
            <a:chExt cx="197643" cy="986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8B6AE4-589A-F0A5-5A3A-8947FD7C2B55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4C20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C53611-6764-9FB3-2345-701487313294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4C20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5F0C49-B8E5-8FE4-D8FB-B3D98AFEBA84}"/>
              </a:ext>
            </a:extLst>
          </p:cNvPr>
          <p:cNvGrpSpPr/>
          <p:nvPr/>
        </p:nvGrpSpPr>
        <p:grpSpPr>
          <a:xfrm>
            <a:off x="4837642" y="1353201"/>
            <a:ext cx="197643" cy="98624"/>
            <a:chOff x="269082" y="1046757"/>
            <a:chExt cx="197643" cy="9862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FA313B-2982-CC89-E4E2-F433FFBD03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2870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8BC296-0094-8066-2F09-A77954960169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2870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F5AC63-775B-84A7-0CE6-4CC6AE288104}"/>
              </a:ext>
            </a:extLst>
          </p:cNvPr>
          <p:cNvGrpSpPr/>
          <p:nvPr/>
        </p:nvGrpSpPr>
        <p:grpSpPr>
          <a:xfrm>
            <a:off x="4838783" y="1589424"/>
            <a:ext cx="197643" cy="98624"/>
            <a:chOff x="269082" y="1046757"/>
            <a:chExt cx="197643" cy="98624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360F021-71DE-308C-5D33-BB756F3A5E5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4C20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E9658FD-7BE2-B73A-005D-13A11CC637AE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4C20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D8B7EE9-3B5F-E354-C53C-C3A454075C08}"/>
              </a:ext>
            </a:extLst>
          </p:cNvPr>
          <p:cNvGrpSpPr/>
          <p:nvPr/>
        </p:nvGrpSpPr>
        <p:grpSpPr>
          <a:xfrm>
            <a:off x="4832323" y="1835921"/>
            <a:ext cx="197643" cy="98624"/>
            <a:chOff x="269082" y="1046757"/>
            <a:chExt cx="197643" cy="98624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166581-0140-D01B-8E78-8BD2C5E63B2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2870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12AC51A-1393-833D-3622-467EDF406045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2870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73B6800-D7F4-4AC7-DD79-FCB648564E91}"/>
              </a:ext>
            </a:extLst>
          </p:cNvPr>
          <p:cNvGrpSpPr/>
          <p:nvPr/>
        </p:nvGrpSpPr>
        <p:grpSpPr>
          <a:xfrm>
            <a:off x="4838783" y="2077000"/>
            <a:ext cx="197643" cy="98624"/>
            <a:chOff x="269082" y="1046757"/>
            <a:chExt cx="197643" cy="9862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0D491B8-33B0-334C-1CAF-7F36F73557A1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4C20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93E3DA8-223D-8EF8-28B5-9D0048108AA0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4C20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D7595A-3F97-D12A-DA62-95B1125E7021}"/>
              </a:ext>
            </a:extLst>
          </p:cNvPr>
          <p:cNvGrpSpPr/>
          <p:nvPr/>
        </p:nvGrpSpPr>
        <p:grpSpPr>
          <a:xfrm>
            <a:off x="4832323" y="2311735"/>
            <a:ext cx="197643" cy="98624"/>
            <a:chOff x="269082" y="1046757"/>
            <a:chExt cx="197643" cy="9862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D93F71-22F8-4F20-FDE5-D06574B4F4CB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2870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FE5AF82-0111-7214-9B15-31184D219EB1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2870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72D7BDA-9EBA-2A05-FA0F-7223792F250E}"/>
              </a:ext>
            </a:extLst>
          </p:cNvPr>
          <p:cNvGrpSpPr/>
          <p:nvPr/>
        </p:nvGrpSpPr>
        <p:grpSpPr>
          <a:xfrm>
            <a:off x="4838783" y="2550869"/>
            <a:ext cx="197643" cy="98624"/>
            <a:chOff x="269082" y="1046757"/>
            <a:chExt cx="197643" cy="9862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CF45FD8-4286-6DED-CF38-76236AB66F52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4C20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756044F-DF8C-F9C3-E4C8-DAECE93D649F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4C20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E49F944-712D-5DDD-7404-AC23AC8FE57C}"/>
              </a:ext>
            </a:extLst>
          </p:cNvPr>
          <p:cNvGrpSpPr/>
          <p:nvPr/>
        </p:nvGrpSpPr>
        <p:grpSpPr>
          <a:xfrm>
            <a:off x="4832323" y="3041058"/>
            <a:ext cx="197643" cy="98624"/>
            <a:chOff x="269082" y="1046757"/>
            <a:chExt cx="197643" cy="9862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C51840D-DB4C-E3E2-A111-9FB5480B2E30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2870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89B9A67-BD47-59A1-7D30-C1AC2C3866AA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2870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BB60799-86D7-D351-1AB6-8EFCFC13ACCF}"/>
              </a:ext>
            </a:extLst>
          </p:cNvPr>
          <p:cNvGrpSpPr/>
          <p:nvPr/>
        </p:nvGrpSpPr>
        <p:grpSpPr>
          <a:xfrm>
            <a:off x="4838783" y="3279728"/>
            <a:ext cx="197643" cy="98624"/>
            <a:chOff x="269082" y="1046757"/>
            <a:chExt cx="197643" cy="98624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E611FB-E814-E523-B7EA-430379591E7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4C20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F390A0A-8F3C-DC20-AF97-B8120E1B0BE6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4C20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72A2DC-92BC-84A4-F614-06D26D92D699}"/>
              </a:ext>
            </a:extLst>
          </p:cNvPr>
          <p:cNvGrpSpPr/>
          <p:nvPr/>
        </p:nvGrpSpPr>
        <p:grpSpPr>
          <a:xfrm>
            <a:off x="4832323" y="3509627"/>
            <a:ext cx="197643" cy="98624"/>
            <a:chOff x="269082" y="1046757"/>
            <a:chExt cx="197643" cy="98624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D8857EE-9CD6-4264-01D2-D0C0B07C289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2870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B3CAE76-5672-DD48-9E90-D16259A91D22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2870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D1E5D1-B4EC-C604-9EB9-E2F941097A51}"/>
              </a:ext>
            </a:extLst>
          </p:cNvPr>
          <p:cNvGrpSpPr/>
          <p:nvPr/>
        </p:nvGrpSpPr>
        <p:grpSpPr>
          <a:xfrm>
            <a:off x="4838783" y="3750841"/>
            <a:ext cx="197643" cy="98624"/>
            <a:chOff x="269082" y="1046757"/>
            <a:chExt cx="197643" cy="98624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5153B2B-D102-8CEF-20AB-3D9C15B510A1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4C20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975B004-F02A-07E0-ECF7-C6EA3D9ADEBA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4C20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C00E5A2-52A6-6D0F-C8F0-DE0669389206}"/>
              </a:ext>
            </a:extLst>
          </p:cNvPr>
          <p:cNvGrpSpPr/>
          <p:nvPr/>
        </p:nvGrpSpPr>
        <p:grpSpPr>
          <a:xfrm>
            <a:off x="4832323" y="3995714"/>
            <a:ext cx="197643" cy="98624"/>
            <a:chOff x="269082" y="1046757"/>
            <a:chExt cx="197643" cy="9862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D41AF6-1D5A-6FC8-DD57-89EC742F52F0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2870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076D1C6-3BE1-EAEA-EEFE-F1A93CAD80E6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2870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9A76402-B723-FCEE-7869-63D54BB2CD8F}"/>
              </a:ext>
            </a:extLst>
          </p:cNvPr>
          <p:cNvGrpSpPr/>
          <p:nvPr/>
        </p:nvGrpSpPr>
        <p:grpSpPr>
          <a:xfrm>
            <a:off x="4838783" y="4236616"/>
            <a:ext cx="197643" cy="98624"/>
            <a:chOff x="269082" y="1046757"/>
            <a:chExt cx="197643" cy="98624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71C3190-D710-D899-0780-C483ACBADCDE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4C20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B368DC4-C036-5D2A-F2B2-2E5D0A558680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4C20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9038318-B270-53FD-AF8A-CF19B47CE650}"/>
              </a:ext>
            </a:extLst>
          </p:cNvPr>
          <p:cNvGrpSpPr/>
          <p:nvPr/>
        </p:nvGrpSpPr>
        <p:grpSpPr>
          <a:xfrm>
            <a:off x="4832323" y="4477518"/>
            <a:ext cx="197643" cy="98624"/>
            <a:chOff x="269082" y="1046757"/>
            <a:chExt cx="197643" cy="98624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66F01FF-A2D1-567F-B076-6FFE286F68A9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2870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1EE9279-FED2-329E-20CE-B48E8BED37CE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2870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F2A9B24-515B-D95B-C5E2-A5E4BD105B7A}"/>
              </a:ext>
            </a:extLst>
          </p:cNvPr>
          <p:cNvGrpSpPr/>
          <p:nvPr/>
        </p:nvGrpSpPr>
        <p:grpSpPr>
          <a:xfrm>
            <a:off x="4838783" y="4714575"/>
            <a:ext cx="197643" cy="98624"/>
            <a:chOff x="269082" y="1046757"/>
            <a:chExt cx="197643" cy="98624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58FD3C1-979F-5B4E-2D7F-544AA5CE468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F4C20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5E5BC2C-C715-C851-FF95-A2D510227948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F4C20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5155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4CF73194-CA5C-EB56-02D0-63F12AD86DBB}"/>
              </a:ext>
            </a:extLst>
          </p:cNvPr>
          <p:cNvSpPr txBox="1">
            <a:spLocks/>
          </p:cNvSpPr>
          <p:nvPr/>
        </p:nvSpPr>
        <p:spPr>
          <a:xfrm>
            <a:off x="516036" y="914524"/>
            <a:ext cx="7457947" cy="3489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35458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Blip>
                <a:blip r:embed="rId2"/>
              </a:buBlip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1pPr>
            <a:lvl2pPr marL="470916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Char char="•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706374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941832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Char char="Ø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177290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412748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1648206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1883664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119122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0" indent="0" hangingPunct="1">
              <a:lnSpc>
                <a:spcPct val="200000"/>
              </a:lnSpc>
              <a:buNone/>
            </a:pPr>
            <a:endParaRPr lang="en-IN" sz="1200" dirty="0">
              <a:solidFill>
                <a:schemeClr val="tx1"/>
              </a:solidFill>
              <a:latin typeface="☞Gilroy-Medium" panose="000006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4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1C1FC8-A014-EF70-9837-9630DFC26398}"/>
              </a:ext>
            </a:extLst>
          </p:cNvPr>
          <p:cNvCxnSpPr>
            <a:cxnSpLocks/>
          </p:cNvCxnSpPr>
          <p:nvPr/>
        </p:nvCxnSpPr>
        <p:spPr>
          <a:xfrm>
            <a:off x="318394" y="1186457"/>
            <a:ext cx="0" cy="3217903"/>
          </a:xfrm>
          <a:prstGeom prst="line">
            <a:avLst/>
          </a:prstGeom>
          <a:ln w="19050">
            <a:solidFill>
              <a:srgbClr val="F4C20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F7143C-0469-8006-6014-DB5EB0745EFB}"/>
              </a:ext>
            </a:extLst>
          </p:cNvPr>
          <p:cNvGrpSpPr/>
          <p:nvPr/>
        </p:nvGrpSpPr>
        <p:grpSpPr>
          <a:xfrm>
            <a:off x="269082" y="1137823"/>
            <a:ext cx="197643" cy="98624"/>
            <a:chOff x="269082" y="1046757"/>
            <a:chExt cx="197643" cy="986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C10B03-5D69-E543-E59C-0B962F732A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1E518F-099C-A911-5F17-74B883298F4C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DEFB8A-5676-A9BB-13BD-411C62EDCC0B}"/>
              </a:ext>
            </a:extLst>
          </p:cNvPr>
          <p:cNvGrpSpPr/>
          <p:nvPr/>
        </p:nvGrpSpPr>
        <p:grpSpPr>
          <a:xfrm>
            <a:off x="269082" y="1497433"/>
            <a:ext cx="197643" cy="98624"/>
            <a:chOff x="269082" y="1046757"/>
            <a:chExt cx="197643" cy="9862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E588E5-A411-D87E-50EC-54E6BB7BB1D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3C3072-AED0-F69F-E0D0-4E0C477BE64F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sp>
        <p:nvSpPr>
          <p:cNvPr id="59" name="Title 15">
            <a:extLst>
              <a:ext uri="{FF2B5EF4-FFF2-40B4-BE49-F238E27FC236}">
                <a16:creationId xmlns:a16="http://schemas.microsoft.com/office/drawing/2014/main" id="{75606F6C-024A-0700-9475-2DF0DF5CAB62}"/>
              </a:ext>
            </a:extLst>
          </p:cNvPr>
          <p:cNvSpPr txBox="1">
            <a:spLocks/>
          </p:cNvSpPr>
          <p:nvPr/>
        </p:nvSpPr>
        <p:spPr>
          <a:xfrm>
            <a:off x="201394" y="310788"/>
            <a:ext cx="7939305" cy="379133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scope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Subtitle 16">
            <a:extLst>
              <a:ext uri="{FF2B5EF4-FFF2-40B4-BE49-F238E27FC236}">
                <a16:creationId xmlns:a16="http://schemas.microsoft.com/office/drawing/2014/main" id="{5E369070-3522-7F9F-823F-6474B113BB85}"/>
              </a:ext>
            </a:extLst>
          </p:cNvPr>
          <p:cNvSpPr txBox="1">
            <a:spLocks/>
          </p:cNvSpPr>
          <p:nvPr/>
        </p:nvSpPr>
        <p:spPr>
          <a:xfrm>
            <a:off x="201394" y="587515"/>
            <a:ext cx="8736806" cy="33694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None/>
              <a:tabLst/>
              <a:defRPr sz="1600" b="1" i="0" u="none" strike="noStrike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339060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None/>
              <a:tabLst/>
              <a:defRPr sz="1483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67811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None/>
              <a:tabLst/>
              <a:defRPr sz="1335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101717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None/>
              <a:tabLst/>
              <a:defRPr sz="1187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35623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69529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203435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237341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712476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r>
              <a:rPr lang="en-US" dirty="0"/>
              <a:t>NON-Functional </a:t>
            </a:r>
            <a:endParaRPr lang="en-IN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291442-488D-41F1-B166-ED6C4B88B01D}"/>
              </a:ext>
            </a:extLst>
          </p:cNvPr>
          <p:cNvGrpSpPr/>
          <p:nvPr/>
        </p:nvGrpSpPr>
        <p:grpSpPr>
          <a:xfrm>
            <a:off x="269082" y="1866006"/>
            <a:ext cx="197643" cy="98624"/>
            <a:chOff x="269082" y="1046757"/>
            <a:chExt cx="197643" cy="9862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75254D-F33F-8A87-1FE0-262360B1CBA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75949DF-9174-20FE-0080-6E3776716431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E7B71A-B5C7-404F-832A-B59A7CDA624A}"/>
              </a:ext>
            </a:extLst>
          </p:cNvPr>
          <p:cNvGrpSpPr/>
          <p:nvPr/>
        </p:nvGrpSpPr>
        <p:grpSpPr>
          <a:xfrm>
            <a:off x="269082" y="2230874"/>
            <a:ext cx="197643" cy="98624"/>
            <a:chOff x="269082" y="1046757"/>
            <a:chExt cx="197643" cy="9862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0D96C5F-615C-C5CE-5468-9A5165604A88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C892AC-EC93-A652-2CE1-C0C7EF887EFE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4C43C07-B509-94FE-7656-39542D42A60E}"/>
              </a:ext>
            </a:extLst>
          </p:cNvPr>
          <p:cNvGrpSpPr/>
          <p:nvPr/>
        </p:nvGrpSpPr>
        <p:grpSpPr>
          <a:xfrm>
            <a:off x="269082" y="2602390"/>
            <a:ext cx="197643" cy="98624"/>
            <a:chOff x="269082" y="1046757"/>
            <a:chExt cx="197643" cy="9862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D1271E9-5C5B-1F50-329F-44C4DE75DCBE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A6BB7E6-71BA-0BE0-3CE8-D3E0BE1070D4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0BC2D9-AF0E-28C6-24BF-AB21875BCCDC}"/>
              </a:ext>
            </a:extLst>
          </p:cNvPr>
          <p:cNvGrpSpPr/>
          <p:nvPr/>
        </p:nvGrpSpPr>
        <p:grpSpPr>
          <a:xfrm>
            <a:off x="269082" y="2963885"/>
            <a:ext cx="197643" cy="98624"/>
            <a:chOff x="269082" y="1046757"/>
            <a:chExt cx="197643" cy="986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04E2CE-9B91-A6D6-9AF7-CF03D2277010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E919A89-8847-ADF4-F1D3-91D23637427B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31ACFE0-8907-1CBD-D4DF-24633832ED95}"/>
              </a:ext>
            </a:extLst>
          </p:cNvPr>
          <p:cNvGrpSpPr/>
          <p:nvPr/>
        </p:nvGrpSpPr>
        <p:grpSpPr>
          <a:xfrm>
            <a:off x="269082" y="3336661"/>
            <a:ext cx="197643" cy="98624"/>
            <a:chOff x="269082" y="1046757"/>
            <a:chExt cx="197643" cy="9862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4CFB70-C2CD-2F4C-1800-A6C37DC79E8B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EF00FB7-5395-4D42-310E-22094140E7B4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449C9C5-A7E3-316B-A34C-0C106FAD5C1A}"/>
              </a:ext>
            </a:extLst>
          </p:cNvPr>
          <p:cNvGrpSpPr/>
          <p:nvPr/>
        </p:nvGrpSpPr>
        <p:grpSpPr>
          <a:xfrm>
            <a:off x="269082" y="3698672"/>
            <a:ext cx="197643" cy="98624"/>
            <a:chOff x="269082" y="1046757"/>
            <a:chExt cx="197643" cy="98624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AB350C-241E-B6F7-BDD9-05992103A7CB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D33FE90-32B5-5F68-7C08-75F5E8CFC9D8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5341C1F-541D-C833-6A37-B44DAAAD7205}"/>
              </a:ext>
            </a:extLst>
          </p:cNvPr>
          <p:cNvGrpSpPr/>
          <p:nvPr/>
        </p:nvGrpSpPr>
        <p:grpSpPr>
          <a:xfrm>
            <a:off x="269082" y="4060682"/>
            <a:ext cx="197643" cy="98624"/>
            <a:chOff x="269082" y="1046757"/>
            <a:chExt cx="197643" cy="98624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0156CAF-7648-0344-EC6C-6F8A1F0C1EAE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429F1E4-9752-57AA-96C8-6DB7FAC8CB0E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1632EF-F055-F3C4-F4DC-D56C1962A492}"/>
              </a:ext>
            </a:extLst>
          </p:cNvPr>
          <p:cNvGrpSpPr/>
          <p:nvPr/>
        </p:nvGrpSpPr>
        <p:grpSpPr>
          <a:xfrm>
            <a:off x="293737" y="4378951"/>
            <a:ext cx="197643" cy="98624"/>
            <a:chOff x="269082" y="1046757"/>
            <a:chExt cx="197643" cy="9862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CED7348-D968-B01F-44DC-58DEE2A2A059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34CF72-6574-B8B5-27DE-DA433BA6DC4D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3111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5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754883-C9E7-5F22-3D68-5C7082885B6F}"/>
              </a:ext>
            </a:extLst>
          </p:cNvPr>
          <p:cNvGrpSpPr/>
          <p:nvPr/>
        </p:nvGrpSpPr>
        <p:grpSpPr>
          <a:xfrm>
            <a:off x="3552467" y="1869530"/>
            <a:ext cx="1572290" cy="1532349"/>
            <a:chOff x="3542674" y="1869530"/>
            <a:chExt cx="1572290" cy="1532349"/>
          </a:xfrm>
        </p:grpSpPr>
        <p:sp>
          <p:nvSpPr>
            <p:cNvPr id="13" name="Content Placeholder 4">
              <a:extLst>
                <a:ext uri="{FF2B5EF4-FFF2-40B4-BE49-F238E27FC236}">
                  <a16:creationId xmlns:a16="http://schemas.microsoft.com/office/drawing/2014/main" id="{08C57047-499E-738E-1CFB-9797D7BC8387}"/>
                </a:ext>
              </a:extLst>
            </p:cNvPr>
            <p:cNvSpPr txBox="1">
              <a:spLocks/>
            </p:cNvSpPr>
            <p:nvPr/>
          </p:nvSpPr>
          <p:spPr>
            <a:xfrm>
              <a:off x="3542674" y="2954309"/>
              <a:ext cx="1572290" cy="4475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marL="0" marR="0" indent="0" algn="l" defTabSz="341437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2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defTabSz="306095" hangingPunct="1">
                <a:lnSpc>
                  <a:spcPct val="150000"/>
                </a:lnSpc>
                <a:buClr>
                  <a:srgbClr val="646464"/>
                </a:buClr>
                <a:buSzPct val="50000"/>
                <a:defRPr sz="1800">
                  <a:solidFill>
                    <a:srgbClr val="4F4F4F"/>
                  </a:solidFill>
                  <a:latin typeface="☞Gilroy-Bold" panose="00000800000000000000" pitchFamily="2" charset="0"/>
                  <a:ea typeface="Times New Roman" panose="02020603050405020304" pitchFamily="18" charset="0"/>
                </a:defRPr>
              </a:lvl1pPr>
              <a:lvl2pPr marL="470916" indent="-235458" algn="l" defTabSz="306095">
                <a:lnSpc>
                  <a:spcPct val="150000"/>
                </a:lnSpc>
                <a:buClr>
                  <a:srgbClr val="F2CA04"/>
                </a:buClr>
                <a:buSzPct val="90000"/>
                <a:buChar char="•"/>
                <a:defRPr sz="1000">
                  <a:solidFill>
                    <a:srgbClr val="4F4F4F"/>
                  </a:solidFill>
                  <a:latin typeface="☞Gilroy-Medium" pitchFamily="2" charset="77"/>
                </a:defRPr>
              </a:lvl2pPr>
              <a:lvl3pPr marL="706374" indent="-235458" algn="l" defTabSz="306095">
                <a:lnSpc>
                  <a:spcPct val="150000"/>
                </a:lnSpc>
                <a:buClr>
                  <a:srgbClr val="F2CA04"/>
                </a:buClr>
                <a:buSzPct val="90000"/>
                <a:buFont typeface="Courier New" panose="02070309020205020404" pitchFamily="49" charset="0"/>
                <a:buChar char="o"/>
                <a:defRPr sz="1000">
                  <a:solidFill>
                    <a:srgbClr val="4F4F4F"/>
                  </a:solidFill>
                  <a:latin typeface="☞Gilroy-Medium" pitchFamily="2" charset="77"/>
                </a:defRPr>
              </a:lvl3pPr>
              <a:lvl4pPr marL="941832" indent="-235458" algn="l" defTabSz="306095">
                <a:lnSpc>
                  <a:spcPct val="150000"/>
                </a:lnSpc>
                <a:buClr>
                  <a:srgbClr val="F2CA04"/>
                </a:buClr>
                <a:buSzPct val="90000"/>
                <a:buFont typeface="Wingdings" pitchFamily="2" charset="2"/>
                <a:buChar char="Ø"/>
                <a:defRPr sz="1000">
                  <a:solidFill>
                    <a:srgbClr val="4F4F4F"/>
                  </a:solidFill>
                  <a:latin typeface="☞Gilroy-Medium" pitchFamily="2" charset="77"/>
                </a:defRPr>
              </a:lvl4pPr>
              <a:lvl5pPr marL="1177290" indent="-235458" algn="l" defTabSz="306095">
                <a:spcBef>
                  <a:spcPts val="2188"/>
                </a:spcBef>
                <a:buClr>
                  <a:srgbClr val="646464"/>
                </a:buClr>
                <a:buSzPct val="90000"/>
                <a:buChar char="•"/>
                <a:defRPr sz="1854"/>
              </a:lvl5pPr>
              <a:lvl6pPr marL="1412748" indent="-235458" algn="l" defTabSz="306095">
                <a:spcBef>
                  <a:spcPts val="2188"/>
                </a:spcBef>
                <a:buClr>
                  <a:srgbClr val="646464"/>
                </a:buClr>
                <a:buSzPct val="90000"/>
                <a:buChar char="•"/>
                <a:defRPr sz="1854"/>
              </a:lvl6pPr>
              <a:lvl7pPr marL="1648206" indent="-235458" algn="l" defTabSz="306095">
                <a:spcBef>
                  <a:spcPts val="2188"/>
                </a:spcBef>
                <a:buClr>
                  <a:srgbClr val="646464"/>
                </a:buClr>
                <a:buSzPct val="90000"/>
                <a:buChar char="•"/>
                <a:defRPr sz="1854"/>
              </a:lvl7pPr>
              <a:lvl8pPr marL="1883664" indent="-235458" algn="l" defTabSz="306095">
                <a:spcBef>
                  <a:spcPts val="2188"/>
                </a:spcBef>
                <a:buClr>
                  <a:srgbClr val="646464"/>
                </a:buClr>
                <a:buSzPct val="90000"/>
                <a:buChar char="•"/>
                <a:defRPr sz="1854"/>
              </a:lvl8pPr>
              <a:lvl9pPr marL="2119122" indent="-235458" algn="l" defTabSz="306095">
                <a:spcBef>
                  <a:spcPts val="2188"/>
                </a:spcBef>
                <a:buClr>
                  <a:srgbClr val="646464"/>
                </a:buClr>
                <a:buSzPct val="90000"/>
                <a:buChar char="•"/>
                <a:defRPr sz="1854"/>
              </a:lvl9pPr>
            </a:lstStyle>
            <a:p>
              <a:endParaRPr lang="en-US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808502D-D1A6-A84B-1879-6EB766A08DCE}"/>
                </a:ext>
              </a:extLst>
            </p:cNvPr>
            <p:cNvSpPr/>
            <p:nvPr/>
          </p:nvSpPr>
          <p:spPr bwMode="auto">
            <a:xfrm>
              <a:off x="3799101" y="1869530"/>
              <a:ext cx="1102242" cy="1102242"/>
            </a:xfrm>
            <a:prstGeom prst="arc">
              <a:avLst>
                <a:gd name="adj1" fmla="val 19722425"/>
                <a:gd name="adj2" fmla="val 16984656"/>
              </a:avLst>
            </a:prstGeom>
            <a:noFill/>
            <a:ln w="635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050" kern="1200">
                <a:solidFill>
                  <a:prstClr val="black"/>
                </a:solidFill>
                <a:latin typeface="Century Gothic" panose="020B0502020202020204" pitchFamily="34" charset="0"/>
                <a:ea typeface="ヒラギノ角ゴ Pro W3" pitchFamily="124" charset="-128"/>
                <a:cs typeface="Poppins" panose="00000500000000000000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4E152B-FCD4-DC33-0C5B-0F07A00A1B9B}"/>
                </a:ext>
              </a:extLst>
            </p:cNvPr>
            <p:cNvSpPr/>
            <p:nvPr/>
          </p:nvSpPr>
          <p:spPr bwMode="auto">
            <a:xfrm>
              <a:off x="3888305" y="1994360"/>
              <a:ext cx="923833" cy="923832"/>
            </a:xfrm>
            <a:prstGeom prst="ellipse">
              <a:avLst/>
            </a:prstGeom>
            <a:solidFill>
              <a:srgbClr val="F2870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defTabSz="685800" hangingPunct="1">
                <a:defRPr/>
              </a:pPr>
              <a:endParaRPr lang="en-US" sz="1200">
                <a:solidFill>
                  <a:srgbClr val="000000"/>
                </a:solidFill>
                <a:latin typeface="Century Gothic" panose="020B0502020202020204" pitchFamily="34" charset="0"/>
                <a:ea typeface="STKaiti"/>
                <a:cs typeface="Poppins" panose="00000500000000000000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16373C-00B5-3186-DC42-616A370A4A2F}"/>
              </a:ext>
            </a:extLst>
          </p:cNvPr>
          <p:cNvGrpSpPr/>
          <p:nvPr/>
        </p:nvGrpSpPr>
        <p:grpSpPr>
          <a:xfrm>
            <a:off x="6963018" y="1869530"/>
            <a:ext cx="1102242" cy="1102242"/>
            <a:chOff x="6584783" y="1869530"/>
            <a:chExt cx="1102242" cy="1102242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17F9DB22-2CDC-8CD6-9C56-EC1BB7B9B4D4}"/>
                </a:ext>
              </a:extLst>
            </p:cNvPr>
            <p:cNvSpPr/>
            <p:nvPr/>
          </p:nvSpPr>
          <p:spPr bwMode="auto">
            <a:xfrm>
              <a:off x="6584783" y="1869530"/>
              <a:ext cx="1102242" cy="1102242"/>
            </a:xfrm>
            <a:prstGeom prst="arc">
              <a:avLst>
                <a:gd name="adj1" fmla="val 19722425"/>
                <a:gd name="adj2" fmla="val 16984656"/>
              </a:avLst>
            </a:prstGeom>
            <a:noFill/>
            <a:ln w="635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050" kern="1200">
                <a:solidFill>
                  <a:prstClr val="black"/>
                </a:solidFill>
                <a:latin typeface="Century Gothic" panose="020B0502020202020204" pitchFamily="34" charset="0"/>
                <a:ea typeface="ヒラギノ角ゴ Pro W3" pitchFamily="124" charset="-128"/>
                <a:cs typeface="Poppins" panose="00000500000000000000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D9CB40-640B-E571-B093-B24FD6E5960A}"/>
                </a:ext>
              </a:extLst>
            </p:cNvPr>
            <p:cNvSpPr/>
            <p:nvPr/>
          </p:nvSpPr>
          <p:spPr bwMode="auto">
            <a:xfrm>
              <a:off x="6673987" y="1994360"/>
              <a:ext cx="923833" cy="923832"/>
            </a:xfrm>
            <a:prstGeom prst="ellipse">
              <a:avLst/>
            </a:prstGeom>
            <a:solidFill>
              <a:srgbClr val="00627D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defTabSz="685800" hangingPunct="1">
                <a:defRPr/>
              </a:pPr>
              <a:endParaRPr lang="en-US" sz="1200">
                <a:solidFill>
                  <a:srgbClr val="000000"/>
                </a:solidFill>
                <a:latin typeface="Century Gothic" panose="020B0502020202020204" pitchFamily="34" charset="0"/>
                <a:ea typeface="STKaiti"/>
                <a:cs typeface="Poppins" panose="000005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6E8A6F-351B-F875-7969-66CA1D2588F9}"/>
              </a:ext>
            </a:extLst>
          </p:cNvPr>
          <p:cNvGrpSpPr/>
          <p:nvPr/>
        </p:nvGrpSpPr>
        <p:grpSpPr>
          <a:xfrm>
            <a:off x="441047" y="1869530"/>
            <a:ext cx="2062024" cy="1621859"/>
            <a:chOff x="248281" y="1869530"/>
            <a:chExt cx="2062024" cy="1621859"/>
          </a:xfrm>
        </p:grpSpPr>
        <p:sp>
          <p:nvSpPr>
            <p:cNvPr id="12" name="Content Placeholder 4">
              <a:extLst>
                <a:ext uri="{FF2B5EF4-FFF2-40B4-BE49-F238E27FC236}">
                  <a16:creationId xmlns:a16="http://schemas.microsoft.com/office/drawing/2014/main" id="{C51015AE-49EE-E180-792C-D928D08A2F67}"/>
                </a:ext>
              </a:extLst>
            </p:cNvPr>
            <p:cNvSpPr txBox="1">
              <a:spLocks/>
            </p:cNvSpPr>
            <p:nvPr/>
          </p:nvSpPr>
          <p:spPr>
            <a:xfrm>
              <a:off x="248281" y="2915356"/>
              <a:ext cx="2062024" cy="57603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35458" marR="0" indent="-235458" algn="l" defTabSz="306095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46464"/>
                </a:buClr>
                <a:buSzPct val="50000"/>
                <a:buFontTx/>
                <a:buBlip>
                  <a:blip r:embed="rId2"/>
                </a:buBlip>
                <a:tabLst/>
                <a:defRPr sz="1000" b="0" i="0" u="none" strike="noStrike" cap="none" spc="0" baseline="0">
                  <a:solidFill>
                    <a:srgbClr val="4F4F4F"/>
                  </a:solidFill>
                  <a:uFillTx/>
                  <a:latin typeface="☞Gilroy-Medium" pitchFamily="2" charset="77"/>
                  <a:ea typeface="+mn-ea"/>
                  <a:cs typeface="+mn-cs"/>
                  <a:sym typeface="Avenir Light"/>
                </a:defRPr>
              </a:lvl1pPr>
              <a:lvl2pPr marL="470916" marR="0" indent="-235458" algn="l" defTabSz="306095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CA04"/>
                </a:buClr>
                <a:buSzPct val="90000"/>
                <a:buFontTx/>
                <a:buChar char="•"/>
                <a:tabLst/>
                <a:defRPr sz="1000" b="0" i="0" u="none" strike="noStrike" cap="none" spc="0" baseline="0">
                  <a:solidFill>
                    <a:srgbClr val="4F4F4F"/>
                  </a:solidFill>
                  <a:uFillTx/>
                  <a:latin typeface="☞Gilroy-Medium" pitchFamily="2" charset="77"/>
                  <a:ea typeface="+mn-ea"/>
                  <a:cs typeface="+mn-cs"/>
                  <a:sym typeface="Avenir Light"/>
                </a:defRPr>
              </a:lvl2pPr>
              <a:lvl3pPr marL="706374" marR="0" indent="-235458" algn="l" defTabSz="306095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CA04"/>
                </a:buClr>
                <a:buSzPct val="90000"/>
                <a:buFont typeface="Courier New" panose="02070309020205020404" pitchFamily="49" charset="0"/>
                <a:buChar char="o"/>
                <a:tabLst/>
                <a:defRPr sz="1000" b="0" i="0" u="none" strike="noStrike" cap="none" spc="0" baseline="0">
                  <a:solidFill>
                    <a:srgbClr val="4F4F4F"/>
                  </a:solidFill>
                  <a:uFillTx/>
                  <a:latin typeface="☞Gilroy-Medium" pitchFamily="2" charset="77"/>
                  <a:ea typeface="+mn-ea"/>
                  <a:cs typeface="+mn-cs"/>
                  <a:sym typeface="Avenir Light"/>
                </a:defRPr>
              </a:lvl3pPr>
              <a:lvl4pPr marL="941832" marR="0" indent="-235458" algn="l" defTabSz="306095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CA04"/>
                </a:buClr>
                <a:buSzPct val="90000"/>
                <a:buFont typeface="Wingdings" pitchFamily="2" charset="2"/>
                <a:buChar char="Ø"/>
                <a:tabLst/>
                <a:defRPr sz="1000" b="0" i="0" u="none" strike="noStrike" cap="none" spc="0" baseline="0">
                  <a:solidFill>
                    <a:srgbClr val="4F4F4F"/>
                  </a:solidFill>
                  <a:uFillTx/>
                  <a:latin typeface="☞Gilroy-Medium" pitchFamily="2" charset="77"/>
                  <a:ea typeface="+mn-ea"/>
                  <a:cs typeface="+mn-cs"/>
                  <a:sym typeface="Avenir Light"/>
                </a:defRPr>
              </a:lvl4pPr>
              <a:lvl5pPr marL="1177290" marR="0" indent="-235458" algn="l" defTabSz="306095" latinLnBrk="0">
                <a:lnSpc>
                  <a:spcPct val="100000"/>
                </a:lnSpc>
                <a:spcBef>
                  <a:spcPts val="2188"/>
                </a:spcBef>
                <a:spcAft>
                  <a:spcPts val="0"/>
                </a:spcAft>
                <a:buClr>
                  <a:srgbClr val="646464"/>
                </a:buClr>
                <a:buSzPct val="90000"/>
                <a:buFontTx/>
                <a:buChar char="•"/>
                <a:tabLst/>
                <a:defRPr sz="1854" b="0" i="0" u="none" strike="noStrike" cap="none" spc="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Avenir Light"/>
                </a:defRPr>
              </a:lvl5pPr>
              <a:lvl6pPr marL="1412748" marR="0" indent="-235458" algn="l" defTabSz="306095" latinLnBrk="0">
                <a:lnSpc>
                  <a:spcPct val="100000"/>
                </a:lnSpc>
                <a:spcBef>
                  <a:spcPts val="2188"/>
                </a:spcBef>
                <a:spcAft>
                  <a:spcPts val="0"/>
                </a:spcAft>
                <a:buClr>
                  <a:srgbClr val="646464"/>
                </a:buClr>
                <a:buSzPct val="90000"/>
                <a:buFontTx/>
                <a:buChar char="•"/>
                <a:tabLst/>
                <a:defRPr sz="1854" b="0" i="0" u="none" strike="noStrike" cap="none" spc="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Avenir Light"/>
                </a:defRPr>
              </a:lvl6pPr>
              <a:lvl7pPr marL="1648206" marR="0" indent="-235458" algn="l" defTabSz="306095" latinLnBrk="0">
                <a:lnSpc>
                  <a:spcPct val="100000"/>
                </a:lnSpc>
                <a:spcBef>
                  <a:spcPts val="2188"/>
                </a:spcBef>
                <a:spcAft>
                  <a:spcPts val="0"/>
                </a:spcAft>
                <a:buClr>
                  <a:srgbClr val="646464"/>
                </a:buClr>
                <a:buSzPct val="90000"/>
                <a:buFontTx/>
                <a:buChar char="•"/>
                <a:tabLst/>
                <a:defRPr sz="1854" b="0" i="0" u="none" strike="noStrike" cap="none" spc="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Avenir Light"/>
                </a:defRPr>
              </a:lvl7pPr>
              <a:lvl8pPr marL="1883664" marR="0" indent="-235458" algn="l" defTabSz="306095" latinLnBrk="0">
                <a:lnSpc>
                  <a:spcPct val="100000"/>
                </a:lnSpc>
                <a:spcBef>
                  <a:spcPts val="2188"/>
                </a:spcBef>
                <a:spcAft>
                  <a:spcPts val="0"/>
                </a:spcAft>
                <a:buClr>
                  <a:srgbClr val="646464"/>
                </a:buClr>
                <a:buSzPct val="90000"/>
                <a:buFontTx/>
                <a:buChar char="•"/>
                <a:tabLst/>
                <a:defRPr sz="1854" b="0" i="0" u="none" strike="noStrike" cap="none" spc="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Avenir Light"/>
                </a:defRPr>
              </a:lvl8pPr>
              <a:lvl9pPr marL="2119122" marR="0" indent="-235458" algn="l" defTabSz="306095" latinLnBrk="0">
                <a:lnSpc>
                  <a:spcPct val="100000"/>
                </a:lnSpc>
                <a:spcBef>
                  <a:spcPts val="2188"/>
                </a:spcBef>
                <a:spcAft>
                  <a:spcPts val="0"/>
                </a:spcAft>
                <a:buClr>
                  <a:srgbClr val="646464"/>
                </a:buClr>
                <a:buSzPct val="90000"/>
                <a:buFontTx/>
                <a:buChar char="•"/>
                <a:tabLst/>
                <a:defRPr sz="1854" b="0" i="0" u="none" strike="noStrike" cap="none" spc="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Avenir Light"/>
                </a:defRPr>
              </a:lvl9pPr>
            </a:lstStyle>
            <a:p>
              <a:pPr marL="0" indent="0" algn="ctr" hangingPunct="1">
                <a:buNone/>
              </a:pPr>
              <a:endParaRPr lang="en-IN" sz="1800" dirty="0">
                <a:latin typeface="☞Gilroy-Bold" panose="00000800000000000000" pitchFamily="2" charset="0"/>
                <a:ea typeface="Calibri" panose="020F0502020204030204" pitchFamily="34" charset="0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5BF60A9-A66E-3850-297C-B996FC28C099}"/>
                </a:ext>
              </a:extLst>
            </p:cNvPr>
            <p:cNvSpPr/>
            <p:nvPr/>
          </p:nvSpPr>
          <p:spPr bwMode="auto">
            <a:xfrm>
              <a:off x="728173" y="1869530"/>
              <a:ext cx="1102242" cy="1102242"/>
            </a:xfrm>
            <a:prstGeom prst="arc">
              <a:avLst>
                <a:gd name="adj1" fmla="val 19722425"/>
                <a:gd name="adj2" fmla="val 16984656"/>
              </a:avLst>
            </a:prstGeom>
            <a:noFill/>
            <a:ln w="635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050" kern="1200">
                <a:solidFill>
                  <a:prstClr val="black"/>
                </a:solidFill>
                <a:latin typeface="Century Gothic" panose="020B0502020202020204" pitchFamily="34" charset="0"/>
                <a:ea typeface="ヒラギノ角ゴ Pro W3" pitchFamily="124" charset="-128"/>
                <a:cs typeface="Poppins" panose="000005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11BEA9-C91F-551B-1021-43345E0831E6}"/>
                </a:ext>
              </a:extLst>
            </p:cNvPr>
            <p:cNvSpPr/>
            <p:nvPr/>
          </p:nvSpPr>
          <p:spPr bwMode="auto">
            <a:xfrm>
              <a:off x="817377" y="1994360"/>
              <a:ext cx="923833" cy="92383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defTabSz="685800" hangingPunct="1">
                <a:defRPr/>
              </a:pPr>
              <a:endParaRPr lang="en-US" sz="1200">
                <a:solidFill>
                  <a:srgbClr val="000000"/>
                </a:solidFill>
                <a:latin typeface="Century Gothic" panose="020B0502020202020204" pitchFamily="34" charset="0"/>
                <a:ea typeface="STKaiti"/>
                <a:cs typeface="Poppins" panose="00000500000000000000" pitchFamily="2" charset="0"/>
              </a:endParaRPr>
            </a:p>
          </p:txBody>
        </p:sp>
      </p:grpSp>
      <p:sp>
        <p:nvSpPr>
          <p:cNvPr id="42" name="Title 15">
            <a:extLst>
              <a:ext uri="{FF2B5EF4-FFF2-40B4-BE49-F238E27FC236}">
                <a16:creationId xmlns:a16="http://schemas.microsoft.com/office/drawing/2014/main" id="{B4EE67B5-8091-BFB7-C601-67A9AE3790EB}"/>
              </a:ext>
            </a:extLst>
          </p:cNvPr>
          <p:cNvSpPr txBox="1">
            <a:spLocks/>
          </p:cNvSpPr>
          <p:nvPr/>
        </p:nvSpPr>
        <p:spPr>
          <a:xfrm>
            <a:off x="201394" y="310788"/>
            <a:ext cx="7939305" cy="379133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in scope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Subtitle 16">
            <a:extLst>
              <a:ext uri="{FF2B5EF4-FFF2-40B4-BE49-F238E27FC236}">
                <a16:creationId xmlns:a16="http://schemas.microsoft.com/office/drawing/2014/main" id="{3CECD19B-1F9B-D87D-63CE-DFD20BEEC044}"/>
              </a:ext>
            </a:extLst>
          </p:cNvPr>
          <p:cNvSpPr txBox="1">
            <a:spLocks/>
          </p:cNvSpPr>
          <p:nvPr/>
        </p:nvSpPr>
        <p:spPr>
          <a:xfrm>
            <a:off x="201394" y="587515"/>
            <a:ext cx="8736806" cy="33694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None/>
              <a:tabLst/>
              <a:defRPr sz="1600" b="1" i="0" u="none" strike="noStrike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339060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None/>
              <a:tabLst/>
              <a:defRPr sz="1483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67811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None/>
              <a:tabLst/>
              <a:defRPr sz="1335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101717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None/>
              <a:tabLst/>
              <a:defRPr sz="1187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35623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69529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203435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237341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712476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r>
              <a:rPr lang="en-US" dirty="0"/>
              <a:t>exclusions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2885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4CF73194-CA5C-EB56-02D0-63F12AD86DBB}"/>
              </a:ext>
            </a:extLst>
          </p:cNvPr>
          <p:cNvSpPr txBox="1">
            <a:spLocks/>
          </p:cNvSpPr>
          <p:nvPr/>
        </p:nvSpPr>
        <p:spPr>
          <a:xfrm>
            <a:off x="516036" y="914523"/>
            <a:ext cx="8148272" cy="3828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35458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Blip>
                <a:blip r:embed="rId2"/>
              </a:buBlip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1pPr>
            <a:lvl2pPr marL="470916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Char char="•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706374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941832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Char char="Ø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177290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412748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1648206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1883664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119122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0" indent="0" hangingPunct="1">
              <a:lnSpc>
                <a:spcPct val="200000"/>
              </a:lnSpc>
              <a:buNone/>
            </a:pPr>
            <a:endParaRPr lang="en-IN" sz="1200" dirty="0">
              <a:solidFill>
                <a:schemeClr val="tx1"/>
              </a:solidFill>
              <a:latin typeface="☞Gilroy-Medium" panose="000006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6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1C1FC8-A014-EF70-9837-9630DFC26398}"/>
              </a:ext>
            </a:extLst>
          </p:cNvPr>
          <p:cNvCxnSpPr>
            <a:cxnSpLocks/>
          </p:cNvCxnSpPr>
          <p:nvPr/>
        </p:nvCxnSpPr>
        <p:spPr>
          <a:xfrm flipH="1">
            <a:off x="295467" y="1186457"/>
            <a:ext cx="22927" cy="3493120"/>
          </a:xfrm>
          <a:prstGeom prst="line">
            <a:avLst/>
          </a:prstGeom>
          <a:ln w="19050">
            <a:solidFill>
              <a:srgbClr val="F4C20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F7143C-0469-8006-6014-DB5EB0745EFB}"/>
              </a:ext>
            </a:extLst>
          </p:cNvPr>
          <p:cNvGrpSpPr/>
          <p:nvPr/>
        </p:nvGrpSpPr>
        <p:grpSpPr>
          <a:xfrm>
            <a:off x="269082" y="1137823"/>
            <a:ext cx="197643" cy="98624"/>
            <a:chOff x="269082" y="1046757"/>
            <a:chExt cx="197643" cy="986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C10B03-5D69-E543-E59C-0B962F732A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1E518F-099C-A911-5F17-74B883298F4C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DEFB8A-5676-A9BB-13BD-411C62EDCC0B}"/>
              </a:ext>
            </a:extLst>
          </p:cNvPr>
          <p:cNvGrpSpPr/>
          <p:nvPr/>
        </p:nvGrpSpPr>
        <p:grpSpPr>
          <a:xfrm>
            <a:off x="269082" y="1497433"/>
            <a:ext cx="197643" cy="98624"/>
            <a:chOff x="269082" y="1046757"/>
            <a:chExt cx="197643" cy="9862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E588E5-A411-D87E-50EC-54E6BB7BB1D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3C3072-AED0-F69F-E0D0-4E0C477BE64F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sp>
        <p:nvSpPr>
          <p:cNvPr id="59" name="Title 15">
            <a:extLst>
              <a:ext uri="{FF2B5EF4-FFF2-40B4-BE49-F238E27FC236}">
                <a16:creationId xmlns:a16="http://schemas.microsoft.com/office/drawing/2014/main" id="{75606F6C-024A-0700-9475-2DF0DF5CAB62}"/>
              </a:ext>
            </a:extLst>
          </p:cNvPr>
          <p:cNvSpPr txBox="1">
            <a:spLocks/>
          </p:cNvSpPr>
          <p:nvPr/>
        </p:nvSpPr>
        <p:spPr>
          <a:xfrm>
            <a:off x="201394" y="310788"/>
            <a:ext cx="7939305" cy="379133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PRE-REQUISITES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Subtitle 16">
            <a:extLst>
              <a:ext uri="{FF2B5EF4-FFF2-40B4-BE49-F238E27FC236}">
                <a16:creationId xmlns:a16="http://schemas.microsoft.com/office/drawing/2014/main" id="{5E369070-3522-7F9F-823F-6474B113BB85}"/>
              </a:ext>
            </a:extLst>
          </p:cNvPr>
          <p:cNvSpPr txBox="1">
            <a:spLocks/>
          </p:cNvSpPr>
          <p:nvPr/>
        </p:nvSpPr>
        <p:spPr>
          <a:xfrm>
            <a:off x="201394" y="587515"/>
            <a:ext cx="8736806" cy="33694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None/>
              <a:tabLst/>
              <a:defRPr sz="1600" b="1" i="0" u="none" strike="noStrike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339060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None/>
              <a:tabLst/>
              <a:defRPr sz="1483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67811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None/>
              <a:tabLst/>
              <a:defRPr sz="1335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101717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None/>
              <a:tabLst/>
              <a:defRPr sz="1187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35623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69529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203435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237341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712476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r>
              <a:rPr lang="en-US" dirty="0"/>
              <a:t>Needing etp support</a:t>
            </a:r>
            <a:endParaRPr lang="en-IN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291442-488D-41F1-B166-ED6C4B88B01D}"/>
              </a:ext>
            </a:extLst>
          </p:cNvPr>
          <p:cNvGrpSpPr/>
          <p:nvPr/>
        </p:nvGrpSpPr>
        <p:grpSpPr>
          <a:xfrm>
            <a:off x="269082" y="1866006"/>
            <a:ext cx="197643" cy="98624"/>
            <a:chOff x="269082" y="1046757"/>
            <a:chExt cx="197643" cy="9862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75254D-F33F-8A87-1FE0-262360B1CBA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75949DF-9174-20FE-0080-6E3776716431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E7B71A-B5C7-404F-832A-B59A7CDA624A}"/>
              </a:ext>
            </a:extLst>
          </p:cNvPr>
          <p:cNvGrpSpPr/>
          <p:nvPr/>
        </p:nvGrpSpPr>
        <p:grpSpPr>
          <a:xfrm>
            <a:off x="269082" y="2230874"/>
            <a:ext cx="197643" cy="98624"/>
            <a:chOff x="269082" y="1046757"/>
            <a:chExt cx="197643" cy="9862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0D96C5F-615C-C5CE-5468-9A5165604A88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C892AC-EC93-A652-2CE1-C0C7EF887EFE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4C43C07-B509-94FE-7656-39542D42A60E}"/>
              </a:ext>
            </a:extLst>
          </p:cNvPr>
          <p:cNvGrpSpPr/>
          <p:nvPr/>
        </p:nvGrpSpPr>
        <p:grpSpPr>
          <a:xfrm>
            <a:off x="269082" y="2602390"/>
            <a:ext cx="197643" cy="98624"/>
            <a:chOff x="269082" y="1046757"/>
            <a:chExt cx="197643" cy="9862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D1271E9-5C5B-1F50-329F-44C4DE75DCBE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A6BB7E6-71BA-0BE0-3CE8-D3E0BE1070D4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0BC2D9-AF0E-28C6-24BF-AB21875BCCDC}"/>
              </a:ext>
            </a:extLst>
          </p:cNvPr>
          <p:cNvGrpSpPr/>
          <p:nvPr/>
        </p:nvGrpSpPr>
        <p:grpSpPr>
          <a:xfrm>
            <a:off x="269082" y="3342876"/>
            <a:ext cx="197643" cy="98624"/>
            <a:chOff x="269082" y="1046757"/>
            <a:chExt cx="197643" cy="986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04E2CE-9B91-A6D6-9AF7-CF03D2277010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E919A89-8847-ADF4-F1D3-91D23637427B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47A659-7833-F4F5-63C0-8E40A5F6BDE8}"/>
              </a:ext>
            </a:extLst>
          </p:cNvPr>
          <p:cNvGrpSpPr/>
          <p:nvPr/>
        </p:nvGrpSpPr>
        <p:grpSpPr>
          <a:xfrm>
            <a:off x="269082" y="4079261"/>
            <a:ext cx="197643" cy="98624"/>
            <a:chOff x="269082" y="1046757"/>
            <a:chExt cx="197643" cy="9862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C611A4-67CE-B999-A900-403C1220D0D1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2D1B0F-DE6B-06AE-6C1D-A63FD5C20F7A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E16A8-46B6-FE56-22CA-A605BAD2EA9A}"/>
              </a:ext>
            </a:extLst>
          </p:cNvPr>
          <p:cNvGrpSpPr/>
          <p:nvPr/>
        </p:nvGrpSpPr>
        <p:grpSpPr>
          <a:xfrm>
            <a:off x="258631" y="4457361"/>
            <a:ext cx="197643" cy="98624"/>
            <a:chOff x="269082" y="1046757"/>
            <a:chExt cx="197643" cy="986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FCA8E8C-E52A-36BE-C70F-DC8D12B5AA7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E924DD-38BF-CCE8-4DF1-445B0BF9342D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479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4CF73194-CA5C-EB56-02D0-63F12AD86DBB}"/>
              </a:ext>
            </a:extLst>
          </p:cNvPr>
          <p:cNvSpPr txBox="1">
            <a:spLocks/>
          </p:cNvSpPr>
          <p:nvPr/>
        </p:nvSpPr>
        <p:spPr>
          <a:xfrm>
            <a:off x="516036" y="914523"/>
            <a:ext cx="8148272" cy="3828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35458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Blip>
                <a:blip r:embed="rId2"/>
              </a:buBlip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1pPr>
            <a:lvl2pPr marL="470916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Char char="•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706374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941832" marR="0" indent="-235458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Char char="Ø"/>
              <a:tabLst/>
              <a:defRPr sz="1000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177290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412748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1648206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1883664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119122" marR="0" indent="-235458" algn="l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1854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0" indent="0" hangingPunct="1">
              <a:lnSpc>
                <a:spcPct val="200000"/>
              </a:lnSpc>
              <a:buNone/>
            </a:pPr>
            <a:endParaRPr lang="en-IN" sz="1200" dirty="0">
              <a:solidFill>
                <a:schemeClr val="tx1"/>
              </a:solidFill>
              <a:latin typeface="☞Gilroy-Medium" panose="000006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7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1C1FC8-A014-EF70-9837-9630DFC26398}"/>
              </a:ext>
            </a:extLst>
          </p:cNvPr>
          <p:cNvCxnSpPr>
            <a:cxnSpLocks/>
          </p:cNvCxnSpPr>
          <p:nvPr/>
        </p:nvCxnSpPr>
        <p:spPr>
          <a:xfrm flipH="1">
            <a:off x="295467" y="1186457"/>
            <a:ext cx="22927" cy="3493120"/>
          </a:xfrm>
          <a:prstGeom prst="line">
            <a:avLst/>
          </a:prstGeom>
          <a:ln w="19050">
            <a:solidFill>
              <a:srgbClr val="F4C20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F7143C-0469-8006-6014-DB5EB0745EFB}"/>
              </a:ext>
            </a:extLst>
          </p:cNvPr>
          <p:cNvGrpSpPr/>
          <p:nvPr/>
        </p:nvGrpSpPr>
        <p:grpSpPr>
          <a:xfrm>
            <a:off x="269082" y="1137823"/>
            <a:ext cx="197643" cy="98624"/>
            <a:chOff x="269082" y="1046757"/>
            <a:chExt cx="197643" cy="986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C10B03-5D69-E543-E59C-0B962F732A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1E518F-099C-A911-5F17-74B883298F4C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DEFB8A-5676-A9BB-13BD-411C62EDCC0B}"/>
              </a:ext>
            </a:extLst>
          </p:cNvPr>
          <p:cNvGrpSpPr/>
          <p:nvPr/>
        </p:nvGrpSpPr>
        <p:grpSpPr>
          <a:xfrm>
            <a:off x="262356" y="1599762"/>
            <a:ext cx="197643" cy="98624"/>
            <a:chOff x="269082" y="1046757"/>
            <a:chExt cx="197643" cy="9862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E588E5-A411-D87E-50EC-54E6BB7BB1D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3C3072-AED0-F69F-E0D0-4E0C477BE64F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sp>
        <p:nvSpPr>
          <p:cNvPr id="59" name="Title 15">
            <a:extLst>
              <a:ext uri="{FF2B5EF4-FFF2-40B4-BE49-F238E27FC236}">
                <a16:creationId xmlns:a16="http://schemas.microsoft.com/office/drawing/2014/main" id="{75606F6C-024A-0700-9475-2DF0DF5CAB62}"/>
              </a:ext>
            </a:extLst>
          </p:cNvPr>
          <p:cNvSpPr txBox="1">
            <a:spLocks/>
          </p:cNvSpPr>
          <p:nvPr/>
        </p:nvSpPr>
        <p:spPr>
          <a:xfrm>
            <a:off x="201394" y="310788"/>
            <a:ext cx="7939305" cy="379133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99" b="0" i="0" u="none" strike="noStrike" cap="all" spc="36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 and dependencies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Subtitle 16">
            <a:extLst>
              <a:ext uri="{FF2B5EF4-FFF2-40B4-BE49-F238E27FC236}">
                <a16:creationId xmlns:a16="http://schemas.microsoft.com/office/drawing/2014/main" id="{5E369070-3522-7F9F-823F-6474B113BB85}"/>
              </a:ext>
            </a:extLst>
          </p:cNvPr>
          <p:cNvSpPr txBox="1">
            <a:spLocks/>
          </p:cNvSpPr>
          <p:nvPr/>
        </p:nvSpPr>
        <p:spPr>
          <a:xfrm>
            <a:off x="201394" y="587515"/>
            <a:ext cx="8736806" cy="33694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50000"/>
              <a:buFontTx/>
              <a:buNone/>
              <a:tabLst/>
              <a:defRPr sz="1600" b="1" i="0" u="none" strike="noStrike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marL="339060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Tx/>
              <a:buNone/>
              <a:tabLst/>
              <a:defRPr sz="1483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2pPr>
            <a:lvl3pPr marL="67811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Courier New" panose="02070309020205020404" pitchFamily="49" charset="0"/>
              <a:buNone/>
              <a:tabLst/>
              <a:defRPr sz="1335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3pPr>
            <a:lvl4pPr marL="1017179" marR="0" indent="0" algn="ctr" defTabSz="306095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CA04"/>
              </a:buClr>
              <a:buSzPct val="90000"/>
              <a:buFont typeface="Wingdings" pitchFamily="2" charset="2"/>
              <a:buNone/>
              <a:tabLst/>
              <a:defRPr sz="1187" b="0" i="0" u="none" strike="noStrike" cap="none" spc="0" baseline="0">
                <a:solidFill>
                  <a:srgbClr val="4F4F4F"/>
                </a:solidFill>
                <a:uFillTx/>
                <a:latin typeface="☞Gilroy-Medium" pitchFamily="2" charset="77"/>
                <a:ea typeface="+mn-ea"/>
                <a:cs typeface="+mn-cs"/>
                <a:sym typeface="Avenir Light"/>
              </a:defRPr>
            </a:lvl4pPr>
            <a:lvl5pPr marL="135623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1695298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203435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2373417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2712476" marR="0" indent="0" algn="ctr" defTabSz="306095" latinLnBrk="0">
              <a:lnSpc>
                <a:spcPct val="100000"/>
              </a:lnSpc>
              <a:spcBef>
                <a:spcPts val="2188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None/>
              <a:tabLst/>
              <a:defRPr sz="1187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r>
              <a:rPr lang="en-US" dirty="0"/>
              <a:t>Needing etp support</a:t>
            </a:r>
            <a:endParaRPr lang="en-IN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291442-488D-41F1-B166-ED6C4B88B01D}"/>
              </a:ext>
            </a:extLst>
          </p:cNvPr>
          <p:cNvGrpSpPr/>
          <p:nvPr/>
        </p:nvGrpSpPr>
        <p:grpSpPr>
          <a:xfrm>
            <a:off x="262356" y="2017213"/>
            <a:ext cx="197643" cy="98624"/>
            <a:chOff x="269082" y="1046757"/>
            <a:chExt cx="197643" cy="9862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75254D-F33F-8A87-1FE0-262360B1CBA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75949DF-9174-20FE-0080-6E3776716431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E7B71A-B5C7-404F-832A-B59A7CDA624A}"/>
              </a:ext>
            </a:extLst>
          </p:cNvPr>
          <p:cNvGrpSpPr/>
          <p:nvPr/>
        </p:nvGrpSpPr>
        <p:grpSpPr>
          <a:xfrm>
            <a:off x="272576" y="2549706"/>
            <a:ext cx="197643" cy="98624"/>
            <a:chOff x="269082" y="1046757"/>
            <a:chExt cx="197643" cy="9862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0D96C5F-615C-C5CE-5468-9A5165604A88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C892AC-EC93-A652-2CE1-C0C7EF887EFE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4C43C07-B509-94FE-7656-39542D42A60E}"/>
              </a:ext>
            </a:extLst>
          </p:cNvPr>
          <p:cNvGrpSpPr/>
          <p:nvPr/>
        </p:nvGrpSpPr>
        <p:grpSpPr>
          <a:xfrm>
            <a:off x="253988" y="2982133"/>
            <a:ext cx="197643" cy="98624"/>
            <a:chOff x="269082" y="1046757"/>
            <a:chExt cx="197643" cy="9862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D1271E9-5C5B-1F50-329F-44C4DE75DCBE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A6BB7E6-71BA-0BE0-3CE8-D3E0BE1070D4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0BC2D9-AF0E-28C6-24BF-AB21875BCCDC}"/>
              </a:ext>
            </a:extLst>
          </p:cNvPr>
          <p:cNvGrpSpPr/>
          <p:nvPr/>
        </p:nvGrpSpPr>
        <p:grpSpPr>
          <a:xfrm>
            <a:off x="269082" y="3342876"/>
            <a:ext cx="197643" cy="98624"/>
            <a:chOff x="269082" y="1046757"/>
            <a:chExt cx="197643" cy="986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04E2CE-9B91-A6D6-9AF7-CF03D2277010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E919A89-8847-ADF4-F1D3-91D23637427B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47A659-7833-F4F5-63C0-8E40A5F6BDE8}"/>
              </a:ext>
            </a:extLst>
          </p:cNvPr>
          <p:cNvGrpSpPr/>
          <p:nvPr/>
        </p:nvGrpSpPr>
        <p:grpSpPr>
          <a:xfrm>
            <a:off x="269082" y="4079261"/>
            <a:ext cx="197643" cy="98624"/>
            <a:chOff x="269082" y="1046757"/>
            <a:chExt cx="197643" cy="9862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C611A4-67CE-B999-A900-403C1220D0D1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4FA6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2D1B0F-DE6B-06AE-6C1D-A63FD5C20F7A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4FA6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E16A8-46B6-FE56-22CA-A605BAD2EA9A}"/>
              </a:ext>
            </a:extLst>
          </p:cNvPr>
          <p:cNvGrpSpPr/>
          <p:nvPr/>
        </p:nvGrpSpPr>
        <p:grpSpPr>
          <a:xfrm>
            <a:off x="258631" y="4457361"/>
            <a:ext cx="197643" cy="98624"/>
            <a:chOff x="269082" y="1046757"/>
            <a:chExt cx="197643" cy="986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FCA8E8C-E52A-36BE-C70F-DC8D12B5AA7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6" y="1094382"/>
              <a:ext cx="99019" cy="0"/>
            </a:xfrm>
            <a:prstGeom prst="line">
              <a:avLst/>
            </a:prstGeom>
            <a:ln w="19050">
              <a:solidFill>
                <a:srgbClr val="0062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E924DD-38BF-CCE8-4DF1-445B0BF9342D}"/>
                </a:ext>
              </a:extLst>
            </p:cNvPr>
            <p:cNvSpPr/>
            <p:nvPr/>
          </p:nvSpPr>
          <p:spPr>
            <a:xfrm>
              <a:off x="269082" y="1046757"/>
              <a:ext cx="98624" cy="98624"/>
            </a:xfrm>
            <a:prstGeom prst="ellipse">
              <a:avLst/>
            </a:prstGeom>
            <a:solidFill>
              <a:schemeClr val="bg1"/>
            </a:solidFill>
            <a:ln w="28575" cap="flat">
              <a:solidFill>
                <a:srgbClr val="00627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all" spc="512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9A5FFEF-4123-FCE3-B08F-7C5CAF67A8C9}"/>
              </a:ext>
            </a:extLst>
          </p:cNvPr>
          <p:cNvSpPr txBox="1"/>
          <p:nvPr/>
        </p:nvSpPr>
        <p:spPr>
          <a:xfrm>
            <a:off x="491379" y="933264"/>
            <a:ext cx="8446815" cy="1313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Access to required Databases will be provided</a:t>
            </a: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Access to DEV/UAT environment will be provided</a:t>
            </a: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Queries will be responded in max a gap of a </a:t>
            </a:r>
            <a:r>
              <a:rPr lang="en-US">
                <a:solidFill>
                  <a:schemeClr val="tx1"/>
                </a:solidFill>
              </a:rPr>
              <a:t>business day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71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DAB38-F6F0-C8F1-45EF-3B9F86D27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89C70D-64A5-64AB-9153-5365D1A4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125" y="509902"/>
            <a:ext cx="8480822" cy="336947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8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130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DAB38-F6F0-C8F1-45EF-3B9F86D27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☞Gilroy-SemiBold"/>
              </a:rPr>
              <a:t>Definition of done</a:t>
            </a:r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89C70D-64A5-64AB-9153-5365D1A4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125" y="509902"/>
            <a:ext cx="8480822" cy="3369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☞Gilroy-SemiBold"/>
              </a:rPr>
              <a:t>Acceptance criteria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9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164035-B2F4-026E-4412-6AE0AB976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28100"/>
              </p:ext>
            </p:extLst>
          </p:nvPr>
        </p:nvGraphicFramePr>
        <p:xfrm>
          <a:off x="767012" y="902368"/>
          <a:ext cx="7298029" cy="3968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98029">
                  <a:extLst>
                    <a:ext uri="{9D8B030D-6E8A-4147-A177-3AD203B41FA5}">
                      <a16:colId xmlns:a16="http://schemas.microsoft.com/office/drawing/2014/main" val="540883950"/>
                    </a:ext>
                  </a:extLst>
                </a:gridCol>
              </a:tblGrid>
              <a:tr h="1569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Scope Completion: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355685"/>
                  </a:ext>
                </a:extLst>
              </a:tr>
              <a:tr h="4805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Project objectives are achieved.</a:t>
                      </a:r>
                      <a:b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</a:b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The latest code is checked into SVN of ETP</a:t>
                      </a:r>
                      <a:b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</a:b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Approved changes or additions to the initial scope are documented and approved.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328545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ETP Standards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21512"/>
                  </a:ext>
                </a:extLst>
              </a:tr>
              <a:tr h="3236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The retrofit project complies with all relevant naming conventions, coding conventions, security standards and the approaches.</a:t>
                      </a:r>
                      <a:b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</a:b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Necessary walk throughs are conducted, permits and approvals are obtained.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444043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Quality Assurance: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992169"/>
                  </a:ext>
                </a:extLst>
              </a:tr>
              <a:tr h="4805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All the code review checklist is passed</a:t>
                      </a:r>
                      <a:b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</a:b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All retrofit work meets the established quality standards and test results are documented.</a:t>
                      </a:r>
                      <a:b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</a:b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Inspections and tests confirm that the retrofit meets security and performance requirements as same as unify environment.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26822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Documentation: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9667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All project documentation copied from Unify, including  specifications, technical drawings, acceptance scenarios and manuals, is modified, complete and up-to-date for </a:t>
                      </a:r>
                      <a:r>
                        <a:rPr lang="en-US" sz="900" err="1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ordazzle</a:t>
                      </a: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.</a:t>
                      </a:r>
                      <a:b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</a:b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As-built documentation accurately reflects the final state of the retrofit.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24395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User Acceptance Testing (UAT):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35924"/>
                  </a:ext>
                </a:extLst>
              </a:tr>
              <a:tr h="6472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Acceptance test scenarios are taken from Unify</a:t>
                      </a:r>
                      <a:b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</a:b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UAT is conducted on both DEV and IMPL environment to ensure that end-users are satisfied with the retrofitted system.</a:t>
                      </a:r>
                      <a:b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</a:b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Feedback from UAT is addressed, and necessary adjustments are made.</a:t>
                      </a:r>
                      <a:b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</a:b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UAT should be completed on or before 3 days of release of each module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33257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Knowledge Transfer: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5646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Knowledge transfer sessions are conducted to ensure proper workflow, operation and maintenance.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04230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Change Request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20229"/>
                  </a:ext>
                </a:extLst>
              </a:tr>
              <a:tr h="2549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Any functionality or </a:t>
                      </a:r>
                      <a:r>
                        <a:rPr lang="en-US" sz="900" err="1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ux</a:t>
                      </a: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 changes needed for </a:t>
                      </a:r>
                      <a:r>
                        <a:rPr lang="en-US" sz="900" err="1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Ordazzle</a:t>
                      </a:r>
                      <a:r>
                        <a:rPr lang="en-US" sz="900" dirty="0">
                          <a:solidFill>
                            <a:srgbClr val="374151"/>
                          </a:solidFill>
                          <a:effectLst/>
                          <a:latin typeface="Segoe UI"/>
                          <a:ea typeface="Times New Roman" panose="02020603050405020304" pitchFamily="18" charset="0"/>
                          <a:cs typeface="Latha"/>
                        </a:rPr>
                        <a:t> will be estimated after completion of retrofit and will be given a separate quote to proceed further.</a:t>
                      </a:r>
                      <a:endParaRPr lang="en-US" sz="900">
                        <a:effectLst/>
                        <a:latin typeface="Segoe UI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4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5935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i2i Corporate ">
  <a:themeElements>
    <a:clrScheme name="Custom 3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659</Words>
  <Application>Microsoft Office PowerPoint</Application>
  <PresentationFormat>On-screen Show (16:9)</PresentationFormat>
  <Paragraphs>148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4" baseType="lpstr">
      <vt:lpstr>☞Gilroy-Bold</vt:lpstr>
      <vt:lpstr>☞Gilroy-Medium</vt:lpstr>
      <vt:lpstr>☞Gilroy-Regular</vt:lpstr>
      <vt:lpstr>☞Gilroy-SemiBold</vt:lpstr>
      <vt:lpstr>Arial</vt:lpstr>
      <vt:lpstr>Avenir Book</vt:lpstr>
      <vt:lpstr>Avenir Light</vt:lpstr>
      <vt:lpstr>Avenir Medium</vt:lpstr>
      <vt:lpstr>Calibri</vt:lpstr>
      <vt:lpstr>Century Gothic</vt:lpstr>
      <vt:lpstr>Courier New</vt:lpstr>
      <vt:lpstr>Gilroy-Bold</vt:lpstr>
      <vt:lpstr>Gilroy-Medium</vt:lpstr>
      <vt:lpstr>Gilroy-Medium ☞</vt:lpstr>
      <vt:lpstr>Gilroy-Regular</vt:lpstr>
      <vt:lpstr>Gilroy-SemiBold</vt:lpstr>
      <vt:lpstr>Helvetica Neue</vt:lpstr>
      <vt:lpstr>Poppins</vt:lpstr>
      <vt:lpstr>Segoe UI</vt:lpstr>
      <vt:lpstr>Wingdings</vt:lpstr>
      <vt:lpstr>2_i2i Corporate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</vt:lpstr>
      <vt:lpstr>Definition of done</vt:lpstr>
      <vt:lpstr>plan</vt:lpstr>
      <vt:lpstr>PowerPoint Presentation</vt:lpstr>
      <vt:lpstr>Project commercials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lakshmanaraj21@outlook.com</dc:creator>
  <cp:lastModifiedBy>LAKSHMANARAJ SANKARALINGAM</cp:lastModifiedBy>
  <cp:revision>78</cp:revision>
  <dcterms:modified xsi:type="dcterms:W3CDTF">2024-03-12T03:20:26Z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0x010100D281ADC2A1FE2D4B91B056C632DB7A82</vt:lpwstr>
  </property>
  <property fmtid="{D5CDD505-2E9C-101B-9397-08002B2CF9AE}" pid="3" name="MediaServiceImageTags">
    <vt:lpwstr/>
  </property>
</Properties>
</file>