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99" r:id="rId2"/>
  </p:sldMasterIdLst>
  <p:notesMasterIdLst>
    <p:notesMasterId r:id="rId17"/>
  </p:notesMasterIdLst>
  <p:handoutMasterIdLst>
    <p:handoutMasterId r:id="rId18"/>
  </p:handoutMasterIdLst>
  <p:sldIdLst>
    <p:sldId id="339" r:id="rId3"/>
    <p:sldId id="452" r:id="rId4"/>
    <p:sldId id="453" r:id="rId5"/>
    <p:sldId id="449" r:id="rId6"/>
    <p:sldId id="450" r:id="rId7"/>
    <p:sldId id="451" r:id="rId8"/>
    <p:sldId id="460" r:id="rId9"/>
    <p:sldId id="454" r:id="rId10"/>
    <p:sldId id="457" r:id="rId11"/>
    <p:sldId id="458" r:id="rId12"/>
    <p:sldId id="459" r:id="rId13"/>
    <p:sldId id="461" r:id="rId14"/>
    <p:sldId id="455" r:id="rId15"/>
    <p:sldId id="332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  <p:extLst>
    <p:ext uri="{EFAFB233-063F-42B5-8137-9DF3F51BA10A}">
      <p15:sldGuideLst xmlns:p15="http://schemas.microsoft.com/office/powerpoint/2012/main">
        <p15:guide id="1" orient="horz" pos="3730" userDrawn="1">
          <p15:clr>
            <a:srgbClr val="A4A3A4"/>
          </p15:clr>
        </p15:guide>
        <p15:guide id="2" pos="10719" userDrawn="1">
          <p15:clr>
            <a:srgbClr val="A4A3A4"/>
          </p15:clr>
        </p15:guide>
        <p15:guide id="3" pos="1530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pos="7680" userDrawn="1">
          <p15:clr>
            <a:srgbClr val="A4A3A4"/>
          </p15:clr>
        </p15:guide>
        <p15:guide id="6" orient="horz" pos="8629" userDrawn="1">
          <p15:clr>
            <a:srgbClr val="A4A3A4"/>
          </p15:clr>
        </p15:guide>
        <p15:guide id="7" orient="horz" pos="62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AC9"/>
    <a:srgbClr val="01617A"/>
    <a:srgbClr val="4FA6DA"/>
    <a:srgbClr val="4F4F4F"/>
    <a:srgbClr val="F2CA04"/>
    <a:srgbClr val="F28705"/>
    <a:srgbClr val="4EA6D9"/>
    <a:srgbClr val="AAD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1B438-F98B-A235-4170-59C3C69E1BF4}" v="6" dt="2022-01-28T12:37:32.305"/>
    <p1510:client id="{26AA7BC4-07F6-8E8D-14FA-A55984CE639B}" v="5" dt="2022-02-02T11:47:21.049"/>
    <p1510:client id="{2846F2D2-B4CA-9984-2A56-6443B7E8C929}" v="1" dt="2022-02-15T11:22:31.467"/>
    <p1510:client id="{2E017090-B2D2-D2AC-4D84-599B62F92E82}" v="2" dt="2022-02-22T08:38:38.165"/>
    <p1510:client id="{4131071E-31CC-AD0A-6F22-87C03C601BF7}" v="1" dt="2022-02-16T07:03:06.197"/>
    <p1510:client id="{4ED08BFA-2615-DDBA-26A1-88764DA7DEE3}" v="8" dt="2022-02-17T14:41:50.891"/>
    <p1510:client id="{4FEE387A-CE65-7122-736A-4072E2E09179}" v="9" dt="2022-02-11T12:21:52.026"/>
    <p1510:client id="{CD090EF3-9D11-E49A-7098-ADEBB6CEEB19}" v="2" dt="2022-02-23T09:18:31.992"/>
    <p1510:client id="{D969A8F5-2924-762B-1C69-2508DAC30083}" v="1" dt="2022-02-16T04:36:58.527"/>
    <p1510:client id="{DC3AFAC8-4CEE-CE97-9961-B3F7592F490E}" v="65" dt="2022-02-11T13:18:26.500"/>
    <p1510:client id="{EFBFC9A4-3C0F-E9CE-97B9-19835B3A2CF2}" v="3" dt="2022-02-18T05:51:36.497"/>
    <p1510:client id="{F8819D0C-8FF7-2E70-7BD1-235B46DDBDD9}" v="1" dt="2022-01-26T04:37:39.21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42" d="100"/>
          <a:sy n="42" d="100"/>
        </p:scale>
        <p:origin x="163" y="-696"/>
      </p:cViewPr>
      <p:guideLst>
        <p:guide orient="horz" pos="3730"/>
        <p:guide pos="10719"/>
        <p:guide pos="15300"/>
        <p:guide/>
        <p:guide pos="7680"/>
        <p:guide orient="horz" pos="8629"/>
        <p:guide orient="horz" pos="62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37E633-A3D4-4BB0-9A4E-725F166D85E6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4EB860-75D8-4EC9-8585-AC83469BF467}">
      <dgm:prSet phldrT="[Text]"/>
      <dgm:spPr/>
      <dgm:t>
        <a:bodyPr/>
        <a:lstStyle/>
        <a:p>
          <a:r>
            <a:rPr lang="en-IN" dirty="0"/>
            <a:t>Reuse</a:t>
          </a:r>
        </a:p>
      </dgm:t>
    </dgm:pt>
    <dgm:pt modelId="{170F7B07-48AF-4DE0-A760-9294C55CE9B7}" type="parTrans" cxnId="{29A8BF6C-6BD7-4CF2-B3E2-14A12B531B1D}">
      <dgm:prSet/>
      <dgm:spPr/>
      <dgm:t>
        <a:bodyPr/>
        <a:lstStyle/>
        <a:p>
          <a:endParaRPr lang="en-IN"/>
        </a:p>
      </dgm:t>
    </dgm:pt>
    <dgm:pt modelId="{192CE1F7-8449-4EB2-9449-39F9B14EDF2F}" type="sibTrans" cxnId="{29A8BF6C-6BD7-4CF2-B3E2-14A12B531B1D}">
      <dgm:prSet/>
      <dgm:spPr/>
      <dgm:t>
        <a:bodyPr/>
        <a:lstStyle/>
        <a:p>
          <a:endParaRPr lang="en-IN"/>
        </a:p>
      </dgm:t>
    </dgm:pt>
    <dgm:pt modelId="{41616823-591D-4F13-ABCC-6F2641FC68D2}">
      <dgm:prSet phldrT="[Text]" custT="1"/>
      <dgm:spPr/>
      <dgm:t>
        <a:bodyPr/>
        <a:lstStyle/>
        <a:p>
          <a:r>
            <a:rPr lang="en-IN" sz="2800" dirty="0"/>
            <a:t>Architecture</a:t>
          </a:r>
          <a:endParaRPr lang="en-IN" sz="1200" dirty="0"/>
        </a:p>
      </dgm:t>
    </dgm:pt>
    <dgm:pt modelId="{345B005E-BDA2-4A74-B80B-941992ABA8D0}" type="parTrans" cxnId="{766F46E7-080D-41B8-A871-58FF82778094}">
      <dgm:prSet/>
      <dgm:spPr/>
      <dgm:t>
        <a:bodyPr/>
        <a:lstStyle/>
        <a:p>
          <a:endParaRPr lang="en-IN"/>
        </a:p>
      </dgm:t>
    </dgm:pt>
    <dgm:pt modelId="{2940F5FC-4C7C-4CC8-A59D-AE6551252601}" type="sibTrans" cxnId="{766F46E7-080D-41B8-A871-58FF82778094}">
      <dgm:prSet/>
      <dgm:spPr/>
      <dgm:t>
        <a:bodyPr/>
        <a:lstStyle/>
        <a:p>
          <a:endParaRPr lang="en-IN"/>
        </a:p>
      </dgm:t>
    </dgm:pt>
    <dgm:pt modelId="{A2ED2D18-A2D5-4949-9DD1-7622F67028DC}">
      <dgm:prSet phldrT="[Text]"/>
      <dgm:spPr/>
      <dgm:t>
        <a:bodyPr/>
        <a:lstStyle/>
        <a:p>
          <a:r>
            <a:rPr lang="en-IN" dirty="0"/>
            <a:t>Source Code</a:t>
          </a:r>
        </a:p>
      </dgm:t>
    </dgm:pt>
    <dgm:pt modelId="{CB86132B-4015-4176-A6DB-CC13341404D9}" type="parTrans" cxnId="{355BDA33-E9CF-4A12-944E-6D4597651EDF}">
      <dgm:prSet/>
      <dgm:spPr/>
      <dgm:t>
        <a:bodyPr/>
        <a:lstStyle/>
        <a:p>
          <a:endParaRPr lang="en-IN"/>
        </a:p>
      </dgm:t>
    </dgm:pt>
    <dgm:pt modelId="{3E6EBEF0-9446-4B8F-B6A8-1802CB460321}" type="sibTrans" cxnId="{355BDA33-E9CF-4A12-944E-6D4597651EDF}">
      <dgm:prSet/>
      <dgm:spPr/>
      <dgm:t>
        <a:bodyPr/>
        <a:lstStyle/>
        <a:p>
          <a:endParaRPr lang="en-IN"/>
        </a:p>
      </dgm:t>
    </dgm:pt>
    <dgm:pt modelId="{4BE64818-F245-4491-B019-4649DB547E90}">
      <dgm:prSet phldrT="[Text]" custT="1"/>
      <dgm:spPr/>
      <dgm:t>
        <a:bodyPr/>
        <a:lstStyle/>
        <a:p>
          <a:r>
            <a:rPr lang="en-IN" sz="3200" dirty="0"/>
            <a:t>Best Practices</a:t>
          </a:r>
        </a:p>
      </dgm:t>
    </dgm:pt>
    <dgm:pt modelId="{C843C5BC-EFF3-4D04-AE43-5701BB819343}" type="parTrans" cxnId="{8E56B04E-C72F-43DD-8FCA-3F55F60DD48E}">
      <dgm:prSet/>
      <dgm:spPr/>
      <dgm:t>
        <a:bodyPr/>
        <a:lstStyle/>
        <a:p>
          <a:endParaRPr lang="en-IN"/>
        </a:p>
      </dgm:t>
    </dgm:pt>
    <dgm:pt modelId="{C7DAA1D7-E1B2-48F7-8413-BC9A70C819AD}" type="sibTrans" cxnId="{8E56B04E-C72F-43DD-8FCA-3F55F60DD48E}">
      <dgm:prSet/>
      <dgm:spPr/>
      <dgm:t>
        <a:bodyPr/>
        <a:lstStyle/>
        <a:p>
          <a:endParaRPr lang="en-IN"/>
        </a:p>
      </dgm:t>
    </dgm:pt>
    <dgm:pt modelId="{74D34871-E23B-47EB-9F37-3A61AF795C42}">
      <dgm:prSet phldrT="[Text]" custT="1"/>
      <dgm:spPr/>
      <dgm:t>
        <a:bodyPr/>
        <a:lstStyle/>
        <a:p>
          <a:r>
            <a:rPr lang="en-IN" sz="3200" dirty="0"/>
            <a:t>Test</a:t>
          </a:r>
          <a:r>
            <a:rPr lang="en-IN" sz="3600" dirty="0"/>
            <a:t> </a:t>
          </a:r>
          <a:r>
            <a:rPr lang="en-IN" sz="3200" dirty="0"/>
            <a:t>Suite</a:t>
          </a:r>
          <a:endParaRPr lang="en-IN" sz="3600" dirty="0"/>
        </a:p>
      </dgm:t>
    </dgm:pt>
    <dgm:pt modelId="{E342AD54-5398-4DCA-AFEC-DC3E622A96E5}" type="parTrans" cxnId="{93B2857E-630F-446B-B87A-333C8B774ABB}">
      <dgm:prSet/>
      <dgm:spPr/>
      <dgm:t>
        <a:bodyPr/>
        <a:lstStyle/>
        <a:p>
          <a:endParaRPr lang="en-IN"/>
        </a:p>
      </dgm:t>
    </dgm:pt>
    <dgm:pt modelId="{46629BC1-F709-489C-946A-CDF72EA86D40}" type="sibTrans" cxnId="{93B2857E-630F-446B-B87A-333C8B774ABB}">
      <dgm:prSet/>
      <dgm:spPr/>
      <dgm:t>
        <a:bodyPr/>
        <a:lstStyle/>
        <a:p>
          <a:endParaRPr lang="en-IN"/>
        </a:p>
      </dgm:t>
    </dgm:pt>
    <dgm:pt modelId="{935D4B21-87E2-4ABF-98D8-E26694D83282}">
      <dgm:prSet phldrT="[Text]" custT="1"/>
      <dgm:spPr/>
      <dgm:t>
        <a:bodyPr/>
        <a:lstStyle/>
        <a:p>
          <a:r>
            <a:rPr lang="en-IN" sz="3200" dirty="0"/>
            <a:t>GUI</a:t>
          </a:r>
          <a:endParaRPr lang="en-IN" sz="3600" dirty="0"/>
        </a:p>
      </dgm:t>
    </dgm:pt>
    <dgm:pt modelId="{98D59F0B-105A-46E6-9560-8440717DA378}" type="parTrans" cxnId="{640A6AF4-B260-40A3-A1C0-77C83274BDD1}">
      <dgm:prSet/>
      <dgm:spPr/>
      <dgm:t>
        <a:bodyPr/>
        <a:lstStyle/>
        <a:p>
          <a:endParaRPr lang="en-IN"/>
        </a:p>
      </dgm:t>
    </dgm:pt>
    <dgm:pt modelId="{40E9387F-AB2D-413F-9FD5-D3C11B0F8516}" type="sibTrans" cxnId="{640A6AF4-B260-40A3-A1C0-77C83274BDD1}">
      <dgm:prSet/>
      <dgm:spPr/>
      <dgm:t>
        <a:bodyPr/>
        <a:lstStyle/>
        <a:p>
          <a:endParaRPr lang="en-IN"/>
        </a:p>
      </dgm:t>
    </dgm:pt>
    <dgm:pt modelId="{8F9E30A0-C289-42B3-9EED-1FC5670C3B7F}">
      <dgm:prSet phldrT="[Text]" custT="1"/>
      <dgm:spPr/>
      <dgm:t>
        <a:bodyPr/>
        <a:lstStyle/>
        <a:p>
          <a:r>
            <a:rPr lang="en-IN" sz="3200" dirty="0"/>
            <a:t>Plans</a:t>
          </a:r>
          <a:endParaRPr lang="en-IN" sz="3600" dirty="0"/>
        </a:p>
      </dgm:t>
    </dgm:pt>
    <dgm:pt modelId="{5075373E-289C-4B10-95FA-AA021801BC22}" type="parTrans" cxnId="{9FB7F696-837E-4424-8BDF-3D439EF164C8}">
      <dgm:prSet/>
      <dgm:spPr/>
      <dgm:t>
        <a:bodyPr/>
        <a:lstStyle/>
        <a:p>
          <a:endParaRPr lang="en-IN"/>
        </a:p>
      </dgm:t>
    </dgm:pt>
    <dgm:pt modelId="{4414C6D8-FED9-4188-A5E3-08C21A144343}" type="sibTrans" cxnId="{9FB7F696-837E-4424-8BDF-3D439EF164C8}">
      <dgm:prSet/>
      <dgm:spPr/>
      <dgm:t>
        <a:bodyPr/>
        <a:lstStyle/>
        <a:p>
          <a:endParaRPr lang="en-IN"/>
        </a:p>
      </dgm:t>
    </dgm:pt>
    <dgm:pt modelId="{5921AD46-E120-4849-883C-39E28F7EE73B}">
      <dgm:prSet phldrT="[Text]"/>
      <dgm:spPr/>
      <dgm:t>
        <a:bodyPr/>
        <a:lstStyle/>
        <a:p>
          <a:r>
            <a:rPr lang="en-IN" dirty="0"/>
            <a:t>Templates &amp; Frameworks</a:t>
          </a:r>
        </a:p>
      </dgm:t>
    </dgm:pt>
    <dgm:pt modelId="{6FEF210E-813E-483A-90FE-B49B7907F8E1}" type="parTrans" cxnId="{F8931704-E74F-4546-B67D-688EBFBB8393}">
      <dgm:prSet/>
      <dgm:spPr/>
      <dgm:t>
        <a:bodyPr/>
        <a:lstStyle/>
        <a:p>
          <a:endParaRPr lang="en-IN"/>
        </a:p>
      </dgm:t>
    </dgm:pt>
    <dgm:pt modelId="{BF1F8B41-2AE5-4150-91BF-934C4799EC42}" type="sibTrans" cxnId="{F8931704-E74F-4546-B67D-688EBFBB8393}">
      <dgm:prSet/>
      <dgm:spPr/>
      <dgm:t>
        <a:bodyPr/>
        <a:lstStyle/>
        <a:p>
          <a:endParaRPr lang="en-IN"/>
        </a:p>
      </dgm:t>
    </dgm:pt>
    <dgm:pt modelId="{8B14A7F6-EE9B-4E44-9A3B-58FEB340B5DB}" type="pres">
      <dgm:prSet presAssocID="{6A37E633-A3D4-4BB0-9A4E-725F166D85E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AD15C98-B088-43AA-A956-A83B8CEF750A}" type="pres">
      <dgm:prSet presAssocID="{F44EB860-75D8-4EC9-8585-AC83469BF467}" presName="singleCycle" presStyleCnt="0"/>
      <dgm:spPr/>
    </dgm:pt>
    <dgm:pt modelId="{F18269F5-A8FD-4A60-A12D-661C05B0BCE1}" type="pres">
      <dgm:prSet presAssocID="{F44EB860-75D8-4EC9-8585-AC83469BF467}" presName="singleCenter" presStyleLbl="node1" presStyleIdx="0" presStyleCnt="8" custLinFactNeighborX="-3886" custLinFactNeighborY="-2865">
        <dgm:presLayoutVars>
          <dgm:chMax val="7"/>
          <dgm:chPref val="7"/>
        </dgm:presLayoutVars>
      </dgm:prSet>
      <dgm:spPr/>
    </dgm:pt>
    <dgm:pt modelId="{1DCD619C-1AB6-4E70-AB4B-0A47BF84C421}" type="pres">
      <dgm:prSet presAssocID="{345B005E-BDA2-4A74-B80B-941992ABA8D0}" presName="Name56" presStyleLbl="parChTrans1D2" presStyleIdx="0" presStyleCnt="7"/>
      <dgm:spPr/>
    </dgm:pt>
    <dgm:pt modelId="{C14541F1-E735-4CA1-9749-F89F8C537629}" type="pres">
      <dgm:prSet presAssocID="{41616823-591D-4F13-ABCC-6F2641FC68D2}" presName="text0" presStyleLbl="node1" presStyleIdx="1" presStyleCnt="8" custScaleX="179010" custRadScaleRad="99656" custRadScaleInc="-26699">
        <dgm:presLayoutVars>
          <dgm:bulletEnabled val="1"/>
        </dgm:presLayoutVars>
      </dgm:prSet>
      <dgm:spPr/>
    </dgm:pt>
    <dgm:pt modelId="{4AF5DFC5-4627-4AFB-8375-57273357D435}" type="pres">
      <dgm:prSet presAssocID="{CB86132B-4015-4176-A6DB-CC13341404D9}" presName="Name56" presStyleLbl="parChTrans1D2" presStyleIdx="1" presStyleCnt="7"/>
      <dgm:spPr/>
    </dgm:pt>
    <dgm:pt modelId="{AD70CDC1-E154-46AC-A670-975D7640FC9A}" type="pres">
      <dgm:prSet presAssocID="{A2ED2D18-A2D5-4949-9DD1-7622F67028DC}" presName="text0" presStyleLbl="node1" presStyleIdx="2" presStyleCnt="8" custRadScaleRad="93758" custRadScaleInc="-3758">
        <dgm:presLayoutVars>
          <dgm:bulletEnabled val="1"/>
        </dgm:presLayoutVars>
      </dgm:prSet>
      <dgm:spPr/>
    </dgm:pt>
    <dgm:pt modelId="{B78EF696-83E8-4C40-B206-096655C281E4}" type="pres">
      <dgm:prSet presAssocID="{C843C5BC-EFF3-4D04-AE43-5701BB819343}" presName="Name56" presStyleLbl="parChTrans1D2" presStyleIdx="2" presStyleCnt="7"/>
      <dgm:spPr/>
    </dgm:pt>
    <dgm:pt modelId="{C233944E-84FF-4A0B-A0C6-26B3E3210E47}" type="pres">
      <dgm:prSet presAssocID="{4BE64818-F245-4491-B019-4649DB547E90}" presName="text0" presStyleLbl="node1" presStyleIdx="3" presStyleCnt="8" custScaleX="137186" custRadScaleRad="88146" custRadScaleInc="66312">
        <dgm:presLayoutVars>
          <dgm:bulletEnabled val="1"/>
        </dgm:presLayoutVars>
      </dgm:prSet>
      <dgm:spPr/>
    </dgm:pt>
    <dgm:pt modelId="{3E1E81C5-F829-4C4B-93B6-5E33BDE7E526}" type="pres">
      <dgm:prSet presAssocID="{E342AD54-5398-4DCA-AFEC-DC3E622A96E5}" presName="Name56" presStyleLbl="parChTrans1D2" presStyleIdx="3" presStyleCnt="7"/>
      <dgm:spPr/>
    </dgm:pt>
    <dgm:pt modelId="{5348BE08-766C-4C05-94CF-809FD3051613}" type="pres">
      <dgm:prSet presAssocID="{74D34871-E23B-47EB-9F37-3A61AF795C42}" presName="text0" presStyleLbl="node1" presStyleIdx="4" presStyleCnt="8" custRadScaleRad="92567" custRadScaleInc="99172">
        <dgm:presLayoutVars>
          <dgm:bulletEnabled val="1"/>
        </dgm:presLayoutVars>
      </dgm:prSet>
      <dgm:spPr/>
    </dgm:pt>
    <dgm:pt modelId="{B1AFBE36-55EB-4AE1-BD3C-D8C56FE9E198}" type="pres">
      <dgm:prSet presAssocID="{98D59F0B-105A-46E6-9560-8440717DA378}" presName="Name56" presStyleLbl="parChTrans1D2" presStyleIdx="4" presStyleCnt="7"/>
      <dgm:spPr/>
    </dgm:pt>
    <dgm:pt modelId="{8214B667-0A9F-46FC-B425-C5EEA889A71E}" type="pres">
      <dgm:prSet presAssocID="{935D4B21-87E2-4ABF-98D8-E26694D83282}" presName="text0" presStyleLbl="node1" presStyleIdx="5" presStyleCnt="8" custRadScaleRad="108687" custRadScaleInc="57586">
        <dgm:presLayoutVars>
          <dgm:bulletEnabled val="1"/>
        </dgm:presLayoutVars>
      </dgm:prSet>
      <dgm:spPr/>
    </dgm:pt>
    <dgm:pt modelId="{79DCEE01-8BED-459E-87B0-99F79D62F6A8}" type="pres">
      <dgm:prSet presAssocID="{5075373E-289C-4B10-95FA-AA021801BC22}" presName="Name56" presStyleLbl="parChTrans1D2" presStyleIdx="5" presStyleCnt="7"/>
      <dgm:spPr/>
    </dgm:pt>
    <dgm:pt modelId="{143E0073-5C15-4D47-90D3-31BB34CAA4A4}" type="pres">
      <dgm:prSet presAssocID="{8F9E30A0-C289-42B3-9EED-1FC5670C3B7F}" presName="text0" presStyleLbl="node1" presStyleIdx="6" presStyleCnt="8" custRadScaleRad="105288" custRadScaleInc="9995">
        <dgm:presLayoutVars>
          <dgm:bulletEnabled val="1"/>
        </dgm:presLayoutVars>
      </dgm:prSet>
      <dgm:spPr/>
    </dgm:pt>
    <dgm:pt modelId="{28D14EDC-CC7A-4E46-9574-F112C846665F}" type="pres">
      <dgm:prSet presAssocID="{6FEF210E-813E-483A-90FE-B49B7907F8E1}" presName="Name56" presStyleLbl="parChTrans1D2" presStyleIdx="6" presStyleCnt="7"/>
      <dgm:spPr/>
    </dgm:pt>
    <dgm:pt modelId="{457BB309-BF35-4DE5-A85D-3A1546F2F40E}" type="pres">
      <dgm:prSet presAssocID="{5921AD46-E120-4849-883C-39E28F7EE73B}" presName="text0" presStyleLbl="node1" presStyleIdx="7" presStyleCnt="8" custScaleX="158653" custRadScaleRad="118954" custRadScaleInc="-35694">
        <dgm:presLayoutVars>
          <dgm:bulletEnabled val="1"/>
        </dgm:presLayoutVars>
      </dgm:prSet>
      <dgm:spPr/>
    </dgm:pt>
  </dgm:ptLst>
  <dgm:cxnLst>
    <dgm:cxn modelId="{F8931704-E74F-4546-B67D-688EBFBB8393}" srcId="{F44EB860-75D8-4EC9-8585-AC83469BF467}" destId="{5921AD46-E120-4849-883C-39E28F7EE73B}" srcOrd="6" destOrd="0" parTransId="{6FEF210E-813E-483A-90FE-B49B7907F8E1}" sibTransId="{BF1F8B41-2AE5-4150-91BF-934C4799EC42}"/>
    <dgm:cxn modelId="{23B80124-1D09-4E01-B06E-3866F9E49316}" type="presOf" srcId="{E342AD54-5398-4DCA-AFEC-DC3E622A96E5}" destId="{3E1E81C5-F829-4C4B-93B6-5E33BDE7E526}" srcOrd="0" destOrd="0" presId="urn:microsoft.com/office/officeart/2008/layout/RadialCluster"/>
    <dgm:cxn modelId="{2B9DD42B-29D1-48F8-A4D3-2909465D3EDC}" type="presOf" srcId="{345B005E-BDA2-4A74-B80B-941992ABA8D0}" destId="{1DCD619C-1AB6-4E70-AB4B-0A47BF84C421}" srcOrd="0" destOrd="0" presId="urn:microsoft.com/office/officeart/2008/layout/RadialCluster"/>
    <dgm:cxn modelId="{355BDA33-E9CF-4A12-944E-6D4597651EDF}" srcId="{F44EB860-75D8-4EC9-8585-AC83469BF467}" destId="{A2ED2D18-A2D5-4949-9DD1-7622F67028DC}" srcOrd="1" destOrd="0" parTransId="{CB86132B-4015-4176-A6DB-CC13341404D9}" sibTransId="{3E6EBEF0-9446-4B8F-B6A8-1802CB460321}"/>
    <dgm:cxn modelId="{D297C33F-8E8E-423C-96AB-246CE6CAD2CB}" type="presOf" srcId="{CB86132B-4015-4176-A6DB-CC13341404D9}" destId="{4AF5DFC5-4627-4AFB-8375-57273357D435}" srcOrd="0" destOrd="0" presId="urn:microsoft.com/office/officeart/2008/layout/RadialCluster"/>
    <dgm:cxn modelId="{ADCE724B-959C-4F52-B08F-96B56E2B7B07}" type="presOf" srcId="{8F9E30A0-C289-42B3-9EED-1FC5670C3B7F}" destId="{143E0073-5C15-4D47-90D3-31BB34CAA4A4}" srcOrd="0" destOrd="0" presId="urn:microsoft.com/office/officeart/2008/layout/RadialCluster"/>
    <dgm:cxn modelId="{29A8BF6C-6BD7-4CF2-B3E2-14A12B531B1D}" srcId="{6A37E633-A3D4-4BB0-9A4E-725F166D85E6}" destId="{F44EB860-75D8-4EC9-8585-AC83469BF467}" srcOrd="0" destOrd="0" parTransId="{170F7B07-48AF-4DE0-A760-9294C55CE9B7}" sibTransId="{192CE1F7-8449-4EB2-9449-39F9B14EDF2F}"/>
    <dgm:cxn modelId="{8E56B04E-C72F-43DD-8FCA-3F55F60DD48E}" srcId="{F44EB860-75D8-4EC9-8585-AC83469BF467}" destId="{4BE64818-F245-4491-B019-4649DB547E90}" srcOrd="2" destOrd="0" parTransId="{C843C5BC-EFF3-4D04-AE43-5701BB819343}" sibTransId="{C7DAA1D7-E1B2-48F7-8413-BC9A70C819AD}"/>
    <dgm:cxn modelId="{E2D3FA4E-4CCA-4D6C-AFBF-318D349EBB9A}" type="presOf" srcId="{5075373E-289C-4B10-95FA-AA021801BC22}" destId="{79DCEE01-8BED-459E-87B0-99F79D62F6A8}" srcOrd="0" destOrd="0" presId="urn:microsoft.com/office/officeart/2008/layout/RadialCluster"/>
    <dgm:cxn modelId="{F4C42E75-06D5-4455-AF8C-CC10845CDB39}" type="presOf" srcId="{6A37E633-A3D4-4BB0-9A4E-725F166D85E6}" destId="{8B14A7F6-EE9B-4E44-9A3B-58FEB340B5DB}" srcOrd="0" destOrd="0" presId="urn:microsoft.com/office/officeart/2008/layout/RadialCluster"/>
    <dgm:cxn modelId="{93B2857E-630F-446B-B87A-333C8B774ABB}" srcId="{F44EB860-75D8-4EC9-8585-AC83469BF467}" destId="{74D34871-E23B-47EB-9F37-3A61AF795C42}" srcOrd="3" destOrd="0" parTransId="{E342AD54-5398-4DCA-AFEC-DC3E622A96E5}" sibTransId="{46629BC1-F709-489C-946A-CDF72EA86D40}"/>
    <dgm:cxn modelId="{0972458E-A8AC-415A-8C79-09FEA08EC7DD}" type="presOf" srcId="{4BE64818-F245-4491-B019-4649DB547E90}" destId="{C233944E-84FF-4A0B-A0C6-26B3E3210E47}" srcOrd="0" destOrd="0" presId="urn:microsoft.com/office/officeart/2008/layout/RadialCluster"/>
    <dgm:cxn modelId="{9FB7F696-837E-4424-8BDF-3D439EF164C8}" srcId="{F44EB860-75D8-4EC9-8585-AC83469BF467}" destId="{8F9E30A0-C289-42B3-9EED-1FC5670C3B7F}" srcOrd="5" destOrd="0" parTransId="{5075373E-289C-4B10-95FA-AA021801BC22}" sibTransId="{4414C6D8-FED9-4188-A5E3-08C21A144343}"/>
    <dgm:cxn modelId="{CFA9459A-64FA-4842-892B-399968E9E755}" type="presOf" srcId="{A2ED2D18-A2D5-4949-9DD1-7622F67028DC}" destId="{AD70CDC1-E154-46AC-A670-975D7640FC9A}" srcOrd="0" destOrd="0" presId="urn:microsoft.com/office/officeart/2008/layout/RadialCluster"/>
    <dgm:cxn modelId="{B1F1CFAD-53CE-4FAA-8F26-50E4756B4171}" type="presOf" srcId="{6FEF210E-813E-483A-90FE-B49B7907F8E1}" destId="{28D14EDC-CC7A-4E46-9574-F112C846665F}" srcOrd="0" destOrd="0" presId="urn:microsoft.com/office/officeart/2008/layout/RadialCluster"/>
    <dgm:cxn modelId="{0FCAA3B1-2CAD-4010-A4F7-ABD87BE143ED}" type="presOf" srcId="{F44EB860-75D8-4EC9-8585-AC83469BF467}" destId="{F18269F5-A8FD-4A60-A12D-661C05B0BCE1}" srcOrd="0" destOrd="0" presId="urn:microsoft.com/office/officeart/2008/layout/RadialCluster"/>
    <dgm:cxn modelId="{D10C4EB9-48B0-4B7F-AAFB-68B5126E9058}" type="presOf" srcId="{41616823-591D-4F13-ABCC-6F2641FC68D2}" destId="{C14541F1-E735-4CA1-9749-F89F8C537629}" srcOrd="0" destOrd="0" presId="urn:microsoft.com/office/officeart/2008/layout/RadialCluster"/>
    <dgm:cxn modelId="{3499B8CB-8DDF-4154-8561-277AB9806377}" type="presOf" srcId="{74D34871-E23B-47EB-9F37-3A61AF795C42}" destId="{5348BE08-766C-4C05-94CF-809FD3051613}" srcOrd="0" destOrd="0" presId="urn:microsoft.com/office/officeart/2008/layout/RadialCluster"/>
    <dgm:cxn modelId="{49FEBACD-B7F5-4AA6-ABDC-74BCC10A6B57}" type="presOf" srcId="{5921AD46-E120-4849-883C-39E28F7EE73B}" destId="{457BB309-BF35-4DE5-A85D-3A1546F2F40E}" srcOrd="0" destOrd="0" presId="urn:microsoft.com/office/officeart/2008/layout/RadialCluster"/>
    <dgm:cxn modelId="{327D77DE-6C41-4E35-8E03-0FA8E9B51826}" type="presOf" srcId="{98D59F0B-105A-46E6-9560-8440717DA378}" destId="{B1AFBE36-55EB-4AE1-BD3C-D8C56FE9E198}" srcOrd="0" destOrd="0" presId="urn:microsoft.com/office/officeart/2008/layout/RadialCluster"/>
    <dgm:cxn modelId="{766F46E7-080D-41B8-A871-58FF82778094}" srcId="{F44EB860-75D8-4EC9-8585-AC83469BF467}" destId="{41616823-591D-4F13-ABCC-6F2641FC68D2}" srcOrd="0" destOrd="0" parTransId="{345B005E-BDA2-4A74-B80B-941992ABA8D0}" sibTransId="{2940F5FC-4C7C-4CC8-A59D-AE6551252601}"/>
    <dgm:cxn modelId="{17B059E9-70BD-4B60-A122-FB1C54AB7DC9}" type="presOf" srcId="{935D4B21-87E2-4ABF-98D8-E26694D83282}" destId="{8214B667-0A9F-46FC-B425-C5EEA889A71E}" srcOrd="0" destOrd="0" presId="urn:microsoft.com/office/officeart/2008/layout/RadialCluster"/>
    <dgm:cxn modelId="{022B74EF-EB08-4C43-A1E2-BA2D15CFD550}" type="presOf" srcId="{C843C5BC-EFF3-4D04-AE43-5701BB819343}" destId="{B78EF696-83E8-4C40-B206-096655C281E4}" srcOrd="0" destOrd="0" presId="urn:microsoft.com/office/officeart/2008/layout/RadialCluster"/>
    <dgm:cxn modelId="{640A6AF4-B260-40A3-A1C0-77C83274BDD1}" srcId="{F44EB860-75D8-4EC9-8585-AC83469BF467}" destId="{935D4B21-87E2-4ABF-98D8-E26694D83282}" srcOrd="4" destOrd="0" parTransId="{98D59F0B-105A-46E6-9560-8440717DA378}" sibTransId="{40E9387F-AB2D-413F-9FD5-D3C11B0F8516}"/>
    <dgm:cxn modelId="{BDCCF48E-BAF6-4CBF-BD73-A3301AA718C5}" type="presParOf" srcId="{8B14A7F6-EE9B-4E44-9A3B-58FEB340B5DB}" destId="{2AD15C98-B088-43AA-A956-A83B8CEF750A}" srcOrd="0" destOrd="0" presId="urn:microsoft.com/office/officeart/2008/layout/RadialCluster"/>
    <dgm:cxn modelId="{EDFB12E7-A7A3-4695-9EA1-7C5FF4279D7D}" type="presParOf" srcId="{2AD15C98-B088-43AA-A956-A83B8CEF750A}" destId="{F18269F5-A8FD-4A60-A12D-661C05B0BCE1}" srcOrd="0" destOrd="0" presId="urn:microsoft.com/office/officeart/2008/layout/RadialCluster"/>
    <dgm:cxn modelId="{ECB06CC2-41DD-42E5-A743-51DD1E7E8F17}" type="presParOf" srcId="{2AD15C98-B088-43AA-A956-A83B8CEF750A}" destId="{1DCD619C-1AB6-4E70-AB4B-0A47BF84C421}" srcOrd="1" destOrd="0" presId="urn:microsoft.com/office/officeart/2008/layout/RadialCluster"/>
    <dgm:cxn modelId="{7C1D4B87-4D19-434A-8CEC-3A7D4C380A22}" type="presParOf" srcId="{2AD15C98-B088-43AA-A956-A83B8CEF750A}" destId="{C14541F1-E735-4CA1-9749-F89F8C537629}" srcOrd="2" destOrd="0" presId="urn:microsoft.com/office/officeart/2008/layout/RadialCluster"/>
    <dgm:cxn modelId="{9A353B08-3230-45F9-B3ED-C5DCCC750CA6}" type="presParOf" srcId="{2AD15C98-B088-43AA-A956-A83B8CEF750A}" destId="{4AF5DFC5-4627-4AFB-8375-57273357D435}" srcOrd="3" destOrd="0" presId="urn:microsoft.com/office/officeart/2008/layout/RadialCluster"/>
    <dgm:cxn modelId="{6408A003-D6F6-42CD-B4D9-FC3DECD2952A}" type="presParOf" srcId="{2AD15C98-B088-43AA-A956-A83B8CEF750A}" destId="{AD70CDC1-E154-46AC-A670-975D7640FC9A}" srcOrd="4" destOrd="0" presId="urn:microsoft.com/office/officeart/2008/layout/RadialCluster"/>
    <dgm:cxn modelId="{CFFFC1E8-EA83-4343-93A3-11A406B3E789}" type="presParOf" srcId="{2AD15C98-B088-43AA-A956-A83B8CEF750A}" destId="{B78EF696-83E8-4C40-B206-096655C281E4}" srcOrd="5" destOrd="0" presId="urn:microsoft.com/office/officeart/2008/layout/RadialCluster"/>
    <dgm:cxn modelId="{DBC7A07F-CE46-4A83-B6BC-6EDDB8CE1526}" type="presParOf" srcId="{2AD15C98-B088-43AA-A956-A83B8CEF750A}" destId="{C233944E-84FF-4A0B-A0C6-26B3E3210E47}" srcOrd="6" destOrd="0" presId="urn:microsoft.com/office/officeart/2008/layout/RadialCluster"/>
    <dgm:cxn modelId="{EC478CFE-5496-4CB2-8A89-010798B34081}" type="presParOf" srcId="{2AD15C98-B088-43AA-A956-A83B8CEF750A}" destId="{3E1E81C5-F829-4C4B-93B6-5E33BDE7E526}" srcOrd="7" destOrd="0" presId="urn:microsoft.com/office/officeart/2008/layout/RadialCluster"/>
    <dgm:cxn modelId="{DA8B9314-5F85-44E4-9890-9BBF779EF8C5}" type="presParOf" srcId="{2AD15C98-B088-43AA-A956-A83B8CEF750A}" destId="{5348BE08-766C-4C05-94CF-809FD3051613}" srcOrd="8" destOrd="0" presId="urn:microsoft.com/office/officeart/2008/layout/RadialCluster"/>
    <dgm:cxn modelId="{5764452F-AD54-4D29-9E99-B4D9F11675CC}" type="presParOf" srcId="{2AD15C98-B088-43AA-A956-A83B8CEF750A}" destId="{B1AFBE36-55EB-4AE1-BD3C-D8C56FE9E198}" srcOrd="9" destOrd="0" presId="urn:microsoft.com/office/officeart/2008/layout/RadialCluster"/>
    <dgm:cxn modelId="{A0CDE47C-5270-4B6E-BC07-F6F280F77EDF}" type="presParOf" srcId="{2AD15C98-B088-43AA-A956-A83B8CEF750A}" destId="{8214B667-0A9F-46FC-B425-C5EEA889A71E}" srcOrd="10" destOrd="0" presId="urn:microsoft.com/office/officeart/2008/layout/RadialCluster"/>
    <dgm:cxn modelId="{21993FBD-1DB8-415D-B9E6-20663D36E7DA}" type="presParOf" srcId="{2AD15C98-B088-43AA-A956-A83B8CEF750A}" destId="{79DCEE01-8BED-459E-87B0-99F79D62F6A8}" srcOrd="11" destOrd="0" presId="urn:microsoft.com/office/officeart/2008/layout/RadialCluster"/>
    <dgm:cxn modelId="{BBF476F5-F25F-4FC4-B14F-1CFF953BAC3E}" type="presParOf" srcId="{2AD15C98-B088-43AA-A956-A83B8CEF750A}" destId="{143E0073-5C15-4D47-90D3-31BB34CAA4A4}" srcOrd="12" destOrd="0" presId="urn:microsoft.com/office/officeart/2008/layout/RadialCluster"/>
    <dgm:cxn modelId="{A69F2F4C-1A48-4738-8673-1628F6F34FCE}" type="presParOf" srcId="{2AD15C98-B088-43AA-A956-A83B8CEF750A}" destId="{28D14EDC-CC7A-4E46-9574-F112C846665F}" srcOrd="13" destOrd="0" presId="urn:microsoft.com/office/officeart/2008/layout/RadialCluster"/>
    <dgm:cxn modelId="{45BDF279-773B-47DD-93D9-C45B8FF5DDAB}" type="presParOf" srcId="{2AD15C98-B088-43AA-A956-A83B8CEF750A}" destId="{457BB309-BF35-4DE5-A85D-3A1546F2F40E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37E633-A3D4-4BB0-9A4E-725F166D85E6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4EB860-75D8-4EC9-8585-AC83469BF467}">
      <dgm:prSet phldrT="[Text]" custT="1"/>
      <dgm:spPr/>
      <dgm:t>
        <a:bodyPr/>
        <a:lstStyle/>
        <a:p>
          <a:r>
            <a:rPr lang="en-IN" sz="3200" dirty="0"/>
            <a:t>Impact Analysis</a:t>
          </a:r>
        </a:p>
      </dgm:t>
    </dgm:pt>
    <dgm:pt modelId="{170F7B07-48AF-4DE0-A760-9294C55CE9B7}" type="parTrans" cxnId="{29A8BF6C-6BD7-4CF2-B3E2-14A12B531B1D}">
      <dgm:prSet/>
      <dgm:spPr/>
      <dgm:t>
        <a:bodyPr/>
        <a:lstStyle/>
        <a:p>
          <a:endParaRPr lang="en-IN"/>
        </a:p>
      </dgm:t>
    </dgm:pt>
    <dgm:pt modelId="{192CE1F7-8449-4EB2-9449-39F9B14EDF2F}" type="sibTrans" cxnId="{29A8BF6C-6BD7-4CF2-B3E2-14A12B531B1D}">
      <dgm:prSet/>
      <dgm:spPr/>
      <dgm:t>
        <a:bodyPr/>
        <a:lstStyle/>
        <a:p>
          <a:endParaRPr lang="en-IN"/>
        </a:p>
      </dgm:t>
    </dgm:pt>
    <dgm:pt modelId="{41616823-591D-4F13-ABCC-6F2641FC68D2}">
      <dgm:prSet phldrT="[Text]" custT="1"/>
      <dgm:spPr/>
      <dgm:t>
        <a:bodyPr/>
        <a:lstStyle/>
        <a:p>
          <a:r>
            <a:rPr lang="en-IN" sz="3200" dirty="0"/>
            <a:t>Architecture</a:t>
          </a:r>
        </a:p>
      </dgm:t>
    </dgm:pt>
    <dgm:pt modelId="{345B005E-BDA2-4A74-B80B-941992ABA8D0}" type="parTrans" cxnId="{766F46E7-080D-41B8-A871-58FF82778094}">
      <dgm:prSet/>
      <dgm:spPr/>
      <dgm:t>
        <a:bodyPr/>
        <a:lstStyle/>
        <a:p>
          <a:endParaRPr lang="en-IN"/>
        </a:p>
      </dgm:t>
    </dgm:pt>
    <dgm:pt modelId="{2940F5FC-4C7C-4CC8-A59D-AE6551252601}" type="sibTrans" cxnId="{766F46E7-080D-41B8-A871-58FF82778094}">
      <dgm:prSet/>
      <dgm:spPr/>
      <dgm:t>
        <a:bodyPr/>
        <a:lstStyle/>
        <a:p>
          <a:endParaRPr lang="en-IN"/>
        </a:p>
      </dgm:t>
    </dgm:pt>
    <dgm:pt modelId="{A2ED2D18-A2D5-4949-9DD1-7622F67028DC}">
      <dgm:prSet phldrT="[Text]" custT="1"/>
      <dgm:spPr/>
      <dgm:t>
        <a:bodyPr/>
        <a:lstStyle/>
        <a:p>
          <a:r>
            <a:rPr lang="en-IN" sz="3200" dirty="0"/>
            <a:t>Source Code</a:t>
          </a:r>
        </a:p>
      </dgm:t>
    </dgm:pt>
    <dgm:pt modelId="{CB86132B-4015-4176-A6DB-CC13341404D9}" type="parTrans" cxnId="{355BDA33-E9CF-4A12-944E-6D4597651EDF}">
      <dgm:prSet/>
      <dgm:spPr/>
      <dgm:t>
        <a:bodyPr/>
        <a:lstStyle/>
        <a:p>
          <a:endParaRPr lang="en-IN"/>
        </a:p>
      </dgm:t>
    </dgm:pt>
    <dgm:pt modelId="{3E6EBEF0-9446-4B8F-B6A8-1802CB460321}" type="sibTrans" cxnId="{355BDA33-E9CF-4A12-944E-6D4597651EDF}">
      <dgm:prSet/>
      <dgm:spPr/>
      <dgm:t>
        <a:bodyPr/>
        <a:lstStyle/>
        <a:p>
          <a:endParaRPr lang="en-IN"/>
        </a:p>
      </dgm:t>
    </dgm:pt>
    <dgm:pt modelId="{4BE64818-F245-4491-B019-4649DB547E90}">
      <dgm:prSet phldrT="[Text]" custT="1"/>
      <dgm:spPr/>
      <dgm:t>
        <a:bodyPr/>
        <a:lstStyle/>
        <a:p>
          <a:r>
            <a:rPr lang="en-IN" sz="3200" dirty="0"/>
            <a:t>Documentation</a:t>
          </a:r>
        </a:p>
      </dgm:t>
    </dgm:pt>
    <dgm:pt modelId="{C843C5BC-EFF3-4D04-AE43-5701BB819343}" type="parTrans" cxnId="{8E56B04E-C72F-43DD-8FCA-3F55F60DD48E}">
      <dgm:prSet/>
      <dgm:spPr/>
      <dgm:t>
        <a:bodyPr/>
        <a:lstStyle/>
        <a:p>
          <a:endParaRPr lang="en-IN"/>
        </a:p>
      </dgm:t>
    </dgm:pt>
    <dgm:pt modelId="{C7DAA1D7-E1B2-48F7-8413-BC9A70C819AD}" type="sibTrans" cxnId="{8E56B04E-C72F-43DD-8FCA-3F55F60DD48E}">
      <dgm:prSet/>
      <dgm:spPr/>
      <dgm:t>
        <a:bodyPr/>
        <a:lstStyle/>
        <a:p>
          <a:endParaRPr lang="en-IN"/>
        </a:p>
      </dgm:t>
    </dgm:pt>
    <dgm:pt modelId="{74D34871-E23B-47EB-9F37-3A61AF795C42}">
      <dgm:prSet phldrT="[Text]" custT="1"/>
      <dgm:spPr/>
      <dgm:t>
        <a:bodyPr/>
        <a:lstStyle/>
        <a:p>
          <a:r>
            <a:rPr lang="en-IN" sz="3200" dirty="0"/>
            <a:t>Test Suite</a:t>
          </a:r>
        </a:p>
      </dgm:t>
    </dgm:pt>
    <dgm:pt modelId="{E342AD54-5398-4DCA-AFEC-DC3E622A96E5}" type="parTrans" cxnId="{93B2857E-630F-446B-B87A-333C8B774ABB}">
      <dgm:prSet/>
      <dgm:spPr/>
      <dgm:t>
        <a:bodyPr/>
        <a:lstStyle/>
        <a:p>
          <a:endParaRPr lang="en-IN"/>
        </a:p>
      </dgm:t>
    </dgm:pt>
    <dgm:pt modelId="{46629BC1-F709-489C-946A-CDF72EA86D40}" type="sibTrans" cxnId="{93B2857E-630F-446B-B87A-333C8B774ABB}">
      <dgm:prSet/>
      <dgm:spPr/>
      <dgm:t>
        <a:bodyPr/>
        <a:lstStyle/>
        <a:p>
          <a:endParaRPr lang="en-IN"/>
        </a:p>
      </dgm:t>
    </dgm:pt>
    <dgm:pt modelId="{935D4B21-87E2-4ABF-98D8-E26694D83282}">
      <dgm:prSet phldrT="[Text]" custT="1"/>
      <dgm:spPr/>
      <dgm:t>
        <a:bodyPr/>
        <a:lstStyle/>
        <a:p>
          <a:r>
            <a:rPr lang="en-IN" sz="3200" dirty="0"/>
            <a:t>GUI</a:t>
          </a:r>
        </a:p>
      </dgm:t>
    </dgm:pt>
    <dgm:pt modelId="{98D59F0B-105A-46E6-9560-8440717DA378}" type="parTrans" cxnId="{640A6AF4-B260-40A3-A1C0-77C83274BDD1}">
      <dgm:prSet/>
      <dgm:spPr/>
      <dgm:t>
        <a:bodyPr/>
        <a:lstStyle/>
        <a:p>
          <a:endParaRPr lang="en-IN"/>
        </a:p>
      </dgm:t>
    </dgm:pt>
    <dgm:pt modelId="{40E9387F-AB2D-413F-9FD5-D3C11B0F8516}" type="sibTrans" cxnId="{640A6AF4-B260-40A3-A1C0-77C83274BDD1}">
      <dgm:prSet/>
      <dgm:spPr/>
      <dgm:t>
        <a:bodyPr/>
        <a:lstStyle/>
        <a:p>
          <a:endParaRPr lang="en-IN"/>
        </a:p>
      </dgm:t>
    </dgm:pt>
    <dgm:pt modelId="{8F9E30A0-C289-42B3-9EED-1FC5670C3B7F}">
      <dgm:prSet phldrT="[Text]" custT="1"/>
      <dgm:spPr/>
      <dgm:t>
        <a:bodyPr/>
        <a:lstStyle/>
        <a:p>
          <a:r>
            <a:rPr lang="en-IN" sz="3200" dirty="0"/>
            <a:t>Traceability</a:t>
          </a:r>
        </a:p>
      </dgm:t>
    </dgm:pt>
    <dgm:pt modelId="{5075373E-289C-4B10-95FA-AA021801BC22}" type="parTrans" cxnId="{9FB7F696-837E-4424-8BDF-3D439EF164C8}">
      <dgm:prSet/>
      <dgm:spPr/>
      <dgm:t>
        <a:bodyPr/>
        <a:lstStyle/>
        <a:p>
          <a:endParaRPr lang="en-IN"/>
        </a:p>
      </dgm:t>
    </dgm:pt>
    <dgm:pt modelId="{4414C6D8-FED9-4188-A5E3-08C21A144343}" type="sibTrans" cxnId="{9FB7F696-837E-4424-8BDF-3D439EF164C8}">
      <dgm:prSet/>
      <dgm:spPr/>
      <dgm:t>
        <a:bodyPr/>
        <a:lstStyle/>
        <a:p>
          <a:endParaRPr lang="en-IN"/>
        </a:p>
      </dgm:t>
    </dgm:pt>
    <dgm:pt modelId="{5921AD46-E120-4849-883C-39E28F7EE73B}">
      <dgm:prSet phldrT="[Text]" custT="1"/>
      <dgm:spPr/>
      <dgm:t>
        <a:bodyPr/>
        <a:lstStyle/>
        <a:p>
          <a:r>
            <a:rPr lang="en-IN" sz="3200" dirty="0"/>
            <a:t>Database</a:t>
          </a:r>
        </a:p>
      </dgm:t>
    </dgm:pt>
    <dgm:pt modelId="{6FEF210E-813E-483A-90FE-B49B7907F8E1}" type="parTrans" cxnId="{F8931704-E74F-4546-B67D-688EBFBB8393}">
      <dgm:prSet/>
      <dgm:spPr/>
      <dgm:t>
        <a:bodyPr/>
        <a:lstStyle/>
        <a:p>
          <a:endParaRPr lang="en-IN"/>
        </a:p>
      </dgm:t>
    </dgm:pt>
    <dgm:pt modelId="{BF1F8B41-2AE5-4150-91BF-934C4799EC42}" type="sibTrans" cxnId="{F8931704-E74F-4546-B67D-688EBFBB8393}">
      <dgm:prSet/>
      <dgm:spPr/>
      <dgm:t>
        <a:bodyPr/>
        <a:lstStyle/>
        <a:p>
          <a:endParaRPr lang="en-IN"/>
        </a:p>
      </dgm:t>
    </dgm:pt>
    <dgm:pt modelId="{8B14A7F6-EE9B-4E44-9A3B-58FEB340B5DB}" type="pres">
      <dgm:prSet presAssocID="{6A37E633-A3D4-4BB0-9A4E-725F166D85E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AD15C98-B088-43AA-A956-A83B8CEF750A}" type="pres">
      <dgm:prSet presAssocID="{F44EB860-75D8-4EC9-8585-AC83469BF467}" presName="singleCycle" presStyleCnt="0"/>
      <dgm:spPr/>
    </dgm:pt>
    <dgm:pt modelId="{F18269F5-A8FD-4A60-A12D-661C05B0BCE1}" type="pres">
      <dgm:prSet presAssocID="{F44EB860-75D8-4EC9-8585-AC83469BF467}" presName="singleCenter" presStyleLbl="node1" presStyleIdx="0" presStyleCnt="8">
        <dgm:presLayoutVars>
          <dgm:chMax val="7"/>
          <dgm:chPref val="7"/>
        </dgm:presLayoutVars>
      </dgm:prSet>
      <dgm:spPr/>
    </dgm:pt>
    <dgm:pt modelId="{1DCD619C-1AB6-4E70-AB4B-0A47BF84C421}" type="pres">
      <dgm:prSet presAssocID="{345B005E-BDA2-4A74-B80B-941992ABA8D0}" presName="Name56" presStyleLbl="parChTrans1D2" presStyleIdx="0" presStyleCnt="7"/>
      <dgm:spPr/>
    </dgm:pt>
    <dgm:pt modelId="{C14541F1-E735-4CA1-9749-F89F8C537629}" type="pres">
      <dgm:prSet presAssocID="{41616823-591D-4F13-ABCC-6F2641FC68D2}" presName="text0" presStyleLbl="node1" presStyleIdx="1" presStyleCnt="8" custScaleX="179010">
        <dgm:presLayoutVars>
          <dgm:bulletEnabled val="1"/>
        </dgm:presLayoutVars>
      </dgm:prSet>
      <dgm:spPr/>
    </dgm:pt>
    <dgm:pt modelId="{4AF5DFC5-4627-4AFB-8375-57273357D435}" type="pres">
      <dgm:prSet presAssocID="{CB86132B-4015-4176-A6DB-CC13341404D9}" presName="Name56" presStyleLbl="parChTrans1D2" presStyleIdx="1" presStyleCnt="7"/>
      <dgm:spPr/>
    </dgm:pt>
    <dgm:pt modelId="{AD70CDC1-E154-46AC-A670-975D7640FC9A}" type="pres">
      <dgm:prSet presAssocID="{A2ED2D18-A2D5-4949-9DD1-7622F67028DC}" presName="text0" presStyleLbl="node1" presStyleIdx="2" presStyleCnt="8" custScaleY="72702">
        <dgm:presLayoutVars>
          <dgm:bulletEnabled val="1"/>
        </dgm:presLayoutVars>
      </dgm:prSet>
      <dgm:spPr/>
    </dgm:pt>
    <dgm:pt modelId="{B78EF696-83E8-4C40-B206-096655C281E4}" type="pres">
      <dgm:prSet presAssocID="{C843C5BC-EFF3-4D04-AE43-5701BB819343}" presName="Name56" presStyleLbl="parChTrans1D2" presStyleIdx="2" presStyleCnt="7"/>
      <dgm:spPr/>
    </dgm:pt>
    <dgm:pt modelId="{C233944E-84FF-4A0B-A0C6-26B3E3210E47}" type="pres">
      <dgm:prSet presAssocID="{4BE64818-F245-4491-B019-4649DB547E90}" presName="text0" presStyleLbl="node1" presStyleIdx="3" presStyleCnt="8" custScaleX="193136" custScaleY="64274" custRadScaleRad="95431" custRadScaleInc="-39609">
        <dgm:presLayoutVars>
          <dgm:bulletEnabled val="1"/>
        </dgm:presLayoutVars>
      </dgm:prSet>
      <dgm:spPr/>
    </dgm:pt>
    <dgm:pt modelId="{3E1E81C5-F829-4C4B-93B6-5E33BDE7E526}" type="pres">
      <dgm:prSet presAssocID="{E342AD54-5398-4DCA-AFEC-DC3E622A96E5}" presName="Name56" presStyleLbl="parChTrans1D2" presStyleIdx="3" presStyleCnt="7"/>
      <dgm:spPr/>
    </dgm:pt>
    <dgm:pt modelId="{5348BE08-766C-4C05-94CF-809FD3051613}" type="pres">
      <dgm:prSet presAssocID="{74D34871-E23B-47EB-9F37-3A61AF795C42}" presName="text0" presStyleLbl="node1" presStyleIdx="4" presStyleCnt="8" custScaleY="96001" custRadScaleRad="112165" custRadScaleInc="-38692">
        <dgm:presLayoutVars>
          <dgm:bulletEnabled val="1"/>
        </dgm:presLayoutVars>
      </dgm:prSet>
      <dgm:spPr/>
    </dgm:pt>
    <dgm:pt modelId="{B1AFBE36-55EB-4AE1-BD3C-D8C56FE9E198}" type="pres">
      <dgm:prSet presAssocID="{98D59F0B-105A-46E6-9560-8440717DA378}" presName="Name56" presStyleLbl="parChTrans1D2" presStyleIdx="4" presStyleCnt="7"/>
      <dgm:spPr/>
    </dgm:pt>
    <dgm:pt modelId="{8214B667-0A9F-46FC-B425-C5EEA889A71E}" type="pres">
      <dgm:prSet presAssocID="{935D4B21-87E2-4ABF-98D8-E26694D83282}" presName="text0" presStyleLbl="node1" presStyleIdx="5" presStyleCnt="8" custScaleY="96001" custRadScaleRad="109148" custRadScaleInc="29864">
        <dgm:presLayoutVars>
          <dgm:bulletEnabled val="1"/>
        </dgm:presLayoutVars>
      </dgm:prSet>
      <dgm:spPr/>
    </dgm:pt>
    <dgm:pt modelId="{79DCEE01-8BED-459E-87B0-99F79D62F6A8}" type="pres">
      <dgm:prSet presAssocID="{5075373E-289C-4B10-95FA-AA021801BC22}" presName="Name56" presStyleLbl="parChTrans1D2" presStyleIdx="5" presStyleCnt="7"/>
      <dgm:spPr/>
    </dgm:pt>
    <dgm:pt modelId="{143E0073-5C15-4D47-90D3-31BB34CAA4A4}" type="pres">
      <dgm:prSet presAssocID="{8F9E30A0-C289-42B3-9EED-1FC5670C3B7F}" presName="text0" presStyleLbl="node1" presStyleIdx="6" presStyleCnt="8" custScaleX="150158" custScaleY="78698" custRadScaleRad="96640" custRadScaleInc="62554">
        <dgm:presLayoutVars>
          <dgm:bulletEnabled val="1"/>
        </dgm:presLayoutVars>
      </dgm:prSet>
      <dgm:spPr/>
    </dgm:pt>
    <dgm:pt modelId="{28D14EDC-CC7A-4E46-9574-F112C846665F}" type="pres">
      <dgm:prSet presAssocID="{6FEF210E-813E-483A-90FE-B49B7907F8E1}" presName="Name56" presStyleLbl="parChTrans1D2" presStyleIdx="6" presStyleCnt="7"/>
      <dgm:spPr/>
    </dgm:pt>
    <dgm:pt modelId="{457BB309-BF35-4DE5-A85D-3A1546F2F40E}" type="pres">
      <dgm:prSet presAssocID="{5921AD46-E120-4849-883C-39E28F7EE73B}" presName="text0" presStyleLbl="node1" presStyleIdx="7" presStyleCnt="8" custScaleX="126103" custScaleY="75705">
        <dgm:presLayoutVars>
          <dgm:bulletEnabled val="1"/>
        </dgm:presLayoutVars>
      </dgm:prSet>
      <dgm:spPr/>
    </dgm:pt>
  </dgm:ptLst>
  <dgm:cxnLst>
    <dgm:cxn modelId="{F8931704-E74F-4546-B67D-688EBFBB8393}" srcId="{F44EB860-75D8-4EC9-8585-AC83469BF467}" destId="{5921AD46-E120-4849-883C-39E28F7EE73B}" srcOrd="6" destOrd="0" parTransId="{6FEF210E-813E-483A-90FE-B49B7907F8E1}" sibTransId="{BF1F8B41-2AE5-4150-91BF-934C4799EC42}"/>
    <dgm:cxn modelId="{23B80124-1D09-4E01-B06E-3866F9E49316}" type="presOf" srcId="{E342AD54-5398-4DCA-AFEC-DC3E622A96E5}" destId="{3E1E81C5-F829-4C4B-93B6-5E33BDE7E526}" srcOrd="0" destOrd="0" presId="urn:microsoft.com/office/officeart/2008/layout/RadialCluster"/>
    <dgm:cxn modelId="{2B9DD42B-29D1-48F8-A4D3-2909465D3EDC}" type="presOf" srcId="{345B005E-BDA2-4A74-B80B-941992ABA8D0}" destId="{1DCD619C-1AB6-4E70-AB4B-0A47BF84C421}" srcOrd="0" destOrd="0" presId="urn:microsoft.com/office/officeart/2008/layout/RadialCluster"/>
    <dgm:cxn modelId="{355BDA33-E9CF-4A12-944E-6D4597651EDF}" srcId="{F44EB860-75D8-4EC9-8585-AC83469BF467}" destId="{A2ED2D18-A2D5-4949-9DD1-7622F67028DC}" srcOrd="1" destOrd="0" parTransId="{CB86132B-4015-4176-A6DB-CC13341404D9}" sibTransId="{3E6EBEF0-9446-4B8F-B6A8-1802CB460321}"/>
    <dgm:cxn modelId="{D297C33F-8E8E-423C-96AB-246CE6CAD2CB}" type="presOf" srcId="{CB86132B-4015-4176-A6DB-CC13341404D9}" destId="{4AF5DFC5-4627-4AFB-8375-57273357D435}" srcOrd="0" destOrd="0" presId="urn:microsoft.com/office/officeart/2008/layout/RadialCluster"/>
    <dgm:cxn modelId="{ADCE724B-959C-4F52-B08F-96B56E2B7B07}" type="presOf" srcId="{8F9E30A0-C289-42B3-9EED-1FC5670C3B7F}" destId="{143E0073-5C15-4D47-90D3-31BB34CAA4A4}" srcOrd="0" destOrd="0" presId="urn:microsoft.com/office/officeart/2008/layout/RadialCluster"/>
    <dgm:cxn modelId="{29A8BF6C-6BD7-4CF2-B3E2-14A12B531B1D}" srcId="{6A37E633-A3D4-4BB0-9A4E-725F166D85E6}" destId="{F44EB860-75D8-4EC9-8585-AC83469BF467}" srcOrd="0" destOrd="0" parTransId="{170F7B07-48AF-4DE0-A760-9294C55CE9B7}" sibTransId="{192CE1F7-8449-4EB2-9449-39F9B14EDF2F}"/>
    <dgm:cxn modelId="{8E56B04E-C72F-43DD-8FCA-3F55F60DD48E}" srcId="{F44EB860-75D8-4EC9-8585-AC83469BF467}" destId="{4BE64818-F245-4491-B019-4649DB547E90}" srcOrd="2" destOrd="0" parTransId="{C843C5BC-EFF3-4D04-AE43-5701BB819343}" sibTransId="{C7DAA1D7-E1B2-48F7-8413-BC9A70C819AD}"/>
    <dgm:cxn modelId="{E2D3FA4E-4CCA-4D6C-AFBF-318D349EBB9A}" type="presOf" srcId="{5075373E-289C-4B10-95FA-AA021801BC22}" destId="{79DCEE01-8BED-459E-87B0-99F79D62F6A8}" srcOrd="0" destOrd="0" presId="urn:microsoft.com/office/officeart/2008/layout/RadialCluster"/>
    <dgm:cxn modelId="{F4C42E75-06D5-4455-AF8C-CC10845CDB39}" type="presOf" srcId="{6A37E633-A3D4-4BB0-9A4E-725F166D85E6}" destId="{8B14A7F6-EE9B-4E44-9A3B-58FEB340B5DB}" srcOrd="0" destOrd="0" presId="urn:microsoft.com/office/officeart/2008/layout/RadialCluster"/>
    <dgm:cxn modelId="{93B2857E-630F-446B-B87A-333C8B774ABB}" srcId="{F44EB860-75D8-4EC9-8585-AC83469BF467}" destId="{74D34871-E23B-47EB-9F37-3A61AF795C42}" srcOrd="3" destOrd="0" parTransId="{E342AD54-5398-4DCA-AFEC-DC3E622A96E5}" sibTransId="{46629BC1-F709-489C-946A-CDF72EA86D40}"/>
    <dgm:cxn modelId="{0972458E-A8AC-415A-8C79-09FEA08EC7DD}" type="presOf" srcId="{4BE64818-F245-4491-B019-4649DB547E90}" destId="{C233944E-84FF-4A0B-A0C6-26B3E3210E47}" srcOrd="0" destOrd="0" presId="urn:microsoft.com/office/officeart/2008/layout/RadialCluster"/>
    <dgm:cxn modelId="{9FB7F696-837E-4424-8BDF-3D439EF164C8}" srcId="{F44EB860-75D8-4EC9-8585-AC83469BF467}" destId="{8F9E30A0-C289-42B3-9EED-1FC5670C3B7F}" srcOrd="5" destOrd="0" parTransId="{5075373E-289C-4B10-95FA-AA021801BC22}" sibTransId="{4414C6D8-FED9-4188-A5E3-08C21A144343}"/>
    <dgm:cxn modelId="{CFA9459A-64FA-4842-892B-399968E9E755}" type="presOf" srcId="{A2ED2D18-A2D5-4949-9DD1-7622F67028DC}" destId="{AD70CDC1-E154-46AC-A670-975D7640FC9A}" srcOrd="0" destOrd="0" presId="urn:microsoft.com/office/officeart/2008/layout/RadialCluster"/>
    <dgm:cxn modelId="{B1F1CFAD-53CE-4FAA-8F26-50E4756B4171}" type="presOf" srcId="{6FEF210E-813E-483A-90FE-B49B7907F8E1}" destId="{28D14EDC-CC7A-4E46-9574-F112C846665F}" srcOrd="0" destOrd="0" presId="urn:microsoft.com/office/officeart/2008/layout/RadialCluster"/>
    <dgm:cxn modelId="{0FCAA3B1-2CAD-4010-A4F7-ABD87BE143ED}" type="presOf" srcId="{F44EB860-75D8-4EC9-8585-AC83469BF467}" destId="{F18269F5-A8FD-4A60-A12D-661C05B0BCE1}" srcOrd="0" destOrd="0" presId="urn:microsoft.com/office/officeart/2008/layout/RadialCluster"/>
    <dgm:cxn modelId="{D10C4EB9-48B0-4B7F-AAFB-68B5126E9058}" type="presOf" srcId="{41616823-591D-4F13-ABCC-6F2641FC68D2}" destId="{C14541F1-E735-4CA1-9749-F89F8C537629}" srcOrd="0" destOrd="0" presId="urn:microsoft.com/office/officeart/2008/layout/RadialCluster"/>
    <dgm:cxn modelId="{3499B8CB-8DDF-4154-8561-277AB9806377}" type="presOf" srcId="{74D34871-E23B-47EB-9F37-3A61AF795C42}" destId="{5348BE08-766C-4C05-94CF-809FD3051613}" srcOrd="0" destOrd="0" presId="urn:microsoft.com/office/officeart/2008/layout/RadialCluster"/>
    <dgm:cxn modelId="{49FEBACD-B7F5-4AA6-ABDC-74BCC10A6B57}" type="presOf" srcId="{5921AD46-E120-4849-883C-39E28F7EE73B}" destId="{457BB309-BF35-4DE5-A85D-3A1546F2F40E}" srcOrd="0" destOrd="0" presId="urn:microsoft.com/office/officeart/2008/layout/RadialCluster"/>
    <dgm:cxn modelId="{327D77DE-6C41-4E35-8E03-0FA8E9B51826}" type="presOf" srcId="{98D59F0B-105A-46E6-9560-8440717DA378}" destId="{B1AFBE36-55EB-4AE1-BD3C-D8C56FE9E198}" srcOrd="0" destOrd="0" presId="urn:microsoft.com/office/officeart/2008/layout/RadialCluster"/>
    <dgm:cxn modelId="{766F46E7-080D-41B8-A871-58FF82778094}" srcId="{F44EB860-75D8-4EC9-8585-AC83469BF467}" destId="{41616823-591D-4F13-ABCC-6F2641FC68D2}" srcOrd="0" destOrd="0" parTransId="{345B005E-BDA2-4A74-B80B-941992ABA8D0}" sibTransId="{2940F5FC-4C7C-4CC8-A59D-AE6551252601}"/>
    <dgm:cxn modelId="{17B059E9-70BD-4B60-A122-FB1C54AB7DC9}" type="presOf" srcId="{935D4B21-87E2-4ABF-98D8-E26694D83282}" destId="{8214B667-0A9F-46FC-B425-C5EEA889A71E}" srcOrd="0" destOrd="0" presId="urn:microsoft.com/office/officeart/2008/layout/RadialCluster"/>
    <dgm:cxn modelId="{022B74EF-EB08-4C43-A1E2-BA2D15CFD550}" type="presOf" srcId="{C843C5BC-EFF3-4D04-AE43-5701BB819343}" destId="{B78EF696-83E8-4C40-B206-096655C281E4}" srcOrd="0" destOrd="0" presId="urn:microsoft.com/office/officeart/2008/layout/RadialCluster"/>
    <dgm:cxn modelId="{640A6AF4-B260-40A3-A1C0-77C83274BDD1}" srcId="{F44EB860-75D8-4EC9-8585-AC83469BF467}" destId="{935D4B21-87E2-4ABF-98D8-E26694D83282}" srcOrd="4" destOrd="0" parTransId="{98D59F0B-105A-46E6-9560-8440717DA378}" sibTransId="{40E9387F-AB2D-413F-9FD5-D3C11B0F8516}"/>
    <dgm:cxn modelId="{BDCCF48E-BAF6-4CBF-BD73-A3301AA718C5}" type="presParOf" srcId="{8B14A7F6-EE9B-4E44-9A3B-58FEB340B5DB}" destId="{2AD15C98-B088-43AA-A956-A83B8CEF750A}" srcOrd="0" destOrd="0" presId="urn:microsoft.com/office/officeart/2008/layout/RadialCluster"/>
    <dgm:cxn modelId="{EDFB12E7-A7A3-4695-9EA1-7C5FF4279D7D}" type="presParOf" srcId="{2AD15C98-B088-43AA-A956-A83B8CEF750A}" destId="{F18269F5-A8FD-4A60-A12D-661C05B0BCE1}" srcOrd="0" destOrd="0" presId="urn:microsoft.com/office/officeart/2008/layout/RadialCluster"/>
    <dgm:cxn modelId="{ECB06CC2-41DD-42E5-A743-51DD1E7E8F17}" type="presParOf" srcId="{2AD15C98-B088-43AA-A956-A83B8CEF750A}" destId="{1DCD619C-1AB6-4E70-AB4B-0A47BF84C421}" srcOrd="1" destOrd="0" presId="urn:microsoft.com/office/officeart/2008/layout/RadialCluster"/>
    <dgm:cxn modelId="{7C1D4B87-4D19-434A-8CEC-3A7D4C380A22}" type="presParOf" srcId="{2AD15C98-B088-43AA-A956-A83B8CEF750A}" destId="{C14541F1-E735-4CA1-9749-F89F8C537629}" srcOrd="2" destOrd="0" presId="urn:microsoft.com/office/officeart/2008/layout/RadialCluster"/>
    <dgm:cxn modelId="{9A353B08-3230-45F9-B3ED-C5DCCC750CA6}" type="presParOf" srcId="{2AD15C98-B088-43AA-A956-A83B8CEF750A}" destId="{4AF5DFC5-4627-4AFB-8375-57273357D435}" srcOrd="3" destOrd="0" presId="urn:microsoft.com/office/officeart/2008/layout/RadialCluster"/>
    <dgm:cxn modelId="{6408A003-D6F6-42CD-B4D9-FC3DECD2952A}" type="presParOf" srcId="{2AD15C98-B088-43AA-A956-A83B8CEF750A}" destId="{AD70CDC1-E154-46AC-A670-975D7640FC9A}" srcOrd="4" destOrd="0" presId="urn:microsoft.com/office/officeart/2008/layout/RadialCluster"/>
    <dgm:cxn modelId="{CFFFC1E8-EA83-4343-93A3-11A406B3E789}" type="presParOf" srcId="{2AD15C98-B088-43AA-A956-A83B8CEF750A}" destId="{B78EF696-83E8-4C40-B206-096655C281E4}" srcOrd="5" destOrd="0" presId="urn:microsoft.com/office/officeart/2008/layout/RadialCluster"/>
    <dgm:cxn modelId="{DBC7A07F-CE46-4A83-B6BC-6EDDB8CE1526}" type="presParOf" srcId="{2AD15C98-B088-43AA-A956-A83B8CEF750A}" destId="{C233944E-84FF-4A0B-A0C6-26B3E3210E47}" srcOrd="6" destOrd="0" presId="urn:microsoft.com/office/officeart/2008/layout/RadialCluster"/>
    <dgm:cxn modelId="{EC478CFE-5496-4CB2-8A89-010798B34081}" type="presParOf" srcId="{2AD15C98-B088-43AA-A956-A83B8CEF750A}" destId="{3E1E81C5-F829-4C4B-93B6-5E33BDE7E526}" srcOrd="7" destOrd="0" presId="urn:microsoft.com/office/officeart/2008/layout/RadialCluster"/>
    <dgm:cxn modelId="{DA8B9314-5F85-44E4-9890-9BBF779EF8C5}" type="presParOf" srcId="{2AD15C98-B088-43AA-A956-A83B8CEF750A}" destId="{5348BE08-766C-4C05-94CF-809FD3051613}" srcOrd="8" destOrd="0" presId="urn:microsoft.com/office/officeart/2008/layout/RadialCluster"/>
    <dgm:cxn modelId="{5764452F-AD54-4D29-9E99-B4D9F11675CC}" type="presParOf" srcId="{2AD15C98-B088-43AA-A956-A83B8CEF750A}" destId="{B1AFBE36-55EB-4AE1-BD3C-D8C56FE9E198}" srcOrd="9" destOrd="0" presId="urn:microsoft.com/office/officeart/2008/layout/RadialCluster"/>
    <dgm:cxn modelId="{A0CDE47C-5270-4B6E-BC07-F6F280F77EDF}" type="presParOf" srcId="{2AD15C98-B088-43AA-A956-A83B8CEF750A}" destId="{8214B667-0A9F-46FC-B425-C5EEA889A71E}" srcOrd="10" destOrd="0" presId="urn:microsoft.com/office/officeart/2008/layout/RadialCluster"/>
    <dgm:cxn modelId="{21993FBD-1DB8-415D-B9E6-20663D36E7DA}" type="presParOf" srcId="{2AD15C98-B088-43AA-A956-A83B8CEF750A}" destId="{79DCEE01-8BED-459E-87B0-99F79D62F6A8}" srcOrd="11" destOrd="0" presId="urn:microsoft.com/office/officeart/2008/layout/RadialCluster"/>
    <dgm:cxn modelId="{BBF476F5-F25F-4FC4-B14F-1CFF953BAC3E}" type="presParOf" srcId="{2AD15C98-B088-43AA-A956-A83B8CEF750A}" destId="{143E0073-5C15-4D47-90D3-31BB34CAA4A4}" srcOrd="12" destOrd="0" presId="urn:microsoft.com/office/officeart/2008/layout/RadialCluster"/>
    <dgm:cxn modelId="{A69F2F4C-1A48-4738-8673-1628F6F34FCE}" type="presParOf" srcId="{2AD15C98-B088-43AA-A956-A83B8CEF750A}" destId="{28D14EDC-CC7A-4E46-9574-F112C846665F}" srcOrd="13" destOrd="0" presId="urn:microsoft.com/office/officeart/2008/layout/RadialCluster"/>
    <dgm:cxn modelId="{45BDF279-773B-47DD-93D9-C45B8FF5DDAB}" type="presParOf" srcId="{2AD15C98-B088-43AA-A956-A83B8CEF750A}" destId="{457BB309-BF35-4DE5-A85D-3A1546F2F40E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37E633-A3D4-4BB0-9A4E-725F166D85E6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4EB860-75D8-4EC9-8585-AC83469BF467}">
      <dgm:prSet phldrT="[Text]" custT="1"/>
      <dgm:spPr/>
      <dgm:t>
        <a:bodyPr/>
        <a:lstStyle/>
        <a:p>
          <a:r>
            <a:rPr lang="en-IN" sz="3200" dirty="0"/>
            <a:t>Continuously Improve</a:t>
          </a:r>
        </a:p>
      </dgm:t>
    </dgm:pt>
    <dgm:pt modelId="{170F7B07-48AF-4DE0-A760-9294C55CE9B7}" type="parTrans" cxnId="{29A8BF6C-6BD7-4CF2-B3E2-14A12B531B1D}">
      <dgm:prSet/>
      <dgm:spPr/>
      <dgm:t>
        <a:bodyPr/>
        <a:lstStyle/>
        <a:p>
          <a:endParaRPr lang="en-IN"/>
        </a:p>
      </dgm:t>
    </dgm:pt>
    <dgm:pt modelId="{192CE1F7-8449-4EB2-9449-39F9B14EDF2F}" type="sibTrans" cxnId="{29A8BF6C-6BD7-4CF2-B3E2-14A12B531B1D}">
      <dgm:prSet/>
      <dgm:spPr/>
      <dgm:t>
        <a:bodyPr/>
        <a:lstStyle/>
        <a:p>
          <a:endParaRPr lang="en-IN"/>
        </a:p>
      </dgm:t>
    </dgm:pt>
    <dgm:pt modelId="{41616823-591D-4F13-ABCC-6F2641FC68D2}">
      <dgm:prSet phldrT="[Text]" custT="1"/>
      <dgm:spPr/>
      <dgm:t>
        <a:bodyPr/>
        <a:lstStyle/>
        <a:p>
          <a:r>
            <a:rPr lang="en-IN" sz="3200" dirty="0"/>
            <a:t>Review Checklist</a:t>
          </a:r>
          <a:endParaRPr lang="en-IN" sz="1800" dirty="0"/>
        </a:p>
      </dgm:t>
    </dgm:pt>
    <dgm:pt modelId="{345B005E-BDA2-4A74-B80B-941992ABA8D0}" type="parTrans" cxnId="{766F46E7-080D-41B8-A871-58FF82778094}">
      <dgm:prSet/>
      <dgm:spPr/>
      <dgm:t>
        <a:bodyPr/>
        <a:lstStyle/>
        <a:p>
          <a:endParaRPr lang="en-IN"/>
        </a:p>
      </dgm:t>
    </dgm:pt>
    <dgm:pt modelId="{2940F5FC-4C7C-4CC8-A59D-AE6551252601}" type="sibTrans" cxnId="{766F46E7-080D-41B8-A871-58FF82778094}">
      <dgm:prSet/>
      <dgm:spPr/>
      <dgm:t>
        <a:bodyPr/>
        <a:lstStyle/>
        <a:p>
          <a:endParaRPr lang="en-IN"/>
        </a:p>
      </dgm:t>
    </dgm:pt>
    <dgm:pt modelId="{4BE64818-F245-4491-B019-4649DB547E90}">
      <dgm:prSet phldrT="[Text]" custT="1"/>
      <dgm:spPr/>
      <dgm:t>
        <a:bodyPr/>
        <a:lstStyle/>
        <a:p>
          <a:r>
            <a:rPr lang="en-IN" sz="3200" dirty="0"/>
            <a:t>Root Cause and Preventative Actions</a:t>
          </a:r>
        </a:p>
      </dgm:t>
    </dgm:pt>
    <dgm:pt modelId="{C843C5BC-EFF3-4D04-AE43-5701BB819343}" type="parTrans" cxnId="{8E56B04E-C72F-43DD-8FCA-3F55F60DD48E}">
      <dgm:prSet/>
      <dgm:spPr/>
      <dgm:t>
        <a:bodyPr/>
        <a:lstStyle/>
        <a:p>
          <a:endParaRPr lang="en-IN"/>
        </a:p>
      </dgm:t>
    </dgm:pt>
    <dgm:pt modelId="{C7DAA1D7-E1B2-48F7-8413-BC9A70C819AD}" type="sibTrans" cxnId="{8E56B04E-C72F-43DD-8FCA-3F55F60DD48E}">
      <dgm:prSet/>
      <dgm:spPr/>
      <dgm:t>
        <a:bodyPr/>
        <a:lstStyle/>
        <a:p>
          <a:endParaRPr lang="en-IN"/>
        </a:p>
      </dgm:t>
    </dgm:pt>
    <dgm:pt modelId="{74D34871-E23B-47EB-9F37-3A61AF795C42}">
      <dgm:prSet phldrT="[Text]" custT="1"/>
      <dgm:spPr/>
      <dgm:t>
        <a:bodyPr/>
        <a:lstStyle/>
        <a:p>
          <a:r>
            <a:rPr lang="en-IN" sz="3200" dirty="0"/>
            <a:t>Process</a:t>
          </a:r>
        </a:p>
      </dgm:t>
    </dgm:pt>
    <dgm:pt modelId="{E342AD54-5398-4DCA-AFEC-DC3E622A96E5}" type="parTrans" cxnId="{93B2857E-630F-446B-B87A-333C8B774ABB}">
      <dgm:prSet/>
      <dgm:spPr/>
      <dgm:t>
        <a:bodyPr/>
        <a:lstStyle/>
        <a:p>
          <a:endParaRPr lang="en-IN"/>
        </a:p>
      </dgm:t>
    </dgm:pt>
    <dgm:pt modelId="{46629BC1-F709-489C-946A-CDF72EA86D40}" type="sibTrans" cxnId="{93B2857E-630F-446B-B87A-333C8B774ABB}">
      <dgm:prSet/>
      <dgm:spPr/>
      <dgm:t>
        <a:bodyPr/>
        <a:lstStyle/>
        <a:p>
          <a:endParaRPr lang="en-IN"/>
        </a:p>
      </dgm:t>
    </dgm:pt>
    <dgm:pt modelId="{935D4B21-87E2-4ABF-98D8-E26694D83282}">
      <dgm:prSet phldrT="[Text]"/>
      <dgm:spPr/>
      <dgm:t>
        <a:bodyPr/>
        <a:lstStyle/>
        <a:p>
          <a:r>
            <a:rPr lang="en-IN" dirty="0"/>
            <a:t>Culture</a:t>
          </a:r>
        </a:p>
      </dgm:t>
    </dgm:pt>
    <dgm:pt modelId="{98D59F0B-105A-46E6-9560-8440717DA378}" type="parTrans" cxnId="{640A6AF4-B260-40A3-A1C0-77C83274BDD1}">
      <dgm:prSet/>
      <dgm:spPr/>
      <dgm:t>
        <a:bodyPr/>
        <a:lstStyle/>
        <a:p>
          <a:endParaRPr lang="en-IN"/>
        </a:p>
      </dgm:t>
    </dgm:pt>
    <dgm:pt modelId="{40E9387F-AB2D-413F-9FD5-D3C11B0F8516}" type="sibTrans" cxnId="{640A6AF4-B260-40A3-A1C0-77C83274BDD1}">
      <dgm:prSet/>
      <dgm:spPr/>
      <dgm:t>
        <a:bodyPr/>
        <a:lstStyle/>
        <a:p>
          <a:endParaRPr lang="en-IN"/>
        </a:p>
      </dgm:t>
    </dgm:pt>
    <dgm:pt modelId="{29C27AFB-0650-4F43-B0F5-1CC34D6CA881}">
      <dgm:prSet phldrT="[Text]" custT="1"/>
      <dgm:spPr/>
      <dgm:t>
        <a:bodyPr/>
        <a:lstStyle/>
        <a:p>
          <a:r>
            <a:rPr lang="en-IN" sz="3200" dirty="0"/>
            <a:t>Clean Policy</a:t>
          </a:r>
        </a:p>
      </dgm:t>
    </dgm:pt>
    <dgm:pt modelId="{DA9D3C74-7F27-47F5-9870-89592FBB0F55}" type="parTrans" cxnId="{0D2D672A-CC37-4701-BCBB-EEBD337D160D}">
      <dgm:prSet/>
      <dgm:spPr/>
      <dgm:t>
        <a:bodyPr/>
        <a:lstStyle/>
        <a:p>
          <a:endParaRPr lang="en-IN"/>
        </a:p>
      </dgm:t>
    </dgm:pt>
    <dgm:pt modelId="{C6C8B58B-8046-49CB-83F5-C40BE564E5AA}" type="sibTrans" cxnId="{0D2D672A-CC37-4701-BCBB-EEBD337D160D}">
      <dgm:prSet/>
      <dgm:spPr/>
      <dgm:t>
        <a:bodyPr/>
        <a:lstStyle/>
        <a:p>
          <a:endParaRPr lang="en-IN"/>
        </a:p>
      </dgm:t>
    </dgm:pt>
    <dgm:pt modelId="{DFA515EE-888D-4A75-A2DD-B9387159AF6C}">
      <dgm:prSet phldrT="[Text]" custT="1"/>
      <dgm:spPr/>
      <dgm:t>
        <a:bodyPr/>
        <a:lstStyle/>
        <a:p>
          <a:r>
            <a:rPr lang="en-IN" sz="3200" dirty="0"/>
            <a:t>Peer Review</a:t>
          </a:r>
        </a:p>
      </dgm:t>
    </dgm:pt>
    <dgm:pt modelId="{525450DF-F58C-41C0-B5C2-8AECABF4932E}" type="parTrans" cxnId="{4250A818-22FC-4931-BA89-BD6719E74DC4}">
      <dgm:prSet/>
      <dgm:spPr/>
      <dgm:t>
        <a:bodyPr/>
        <a:lstStyle/>
        <a:p>
          <a:endParaRPr lang="en-IN"/>
        </a:p>
      </dgm:t>
    </dgm:pt>
    <dgm:pt modelId="{2A9B8FB8-DA0A-4553-B849-86A0E819555A}" type="sibTrans" cxnId="{4250A818-22FC-4931-BA89-BD6719E74DC4}">
      <dgm:prSet/>
      <dgm:spPr/>
      <dgm:t>
        <a:bodyPr/>
        <a:lstStyle/>
        <a:p>
          <a:endParaRPr lang="en-IN"/>
        </a:p>
      </dgm:t>
    </dgm:pt>
    <dgm:pt modelId="{9B24F7AF-9C8C-44F9-845A-134395B4FED8}">
      <dgm:prSet phldrT="[Text]"/>
      <dgm:spPr/>
      <dgm:t>
        <a:bodyPr/>
        <a:lstStyle/>
        <a:p>
          <a:r>
            <a:rPr lang="en-IN" dirty="0"/>
            <a:t>Customer Satisfaction</a:t>
          </a:r>
        </a:p>
      </dgm:t>
    </dgm:pt>
    <dgm:pt modelId="{59FC8AEE-C6FF-4272-98A4-07B77D2B92BB}" type="parTrans" cxnId="{10E0A3EF-018E-4556-9C73-D8F3FC4C7FF2}">
      <dgm:prSet/>
      <dgm:spPr/>
      <dgm:t>
        <a:bodyPr/>
        <a:lstStyle/>
        <a:p>
          <a:endParaRPr lang="en-IN"/>
        </a:p>
      </dgm:t>
    </dgm:pt>
    <dgm:pt modelId="{91876F64-7295-4411-922D-BFA2D2B0808A}" type="sibTrans" cxnId="{10E0A3EF-018E-4556-9C73-D8F3FC4C7FF2}">
      <dgm:prSet/>
      <dgm:spPr/>
      <dgm:t>
        <a:bodyPr/>
        <a:lstStyle/>
        <a:p>
          <a:endParaRPr lang="en-IN"/>
        </a:p>
      </dgm:t>
    </dgm:pt>
    <dgm:pt modelId="{8B14A7F6-EE9B-4E44-9A3B-58FEB340B5DB}" type="pres">
      <dgm:prSet presAssocID="{6A37E633-A3D4-4BB0-9A4E-725F166D85E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AD15C98-B088-43AA-A956-A83B8CEF750A}" type="pres">
      <dgm:prSet presAssocID="{F44EB860-75D8-4EC9-8585-AC83469BF467}" presName="singleCycle" presStyleCnt="0"/>
      <dgm:spPr/>
    </dgm:pt>
    <dgm:pt modelId="{F18269F5-A8FD-4A60-A12D-661C05B0BCE1}" type="pres">
      <dgm:prSet presAssocID="{F44EB860-75D8-4EC9-8585-AC83469BF467}" presName="singleCenter" presStyleLbl="node1" presStyleIdx="0" presStyleCnt="8" custScaleX="119378" custLinFactNeighborX="2970" custLinFactNeighborY="-2095">
        <dgm:presLayoutVars>
          <dgm:chMax val="7"/>
          <dgm:chPref val="7"/>
        </dgm:presLayoutVars>
      </dgm:prSet>
      <dgm:spPr/>
    </dgm:pt>
    <dgm:pt modelId="{1DCD619C-1AB6-4E70-AB4B-0A47BF84C421}" type="pres">
      <dgm:prSet presAssocID="{345B005E-BDA2-4A74-B80B-941992ABA8D0}" presName="Name56" presStyleLbl="parChTrans1D2" presStyleIdx="0" presStyleCnt="7"/>
      <dgm:spPr/>
    </dgm:pt>
    <dgm:pt modelId="{C14541F1-E735-4CA1-9749-F89F8C537629}" type="pres">
      <dgm:prSet presAssocID="{41616823-591D-4F13-ABCC-6F2641FC68D2}" presName="text0" presStyleLbl="node1" presStyleIdx="1" presStyleCnt="8" custScaleX="179010">
        <dgm:presLayoutVars>
          <dgm:bulletEnabled val="1"/>
        </dgm:presLayoutVars>
      </dgm:prSet>
      <dgm:spPr/>
    </dgm:pt>
    <dgm:pt modelId="{83C89352-A154-4F51-959D-1134F7EC6878}" type="pres">
      <dgm:prSet presAssocID="{DA9D3C74-7F27-47F5-9870-89592FBB0F55}" presName="Name56" presStyleLbl="parChTrans1D2" presStyleIdx="1" presStyleCnt="7"/>
      <dgm:spPr/>
    </dgm:pt>
    <dgm:pt modelId="{CE5552FF-F6E7-4600-8AF0-6BD6DBD455F5}" type="pres">
      <dgm:prSet presAssocID="{29C27AFB-0650-4F43-B0F5-1CC34D6CA881}" presName="text0" presStyleLbl="node1" presStyleIdx="2" presStyleCnt="8">
        <dgm:presLayoutVars>
          <dgm:bulletEnabled val="1"/>
        </dgm:presLayoutVars>
      </dgm:prSet>
      <dgm:spPr/>
    </dgm:pt>
    <dgm:pt modelId="{F3329F1D-6FF4-4100-8408-8678D58EA7A2}" type="pres">
      <dgm:prSet presAssocID="{525450DF-F58C-41C0-B5C2-8AECABF4932E}" presName="Name56" presStyleLbl="parChTrans1D2" presStyleIdx="2" presStyleCnt="7"/>
      <dgm:spPr/>
    </dgm:pt>
    <dgm:pt modelId="{567CD6B7-2C1B-4AA4-9718-8C9283DBDD39}" type="pres">
      <dgm:prSet presAssocID="{DFA515EE-888D-4A75-A2DD-B9387159AF6C}" presName="text0" presStyleLbl="node1" presStyleIdx="3" presStyleCnt="8" custRadScaleRad="110953" custRadScaleInc="40007">
        <dgm:presLayoutVars>
          <dgm:bulletEnabled val="1"/>
        </dgm:presLayoutVars>
      </dgm:prSet>
      <dgm:spPr/>
    </dgm:pt>
    <dgm:pt modelId="{B78EF696-83E8-4C40-B206-096655C281E4}" type="pres">
      <dgm:prSet presAssocID="{C843C5BC-EFF3-4D04-AE43-5701BB819343}" presName="Name56" presStyleLbl="parChTrans1D2" presStyleIdx="3" presStyleCnt="7"/>
      <dgm:spPr/>
    </dgm:pt>
    <dgm:pt modelId="{C233944E-84FF-4A0B-A0C6-26B3E3210E47}" type="pres">
      <dgm:prSet presAssocID="{4BE64818-F245-4491-B019-4649DB547E90}" presName="text0" presStyleLbl="node1" presStyleIdx="4" presStyleCnt="8" custScaleX="260239" custRadScaleRad="103885" custRadScaleInc="56321">
        <dgm:presLayoutVars>
          <dgm:bulletEnabled val="1"/>
        </dgm:presLayoutVars>
      </dgm:prSet>
      <dgm:spPr/>
    </dgm:pt>
    <dgm:pt modelId="{3E1E81C5-F829-4C4B-93B6-5E33BDE7E526}" type="pres">
      <dgm:prSet presAssocID="{E342AD54-5398-4DCA-AFEC-DC3E622A96E5}" presName="Name56" presStyleLbl="parChTrans1D2" presStyleIdx="4" presStyleCnt="7"/>
      <dgm:spPr/>
    </dgm:pt>
    <dgm:pt modelId="{5348BE08-766C-4C05-94CF-809FD3051613}" type="pres">
      <dgm:prSet presAssocID="{74D34871-E23B-47EB-9F37-3A61AF795C42}" presName="text0" presStyleLbl="node1" presStyleIdx="5" presStyleCnt="8" custScaleX="162723" custScaleY="88768" custRadScaleRad="124561" custRadScaleInc="82994">
        <dgm:presLayoutVars>
          <dgm:bulletEnabled val="1"/>
        </dgm:presLayoutVars>
      </dgm:prSet>
      <dgm:spPr/>
    </dgm:pt>
    <dgm:pt modelId="{B1AFBE36-55EB-4AE1-BD3C-D8C56FE9E198}" type="pres">
      <dgm:prSet presAssocID="{98D59F0B-105A-46E6-9560-8440717DA378}" presName="Name56" presStyleLbl="parChTrans1D2" presStyleIdx="5" presStyleCnt="7"/>
      <dgm:spPr/>
    </dgm:pt>
    <dgm:pt modelId="{8214B667-0A9F-46FC-B425-C5EEA889A71E}" type="pres">
      <dgm:prSet presAssocID="{935D4B21-87E2-4ABF-98D8-E26694D83282}" presName="text0" presStyleLbl="node1" presStyleIdx="6" presStyleCnt="8">
        <dgm:presLayoutVars>
          <dgm:bulletEnabled val="1"/>
        </dgm:presLayoutVars>
      </dgm:prSet>
      <dgm:spPr/>
    </dgm:pt>
    <dgm:pt modelId="{20165328-99A7-44B0-B672-4B169972F0DB}" type="pres">
      <dgm:prSet presAssocID="{59FC8AEE-C6FF-4272-98A4-07B77D2B92BB}" presName="Name56" presStyleLbl="parChTrans1D2" presStyleIdx="6" presStyleCnt="7"/>
      <dgm:spPr/>
    </dgm:pt>
    <dgm:pt modelId="{ACA73023-5B6B-43EE-8F3E-88AB8D6D18C1}" type="pres">
      <dgm:prSet presAssocID="{9B24F7AF-9C8C-44F9-845A-134395B4FED8}" presName="text0" presStyleLbl="node1" presStyleIdx="7" presStyleCnt="8" custScaleX="172299" custScaleY="103043" custRadScaleRad="112974" custRadScaleInc="-30289">
        <dgm:presLayoutVars>
          <dgm:bulletEnabled val="1"/>
        </dgm:presLayoutVars>
      </dgm:prSet>
      <dgm:spPr/>
    </dgm:pt>
  </dgm:ptLst>
  <dgm:cxnLst>
    <dgm:cxn modelId="{4250A818-22FC-4931-BA89-BD6719E74DC4}" srcId="{F44EB860-75D8-4EC9-8585-AC83469BF467}" destId="{DFA515EE-888D-4A75-A2DD-B9387159AF6C}" srcOrd="2" destOrd="0" parTransId="{525450DF-F58C-41C0-B5C2-8AECABF4932E}" sibTransId="{2A9B8FB8-DA0A-4553-B849-86A0E819555A}"/>
    <dgm:cxn modelId="{23B80124-1D09-4E01-B06E-3866F9E49316}" type="presOf" srcId="{E342AD54-5398-4DCA-AFEC-DC3E622A96E5}" destId="{3E1E81C5-F829-4C4B-93B6-5E33BDE7E526}" srcOrd="0" destOrd="0" presId="urn:microsoft.com/office/officeart/2008/layout/RadialCluster"/>
    <dgm:cxn modelId="{0D2D672A-CC37-4701-BCBB-EEBD337D160D}" srcId="{F44EB860-75D8-4EC9-8585-AC83469BF467}" destId="{29C27AFB-0650-4F43-B0F5-1CC34D6CA881}" srcOrd="1" destOrd="0" parTransId="{DA9D3C74-7F27-47F5-9870-89592FBB0F55}" sibTransId="{C6C8B58B-8046-49CB-83F5-C40BE564E5AA}"/>
    <dgm:cxn modelId="{2B9DD42B-29D1-48F8-A4D3-2909465D3EDC}" type="presOf" srcId="{345B005E-BDA2-4A74-B80B-941992ABA8D0}" destId="{1DCD619C-1AB6-4E70-AB4B-0A47BF84C421}" srcOrd="0" destOrd="0" presId="urn:microsoft.com/office/officeart/2008/layout/RadialCluster"/>
    <dgm:cxn modelId="{C64C232E-1AB7-4EB8-87E2-2F7EB8F437D8}" type="presOf" srcId="{29C27AFB-0650-4F43-B0F5-1CC34D6CA881}" destId="{CE5552FF-F6E7-4600-8AF0-6BD6DBD455F5}" srcOrd="0" destOrd="0" presId="urn:microsoft.com/office/officeart/2008/layout/RadialCluster"/>
    <dgm:cxn modelId="{13B81541-E87D-41CF-835B-5ED7016F4B53}" type="presOf" srcId="{525450DF-F58C-41C0-B5C2-8AECABF4932E}" destId="{F3329F1D-6FF4-4100-8408-8678D58EA7A2}" srcOrd="0" destOrd="0" presId="urn:microsoft.com/office/officeart/2008/layout/RadialCluster"/>
    <dgm:cxn modelId="{29A8BF6C-6BD7-4CF2-B3E2-14A12B531B1D}" srcId="{6A37E633-A3D4-4BB0-9A4E-725F166D85E6}" destId="{F44EB860-75D8-4EC9-8585-AC83469BF467}" srcOrd="0" destOrd="0" parTransId="{170F7B07-48AF-4DE0-A760-9294C55CE9B7}" sibTransId="{192CE1F7-8449-4EB2-9449-39F9B14EDF2F}"/>
    <dgm:cxn modelId="{8E56B04E-C72F-43DD-8FCA-3F55F60DD48E}" srcId="{F44EB860-75D8-4EC9-8585-AC83469BF467}" destId="{4BE64818-F245-4491-B019-4649DB547E90}" srcOrd="3" destOrd="0" parTransId="{C843C5BC-EFF3-4D04-AE43-5701BB819343}" sibTransId="{C7DAA1D7-E1B2-48F7-8413-BC9A70C819AD}"/>
    <dgm:cxn modelId="{F4C42E75-06D5-4455-AF8C-CC10845CDB39}" type="presOf" srcId="{6A37E633-A3D4-4BB0-9A4E-725F166D85E6}" destId="{8B14A7F6-EE9B-4E44-9A3B-58FEB340B5DB}" srcOrd="0" destOrd="0" presId="urn:microsoft.com/office/officeart/2008/layout/RadialCluster"/>
    <dgm:cxn modelId="{93B2857E-630F-446B-B87A-333C8B774ABB}" srcId="{F44EB860-75D8-4EC9-8585-AC83469BF467}" destId="{74D34871-E23B-47EB-9F37-3A61AF795C42}" srcOrd="4" destOrd="0" parTransId="{E342AD54-5398-4DCA-AFEC-DC3E622A96E5}" sibTransId="{46629BC1-F709-489C-946A-CDF72EA86D40}"/>
    <dgm:cxn modelId="{3B3EB17F-63D5-4BE7-8E94-18A413D89746}" type="presOf" srcId="{9B24F7AF-9C8C-44F9-845A-134395B4FED8}" destId="{ACA73023-5B6B-43EE-8F3E-88AB8D6D18C1}" srcOrd="0" destOrd="0" presId="urn:microsoft.com/office/officeart/2008/layout/RadialCluster"/>
    <dgm:cxn modelId="{0972458E-A8AC-415A-8C79-09FEA08EC7DD}" type="presOf" srcId="{4BE64818-F245-4491-B019-4649DB547E90}" destId="{C233944E-84FF-4A0B-A0C6-26B3E3210E47}" srcOrd="0" destOrd="0" presId="urn:microsoft.com/office/officeart/2008/layout/RadialCluster"/>
    <dgm:cxn modelId="{6F6FE697-F5D9-4E5D-80FA-996D9AFCCE65}" type="presOf" srcId="{DA9D3C74-7F27-47F5-9870-89592FBB0F55}" destId="{83C89352-A154-4F51-959D-1134F7EC6878}" srcOrd="0" destOrd="0" presId="urn:microsoft.com/office/officeart/2008/layout/RadialCluster"/>
    <dgm:cxn modelId="{C67621AD-3965-4D8B-9818-E5029CED8ED4}" type="presOf" srcId="{DFA515EE-888D-4A75-A2DD-B9387159AF6C}" destId="{567CD6B7-2C1B-4AA4-9718-8C9283DBDD39}" srcOrd="0" destOrd="0" presId="urn:microsoft.com/office/officeart/2008/layout/RadialCluster"/>
    <dgm:cxn modelId="{0FCAA3B1-2CAD-4010-A4F7-ABD87BE143ED}" type="presOf" srcId="{F44EB860-75D8-4EC9-8585-AC83469BF467}" destId="{F18269F5-A8FD-4A60-A12D-661C05B0BCE1}" srcOrd="0" destOrd="0" presId="urn:microsoft.com/office/officeart/2008/layout/RadialCluster"/>
    <dgm:cxn modelId="{D10C4EB9-48B0-4B7F-AAFB-68B5126E9058}" type="presOf" srcId="{41616823-591D-4F13-ABCC-6F2641FC68D2}" destId="{C14541F1-E735-4CA1-9749-F89F8C537629}" srcOrd="0" destOrd="0" presId="urn:microsoft.com/office/officeart/2008/layout/RadialCluster"/>
    <dgm:cxn modelId="{066097BF-8650-4283-8CAB-AA80E4E1F10D}" type="presOf" srcId="{59FC8AEE-C6FF-4272-98A4-07B77D2B92BB}" destId="{20165328-99A7-44B0-B672-4B169972F0DB}" srcOrd="0" destOrd="0" presId="urn:microsoft.com/office/officeart/2008/layout/RadialCluster"/>
    <dgm:cxn modelId="{3499B8CB-8DDF-4154-8561-277AB9806377}" type="presOf" srcId="{74D34871-E23B-47EB-9F37-3A61AF795C42}" destId="{5348BE08-766C-4C05-94CF-809FD3051613}" srcOrd="0" destOrd="0" presId="urn:microsoft.com/office/officeart/2008/layout/RadialCluster"/>
    <dgm:cxn modelId="{327D77DE-6C41-4E35-8E03-0FA8E9B51826}" type="presOf" srcId="{98D59F0B-105A-46E6-9560-8440717DA378}" destId="{B1AFBE36-55EB-4AE1-BD3C-D8C56FE9E198}" srcOrd="0" destOrd="0" presId="urn:microsoft.com/office/officeart/2008/layout/RadialCluster"/>
    <dgm:cxn modelId="{766F46E7-080D-41B8-A871-58FF82778094}" srcId="{F44EB860-75D8-4EC9-8585-AC83469BF467}" destId="{41616823-591D-4F13-ABCC-6F2641FC68D2}" srcOrd="0" destOrd="0" parTransId="{345B005E-BDA2-4A74-B80B-941992ABA8D0}" sibTransId="{2940F5FC-4C7C-4CC8-A59D-AE6551252601}"/>
    <dgm:cxn modelId="{17B059E9-70BD-4B60-A122-FB1C54AB7DC9}" type="presOf" srcId="{935D4B21-87E2-4ABF-98D8-E26694D83282}" destId="{8214B667-0A9F-46FC-B425-C5EEA889A71E}" srcOrd="0" destOrd="0" presId="urn:microsoft.com/office/officeart/2008/layout/RadialCluster"/>
    <dgm:cxn modelId="{022B74EF-EB08-4C43-A1E2-BA2D15CFD550}" type="presOf" srcId="{C843C5BC-EFF3-4D04-AE43-5701BB819343}" destId="{B78EF696-83E8-4C40-B206-096655C281E4}" srcOrd="0" destOrd="0" presId="urn:microsoft.com/office/officeart/2008/layout/RadialCluster"/>
    <dgm:cxn modelId="{10E0A3EF-018E-4556-9C73-D8F3FC4C7FF2}" srcId="{F44EB860-75D8-4EC9-8585-AC83469BF467}" destId="{9B24F7AF-9C8C-44F9-845A-134395B4FED8}" srcOrd="6" destOrd="0" parTransId="{59FC8AEE-C6FF-4272-98A4-07B77D2B92BB}" sibTransId="{91876F64-7295-4411-922D-BFA2D2B0808A}"/>
    <dgm:cxn modelId="{640A6AF4-B260-40A3-A1C0-77C83274BDD1}" srcId="{F44EB860-75D8-4EC9-8585-AC83469BF467}" destId="{935D4B21-87E2-4ABF-98D8-E26694D83282}" srcOrd="5" destOrd="0" parTransId="{98D59F0B-105A-46E6-9560-8440717DA378}" sibTransId="{40E9387F-AB2D-413F-9FD5-D3C11B0F8516}"/>
    <dgm:cxn modelId="{BDCCF48E-BAF6-4CBF-BD73-A3301AA718C5}" type="presParOf" srcId="{8B14A7F6-EE9B-4E44-9A3B-58FEB340B5DB}" destId="{2AD15C98-B088-43AA-A956-A83B8CEF750A}" srcOrd="0" destOrd="0" presId="urn:microsoft.com/office/officeart/2008/layout/RadialCluster"/>
    <dgm:cxn modelId="{EDFB12E7-A7A3-4695-9EA1-7C5FF4279D7D}" type="presParOf" srcId="{2AD15C98-B088-43AA-A956-A83B8CEF750A}" destId="{F18269F5-A8FD-4A60-A12D-661C05B0BCE1}" srcOrd="0" destOrd="0" presId="urn:microsoft.com/office/officeart/2008/layout/RadialCluster"/>
    <dgm:cxn modelId="{ECB06CC2-41DD-42E5-A743-51DD1E7E8F17}" type="presParOf" srcId="{2AD15C98-B088-43AA-A956-A83B8CEF750A}" destId="{1DCD619C-1AB6-4E70-AB4B-0A47BF84C421}" srcOrd="1" destOrd="0" presId="urn:microsoft.com/office/officeart/2008/layout/RadialCluster"/>
    <dgm:cxn modelId="{7C1D4B87-4D19-434A-8CEC-3A7D4C380A22}" type="presParOf" srcId="{2AD15C98-B088-43AA-A956-A83B8CEF750A}" destId="{C14541F1-E735-4CA1-9749-F89F8C537629}" srcOrd="2" destOrd="0" presId="urn:microsoft.com/office/officeart/2008/layout/RadialCluster"/>
    <dgm:cxn modelId="{848BE87E-D41B-4B9E-8DAD-59DFFB35A134}" type="presParOf" srcId="{2AD15C98-B088-43AA-A956-A83B8CEF750A}" destId="{83C89352-A154-4F51-959D-1134F7EC6878}" srcOrd="3" destOrd="0" presId="urn:microsoft.com/office/officeart/2008/layout/RadialCluster"/>
    <dgm:cxn modelId="{75C60DA2-48DE-4FED-B4F1-D3C91C7B78E0}" type="presParOf" srcId="{2AD15C98-B088-43AA-A956-A83B8CEF750A}" destId="{CE5552FF-F6E7-4600-8AF0-6BD6DBD455F5}" srcOrd="4" destOrd="0" presId="urn:microsoft.com/office/officeart/2008/layout/RadialCluster"/>
    <dgm:cxn modelId="{ED3E1A96-B12A-4702-B82C-5D6226FAFD3D}" type="presParOf" srcId="{2AD15C98-B088-43AA-A956-A83B8CEF750A}" destId="{F3329F1D-6FF4-4100-8408-8678D58EA7A2}" srcOrd="5" destOrd="0" presId="urn:microsoft.com/office/officeart/2008/layout/RadialCluster"/>
    <dgm:cxn modelId="{A5E1D86E-635E-4FF9-B371-3CB1C749C090}" type="presParOf" srcId="{2AD15C98-B088-43AA-A956-A83B8CEF750A}" destId="{567CD6B7-2C1B-4AA4-9718-8C9283DBDD39}" srcOrd="6" destOrd="0" presId="urn:microsoft.com/office/officeart/2008/layout/RadialCluster"/>
    <dgm:cxn modelId="{CFFFC1E8-EA83-4343-93A3-11A406B3E789}" type="presParOf" srcId="{2AD15C98-B088-43AA-A956-A83B8CEF750A}" destId="{B78EF696-83E8-4C40-B206-096655C281E4}" srcOrd="7" destOrd="0" presId="urn:microsoft.com/office/officeart/2008/layout/RadialCluster"/>
    <dgm:cxn modelId="{DBC7A07F-CE46-4A83-B6BC-6EDDB8CE1526}" type="presParOf" srcId="{2AD15C98-B088-43AA-A956-A83B8CEF750A}" destId="{C233944E-84FF-4A0B-A0C6-26B3E3210E47}" srcOrd="8" destOrd="0" presId="urn:microsoft.com/office/officeart/2008/layout/RadialCluster"/>
    <dgm:cxn modelId="{EC478CFE-5496-4CB2-8A89-010798B34081}" type="presParOf" srcId="{2AD15C98-B088-43AA-A956-A83B8CEF750A}" destId="{3E1E81C5-F829-4C4B-93B6-5E33BDE7E526}" srcOrd="9" destOrd="0" presId="urn:microsoft.com/office/officeart/2008/layout/RadialCluster"/>
    <dgm:cxn modelId="{DA8B9314-5F85-44E4-9890-9BBF779EF8C5}" type="presParOf" srcId="{2AD15C98-B088-43AA-A956-A83B8CEF750A}" destId="{5348BE08-766C-4C05-94CF-809FD3051613}" srcOrd="10" destOrd="0" presId="urn:microsoft.com/office/officeart/2008/layout/RadialCluster"/>
    <dgm:cxn modelId="{5764452F-AD54-4D29-9E99-B4D9F11675CC}" type="presParOf" srcId="{2AD15C98-B088-43AA-A956-A83B8CEF750A}" destId="{B1AFBE36-55EB-4AE1-BD3C-D8C56FE9E198}" srcOrd="11" destOrd="0" presId="urn:microsoft.com/office/officeart/2008/layout/RadialCluster"/>
    <dgm:cxn modelId="{A0CDE47C-5270-4B6E-BC07-F6F280F77EDF}" type="presParOf" srcId="{2AD15C98-B088-43AA-A956-A83B8CEF750A}" destId="{8214B667-0A9F-46FC-B425-C5EEA889A71E}" srcOrd="12" destOrd="0" presId="urn:microsoft.com/office/officeart/2008/layout/RadialCluster"/>
    <dgm:cxn modelId="{3EC5EB06-570A-4013-925E-24783E5A71BE}" type="presParOf" srcId="{2AD15C98-B088-43AA-A956-A83B8CEF750A}" destId="{20165328-99A7-44B0-B672-4B169972F0DB}" srcOrd="13" destOrd="0" presId="urn:microsoft.com/office/officeart/2008/layout/RadialCluster"/>
    <dgm:cxn modelId="{3BCAE8EC-8337-41F5-9ECB-AF2FB9B8BA49}" type="presParOf" srcId="{2AD15C98-B088-43AA-A956-A83B8CEF750A}" destId="{ACA73023-5B6B-43EE-8F3E-88AB8D6D18C1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D5FD14-2ABE-3C4D-A687-3EE420E3C77D}" type="doc">
      <dgm:prSet loTypeId="urn:microsoft.com/office/officeart/2005/8/layout/cycle3" loCatId="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74318E-FEAD-8640-B9B3-7C6F6D40DACF}">
      <dgm:prSet phldrT="[Text]"/>
      <dgm:spPr>
        <a:effectLst>
          <a:outerShdw blurRad="50800" dist="38100" dir="13500000" algn="b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What works</a:t>
          </a:r>
        </a:p>
      </dgm:t>
    </dgm:pt>
    <dgm:pt modelId="{8224EF35-8C40-EE43-8DD0-2F4B110F03C4}" type="parTrans" cxnId="{A3A1E4F5-0801-4D49-A687-53A261C3EE70}">
      <dgm:prSet/>
      <dgm:spPr/>
      <dgm:t>
        <a:bodyPr/>
        <a:lstStyle/>
        <a:p>
          <a:endParaRPr lang="en-US"/>
        </a:p>
      </dgm:t>
    </dgm:pt>
    <dgm:pt modelId="{019E21BA-38CB-4649-B07E-1F0D423DA1A1}" type="sibTrans" cxnId="{A3A1E4F5-0801-4D49-A687-53A261C3EE70}">
      <dgm:prSet/>
      <dgm:spPr/>
      <dgm:t>
        <a:bodyPr/>
        <a:lstStyle/>
        <a:p>
          <a:endParaRPr lang="en-US"/>
        </a:p>
      </dgm:t>
    </dgm:pt>
    <dgm:pt modelId="{5F3291AE-32AD-EB4D-B361-655644F6D1F3}">
      <dgm:prSet phldrT="[Text]"/>
      <dgm:spPr>
        <a:effectLst>
          <a:outerShdw blurRad="50800" dist="38100" dir="13500000" algn="b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What doesn't work</a:t>
          </a:r>
        </a:p>
      </dgm:t>
    </dgm:pt>
    <dgm:pt modelId="{61B34D79-BB88-1343-83D9-7E2F26B82E39}" type="parTrans" cxnId="{638F0C68-81D8-8B4F-9BCC-9D4FB1B87A55}">
      <dgm:prSet/>
      <dgm:spPr/>
      <dgm:t>
        <a:bodyPr/>
        <a:lstStyle/>
        <a:p>
          <a:endParaRPr lang="en-US"/>
        </a:p>
      </dgm:t>
    </dgm:pt>
    <dgm:pt modelId="{A33F1021-1D31-9F4A-8AF2-C1C3D7E9F7E5}" type="sibTrans" cxnId="{638F0C68-81D8-8B4F-9BCC-9D4FB1B87A55}">
      <dgm:prSet/>
      <dgm:spPr/>
      <dgm:t>
        <a:bodyPr/>
        <a:lstStyle/>
        <a:p>
          <a:endParaRPr lang="en-US"/>
        </a:p>
      </dgm:t>
    </dgm:pt>
    <dgm:pt modelId="{45895270-FAE7-094C-915A-052CFA047BB2}">
      <dgm:prSet phldrT="[Text]"/>
      <dgm:spPr>
        <a:effectLst>
          <a:outerShdw blurRad="50800" dist="38100" dir="13500000" algn="b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Stakeholder Feedback</a:t>
          </a:r>
        </a:p>
      </dgm:t>
    </dgm:pt>
    <dgm:pt modelId="{8D44005B-D794-E94B-8685-750D9502E3BE}" type="parTrans" cxnId="{10876562-4AA2-6A4D-BDB6-CA6FF7A3AA2F}">
      <dgm:prSet/>
      <dgm:spPr/>
      <dgm:t>
        <a:bodyPr/>
        <a:lstStyle/>
        <a:p>
          <a:endParaRPr lang="en-US"/>
        </a:p>
      </dgm:t>
    </dgm:pt>
    <dgm:pt modelId="{716034CA-9A75-E34A-BD8A-C9AF6172F6C3}" type="sibTrans" cxnId="{10876562-4AA2-6A4D-BDB6-CA6FF7A3AA2F}">
      <dgm:prSet/>
      <dgm:spPr/>
      <dgm:t>
        <a:bodyPr/>
        <a:lstStyle/>
        <a:p>
          <a:endParaRPr lang="en-US"/>
        </a:p>
      </dgm:t>
    </dgm:pt>
    <dgm:pt modelId="{87A68FF0-245D-AB4C-8D62-B338396E02BC}">
      <dgm:prSet phldrT="[Text]"/>
      <dgm:spPr>
        <a:effectLst>
          <a:outerShdw blurRad="50800" dist="38100" dir="13500000" algn="b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Continuous Improvement</a:t>
          </a:r>
        </a:p>
      </dgm:t>
    </dgm:pt>
    <dgm:pt modelId="{21E85916-3F3F-D84C-9FC4-41FCABA43317}" type="parTrans" cxnId="{F86CE799-EBEE-504E-BB4C-4191AE9F8A49}">
      <dgm:prSet/>
      <dgm:spPr/>
      <dgm:t>
        <a:bodyPr/>
        <a:lstStyle/>
        <a:p>
          <a:endParaRPr lang="en-US"/>
        </a:p>
      </dgm:t>
    </dgm:pt>
    <dgm:pt modelId="{35CE18D8-396B-A544-BB7C-C06B4EF234BD}" type="sibTrans" cxnId="{F86CE799-EBEE-504E-BB4C-4191AE9F8A49}">
      <dgm:prSet/>
      <dgm:spPr/>
      <dgm:t>
        <a:bodyPr/>
        <a:lstStyle/>
        <a:p>
          <a:endParaRPr lang="en-US"/>
        </a:p>
      </dgm:t>
    </dgm:pt>
    <dgm:pt modelId="{8469F2F2-D33F-4D6D-B6BF-B3B79E1FF0EE}">
      <dgm:prSet phldrT="[Text]"/>
      <dgm:spPr>
        <a:effectLst>
          <a:outerShdw blurRad="50800" dist="38100" dir="13500000" algn="b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Action Plan</a:t>
          </a:r>
        </a:p>
      </dgm:t>
    </dgm:pt>
    <dgm:pt modelId="{FE6853F3-0A8E-4A91-B091-94DFC5D7827C}" type="parTrans" cxnId="{34691FC7-306B-42AB-AD64-F23B366B9814}">
      <dgm:prSet/>
      <dgm:spPr/>
      <dgm:t>
        <a:bodyPr/>
        <a:lstStyle/>
        <a:p>
          <a:endParaRPr lang="en-IN"/>
        </a:p>
      </dgm:t>
    </dgm:pt>
    <dgm:pt modelId="{121EA346-9796-45CD-AEF3-E53F08868BAB}" type="sibTrans" cxnId="{34691FC7-306B-42AB-AD64-F23B366B9814}">
      <dgm:prSet/>
      <dgm:spPr/>
      <dgm:t>
        <a:bodyPr/>
        <a:lstStyle/>
        <a:p>
          <a:endParaRPr lang="en-IN"/>
        </a:p>
      </dgm:t>
    </dgm:pt>
    <dgm:pt modelId="{4BABD14E-0CEF-8343-B3DE-8EDB106C3C07}" type="pres">
      <dgm:prSet presAssocID="{3CD5FD14-2ABE-3C4D-A687-3EE420E3C77D}" presName="Name0" presStyleCnt="0">
        <dgm:presLayoutVars>
          <dgm:dir/>
          <dgm:resizeHandles val="exact"/>
        </dgm:presLayoutVars>
      </dgm:prSet>
      <dgm:spPr/>
    </dgm:pt>
    <dgm:pt modelId="{6DD5E32F-A76E-474D-A143-72108FCEBADD}" type="pres">
      <dgm:prSet presAssocID="{3CD5FD14-2ABE-3C4D-A687-3EE420E3C77D}" presName="cycle" presStyleCnt="0"/>
      <dgm:spPr/>
    </dgm:pt>
    <dgm:pt modelId="{E3C638EC-F402-C44A-A270-334455D24705}" type="pres">
      <dgm:prSet presAssocID="{BE74318E-FEAD-8640-B9B3-7C6F6D40DACF}" presName="nodeFirstNode" presStyleLbl="node1" presStyleIdx="0" presStyleCnt="5">
        <dgm:presLayoutVars>
          <dgm:bulletEnabled val="1"/>
        </dgm:presLayoutVars>
      </dgm:prSet>
      <dgm:spPr/>
    </dgm:pt>
    <dgm:pt modelId="{5EB3484E-5D57-854F-843B-48DB6801DB2E}" type="pres">
      <dgm:prSet presAssocID="{019E21BA-38CB-4649-B07E-1F0D423DA1A1}" presName="sibTransFirstNode" presStyleLbl="bgShp" presStyleIdx="0" presStyleCnt="1"/>
      <dgm:spPr/>
    </dgm:pt>
    <dgm:pt modelId="{3D323332-0627-5C40-88E4-95B10DAA2D93}" type="pres">
      <dgm:prSet presAssocID="{5F3291AE-32AD-EB4D-B361-655644F6D1F3}" presName="nodeFollowingNodes" presStyleLbl="node1" presStyleIdx="1" presStyleCnt="5" custRadScaleRad="101526" custRadScaleInc="617">
        <dgm:presLayoutVars>
          <dgm:bulletEnabled val="1"/>
        </dgm:presLayoutVars>
      </dgm:prSet>
      <dgm:spPr/>
    </dgm:pt>
    <dgm:pt modelId="{79232251-F0E0-B44F-BF96-BF8B715A17F5}" type="pres">
      <dgm:prSet presAssocID="{45895270-FAE7-094C-915A-052CFA047BB2}" presName="nodeFollowingNodes" presStyleLbl="node1" presStyleIdx="2" presStyleCnt="5" custRadScaleRad="104735" custRadScaleInc="-41493">
        <dgm:presLayoutVars>
          <dgm:bulletEnabled val="1"/>
        </dgm:presLayoutVars>
      </dgm:prSet>
      <dgm:spPr/>
    </dgm:pt>
    <dgm:pt modelId="{156EADFB-DD3F-476E-A916-E5E55C28A508}" type="pres">
      <dgm:prSet presAssocID="{8469F2F2-D33F-4D6D-B6BF-B3B79E1FF0EE}" presName="nodeFollowingNodes" presStyleLbl="node1" presStyleIdx="3" presStyleCnt="5" custRadScaleRad="89693" custRadScaleInc="27197">
        <dgm:presLayoutVars>
          <dgm:bulletEnabled val="1"/>
        </dgm:presLayoutVars>
      </dgm:prSet>
      <dgm:spPr/>
    </dgm:pt>
    <dgm:pt modelId="{F4FAB299-D687-0747-AAEF-BBAAA377027E}" type="pres">
      <dgm:prSet presAssocID="{87A68FF0-245D-AB4C-8D62-B338396E02BC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64C93D06-2C03-8A4F-B87F-66BC3ED7C66A}" type="presOf" srcId="{87A68FF0-245D-AB4C-8D62-B338396E02BC}" destId="{F4FAB299-D687-0747-AAEF-BBAAA377027E}" srcOrd="0" destOrd="0" presId="urn:microsoft.com/office/officeart/2005/8/layout/cycle3"/>
    <dgm:cxn modelId="{E132921C-AE13-7F43-B982-14281733FF06}" type="presOf" srcId="{019E21BA-38CB-4649-B07E-1F0D423DA1A1}" destId="{5EB3484E-5D57-854F-843B-48DB6801DB2E}" srcOrd="0" destOrd="0" presId="urn:microsoft.com/office/officeart/2005/8/layout/cycle3"/>
    <dgm:cxn modelId="{89501A62-C2E9-4C40-B0C8-9A86F77C2654}" type="presOf" srcId="{45895270-FAE7-094C-915A-052CFA047BB2}" destId="{79232251-F0E0-B44F-BF96-BF8B715A17F5}" srcOrd="0" destOrd="0" presId="urn:microsoft.com/office/officeart/2005/8/layout/cycle3"/>
    <dgm:cxn modelId="{10876562-4AA2-6A4D-BDB6-CA6FF7A3AA2F}" srcId="{3CD5FD14-2ABE-3C4D-A687-3EE420E3C77D}" destId="{45895270-FAE7-094C-915A-052CFA047BB2}" srcOrd="2" destOrd="0" parTransId="{8D44005B-D794-E94B-8685-750D9502E3BE}" sibTransId="{716034CA-9A75-E34A-BD8A-C9AF6172F6C3}"/>
    <dgm:cxn modelId="{638F0C68-81D8-8B4F-9BCC-9D4FB1B87A55}" srcId="{3CD5FD14-2ABE-3C4D-A687-3EE420E3C77D}" destId="{5F3291AE-32AD-EB4D-B361-655644F6D1F3}" srcOrd="1" destOrd="0" parTransId="{61B34D79-BB88-1343-83D9-7E2F26B82E39}" sibTransId="{A33F1021-1D31-9F4A-8AF2-C1C3D7E9F7E5}"/>
    <dgm:cxn modelId="{521FD36B-B25A-4D1A-B932-5BC2388D3EE9}" type="presOf" srcId="{8469F2F2-D33F-4D6D-B6BF-B3B79E1FF0EE}" destId="{156EADFB-DD3F-476E-A916-E5E55C28A508}" srcOrd="0" destOrd="0" presId="urn:microsoft.com/office/officeart/2005/8/layout/cycle3"/>
    <dgm:cxn modelId="{ED15BB57-FB6B-BB4F-A977-45D1A8EB11A9}" type="presOf" srcId="{5F3291AE-32AD-EB4D-B361-655644F6D1F3}" destId="{3D323332-0627-5C40-88E4-95B10DAA2D93}" srcOrd="0" destOrd="0" presId="urn:microsoft.com/office/officeart/2005/8/layout/cycle3"/>
    <dgm:cxn modelId="{92103796-8563-0A4E-B635-45A6DA5743B5}" type="presOf" srcId="{BE74318E-FEAD-8640-B9B3-7C6F6D40DACF}" destId="{E3C638EC-F402-C44A-A270-334455D24705}" srcOrd="0" destOrd="0" presId="urn:microsoft.com/office/officeart/2005/8/layout/cycle3"/>
    <dgm:cxn modelId="{F86CE799-EBEE-504E-BB4C-4191AE9F8A49}" srcId="{3CD5FD14-2ABE-3C4D-A687-3EE420E3C77D}" destId="{87A68FF0-245D-AB4C-8D62-B338396E02BC}" srcOrd="4" destOrd="0" parTransId="{21E85916-3F3F-D84C-9FC4-41FCABA43317}" sibTransId="{35CE18D8-396B-A544-BB7C-C06B4EF234BD}"/>
    <dgm:cxn modelId="{1800FABD-A745-FF47-9C6E-0BAE6D7386BB}" type="presOf" srcId="{3CD5FD14-2ABE-3C4D-A687-3EE420E3C77D}" destId="{4BABD14E-0CEF-8343-B3DE-8EDB106C3C07}" srcOrd="0" destOrd="0" presId="urn:microsoft.com/office/officeart/2005/8/layout/cycle3"/>
    <dgm:cxn modelId="{34691FC7-306B-42AB-AD64-F23B366B9814}" srcId="{3CD5FD14-2ABE-3C4D-A687-3EE420E3C77D}" destId="{8469F2F2-D33F-4D6D-B6BF-B3B79E1FF0EE}" srcOrd="3" destOrd="0" parTransId="{FE6853F3-0A8E-4A91-B091-94DFC5D7827C}" sibTransId="{121EA346-9796-45CD-AEF3-E53F08868BAB}"/>
    <dgm:cxn modelId="{A3A1E4F5-0801-4D49-A687-53A261C3EE70}" srcId="{3CD5FD14-2ABE-3C4D-A687-3EE420E3C77D}" destId="{BE74318E-FEAD-8640-B9B3-7C6F6D40DACF}" srcOrd="0" destOrd="0" parTransId="{8224EF35-8C40-EE43-8DD0-2F4B110F03C4}" sibTransId="{019E21BA-38CB-4649-B07E-1F0D423DA1A1}"/>
    <dgm:cxn modelId="{3D4FF013-6E03-D44E-8835-E94536CD3D50}" type="presParOf" srcId="{4BABD14E-0CEF-8343-B3DE-8EDB106C3C07}" destId="{6DD5E32F-A76E-474D-A143-72108FCEBADD}" srcOrd="0" destOrd="0" presId="urn:microsoft.com/office/officeart/2005/8/layout/cycle3"/>
    <dgm:cxn modelId="{22AFDB68-CBC4-6E41-BACC-F6B31312746F}" type="presParOf" srcId="{6DD5E32F-A76E-474D-A143-72108FCEBADD}" destId="{E3C638EC-F402-C44A-A270-334455D24705}" srcOrd="0" destOrd="0" presId="urn:microsoft.com/office/officeart/2005/8/layout/cycle3"/>
    <dgm:cxn modelId="{988BAF9F-26AB-174E-9D93-C15CDB6B6265}" type="presParOf" srcId="{6DD5E32F-A76E-474D-A143-72108FCEBADD}" destId="{5EB3484E-5D57-854F-843B-48DB6801DB2E}" srcOrd="1" destOrd="0" presId="urn:microsoft.com/office/officeart/2005/8/layout/cycle3"/>
    <dgm:cxn modelId="{CED5F42F-FEF6-1842-BBB3-D26D70331A0E}" type="presParOf" srcId="{6DD5E32F-A76E-474D-A143-72108FCEBADD}" destId="{3D323332-0627-5C40-88E4-95B10DAA2D93}" srcOrd="2" destOrd="0" presId="urn:microsoft.com/office/officeart/2005/8/layout/cycle3"/>
    <dgm:cxn modelId="{313F586B-57CE-3440-9AC4-F532BFB3FA9F}" type="presParOf" srcId="{6DD5E32F-A76E-474D-A143-72108FCEBADD}" destId="{79232251-F0E0-B44F-BF96-BF8B715A17F5}" srcOrd="3" destOrd="0" presId="urn:microsoft.com/office/officeart/2005/8/layout/cycle3"/>
    <dgm:cxn modelId="{3F064CFE-2FB6-45A5-96C6-703A0F82FFEC}" type="presParOf" srcId="{6DD5E32F-A76E-474D-A143-72108FCEBADD}" destId="{156EADFB-DD3F-476E-A916-E5E55C28A508}" srcOrd="4" destOrd="0" presId="urn:microsoft.com/office/officeart/2005/8/layout/cycle3"/>
    <dgm:cxn modelId="{227831D3-6657-CC42-B915-3E2916DB7059}" type="presParOf" srcId="{6DD5E32F-A76E-474D-A143-72108FCEBADD}" destId="{F4FAB299-D687-0747-AAEF-BBAAA377027E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269F5-A8FD-4A60-A12D-661C05B0BCE1}">
      <dsp:nvSpPr>
        <dsp:cNvPr id="0" name=""/>
        <dsp:cNvSpPr/>
      </dsp:nvSpPr>
      <dsp:spPr>
        <a:xfrm>
          <a:off x="3384230" y="2599210"/>
          <a:ext cx="2248380" cy="2248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Reuse</a:t>
          </a:r>
        </a:p>
      </dsp:txBody>
      <dsp:txXfrm>
        <a:off x="3493987" y="2708967"/>
        <a:ext cx="2028866" cy="2028866"/>
      </dsp:txXfrm>
    </dsp:sp>
    <dsp:sp modelId="{1DCD619C-1AB6-4E70-AB4B-0A47BF84C421}">
      <dsp:nvSpPr>
        <dsp:cNvPr id="0" name=""/>
        <dsp:cNvSpPr/>
      </dsp:nvSpPr>
      <dsp:spPr>
        <a:xfrm rot="16047386">
          <a:off x="3943893" y="2106974"/>
          <a:ext cx="9854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544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541F1-E735-4CA1-9749-F89F8C537629}">
      <dsp:nvSpPr>
        <dsp:cNvPr id="0" name=""/>
        <dsp:cNvSpPr/>
      </dsp:nvSpPr>
      <dsp:spPr>
        <a:xfrm>
          <a:off x="3032972" y="108324"/>
          <a:ext cx="2696633" cy="150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Architecture</a:t>
          </a:r>
          <a:endParaRPr lang="en-IN" sz="1200" kern="1200" dirty="0"/>
        </a:p>
      </dsp:txBody>
      <dsp:txXfrm>
        <a:off x="3106509" y="181861"/>
        <a:ext cx="2549559" cy="1359341"/>
      </dsp:txXfrm>
    </dsp:sp>
    <dsp:sp modelId="{4AF5DFC5-4627-4AFB-8375-57273357D435}">
      <dsp:nvSpPr>
        <dsp:cNvPr id="0" name=""/>
        <dsp:cNvSpPr/>
      </dsp:nvSpPr>
      <dsp:spPr>
        <a:xfrm rot="19561730">
          <a:off x="5572797" y="2770129"/>
          <a:ext cx="7008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088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0CDC1-E154-46AC-A670-975D7640FC9A}">
      <dsp:nvSpPr>
        <dsp:cNvPr id="0" name=""/>
        <dsp:cNvSpPr/>
      </dsp:nvSpPr>
      <dsp:spPr>
        <a:xfrm>
          <a:off x="6213866" y="1313610"/>
          <a:ext cx="1506415" cy="150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Source Code</a:t>
          </a:r>
        </a:p>
      </dsp:txBody>
      <dsp:txXfrm>
        <a:off x="6287403" y="1387147"/>
        <a:ext cx="1359341" cy="1359341"/>
      </dsp:txXfrm>
    </dsp:sp>
    <dsp:sp modelId="{B78EF696-83E8-4C40-B206-096655C281E4}">
      <dsp:nvSpPr>
        <dsp:cNvPr id="0" name=""/>
        <dsp:cNvSpPr/>
      </dsp:nvSpPr>
      <dsp:spPr>
        <a:xfrm rot="1832920">
          <a:off x="5598196" y="4512907"/>
          <a:ext cx="4958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588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3944E-84FF-4A0B-A0C6-26B3E3210E47}">
      <dsp:nvSpPr>
        <dsp:cNvPr id="0" name=""/>
        <dsp:cNvSpPr/>
      </dsp:nvSpPr>
      <dsp:spPr>
        <a:xfrm>
          <a:off x="6059664" y="4495561"/>
          <a:ext cx="2066590" cy="150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Best Practices</a:t>
          </a:r>
        </a:p>
      </dsp:txBody>
      <dsp:txXfrm>
        <a:off x="6133201" y="4569098"/>
        <a:ext cx="1919516" cy="1359341"/>
      </dsp:txXfrm>
    </dsp:sp>
    <dsp:sp modelId="{3E1E81C5-F829-4C4B-93B6-5E33BDE7E526}">
      <dsp:nvSpPr>
        <dsp:cNvPr id="0" name=""/>
        <dsp:cNvSpPr/>
      </dsp:nvSpPr>
      <dsp:spPr>
        <a:xfrm rot="5116800">
          <a:off x="4076091" y="5417887"/>
          <a:ext cx="11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47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8BE08-766C-4C05-94CF-809FD3051613}">
      <dsp:nvSpPr>
        <dsp:cNvPr id="0" name=""/>
        <dsp:cNvSpPr/>
      </dsp:nvSpPr>
      <dsp:spPr>
        <a:xfrm>
          <a:off x="4004398" y="5988184"/>
          <a:ext cx="1506415" cy="150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Test</a:t>
          </a:r>
          <a:r>
            <a:rPr lang="en-IN" sz="3600" kern="1200" dirty="0"/>
            <a:t> </a:t>
          </a:r>
          <a:r>
            <a:rPr lang="en-IN" sz="3200" kern="1200" dirty="0"/>
            <a:t>Suite</a:t>
          </a:r>
          <a:endParaRPr lang="en-IN" sz="3600" kern="1200" dirty="0"/>
        </a:p>
      </dsp:txBody>
      <dsp:txXfrm>
        <a:off x="4077935" y="6061721"/>
        <a:ext cx="1359341" cy="1359341"/>
      </dsp:txXfrm>
    </dsp:sp>
    <dsp:sp modelId="{B1AFBE36-55EB-4AE1-BD3C-D8C56FE9E198}">
      <dsp:nvSpPr>
        <dsp:cNvPr id="0" name=""/>
        <dsp:cNvSpPr/>
      </dsp:nvSpPr>
      <dsp:spPr>
        <a:xfrm rot="7525553">
          <a:off x="2899221" y="5265180"/>
          <a:ext cx="10249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492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4B667-0A9F-46FC-B425-C5EEA889A71E}">
      <dsp:nvSpPr>
        <dsp:cNvPr id="0" name=""/>
        <dsp:cNvSpPr/>
      </dsp:nvSpPr>
      <dsp:spPr>
        <a:xfrm>
          <a:off x="1825639" y="5682770"/>
          <a:ext cx="1506415" cy="150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GUI</a:t>
          </a:r>
          <a:endParaRPr lang="en-IN" sz="3600" kern="1200" dirty="0"/>
        </a:p>
      </dsp:txBody>
      <dsp:txXfrm>
        <a:off x="1899176" y="5756307"/>
        <a:ext cx="1359341" cy="1359341"/>
      </dsp:txXfrm>
    </dsp:sp>
    <dsp:sp modelId="{79DCEE01-8BED-459E-87B0-99F79D62F6A8}">
      <dsp:nvSpPr>
        <dsp:cNvPr id="0" name=""/>
        <dsp:cNvSpPr/>
      </dsp:nvSpPr>
      <dsp:spPr>
        <a:xfrm rot="9938393">
          <a:off x="2302390" y="4147495"/>
          <a:ext cx="10990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900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E0073-5C15-4D47-90D3-31BB34CAA4A4}">
      <dsp:nvSpPr>
        <dsp:cNvPr id="0" name=""/>
        <dsp:cNvSpPr/>
      </dsp:nvSpPr>
      <dsp:spPr>
        <a:xfrm>
          <a:off x="813144" y="3723405"/>
          <a:ext cx="1506415" cy="150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Plans</a:t>
          </a:r>
          <a:endParaRPr lang="en-IN" sz="3600" kern="1200" dirty="0"/>
        </a:p>
      </dsp:txBody>
      <dsp:txXfrm>
        <a:off x="886681" y="3796942"/>
        <a:ext cx="1359341" cy="1359341"/>
      </dsp:txXfrm>
    </dsp:sp>
    <dsp:sp modelId="{28D14EDC-CC7A-4E46-9574-F112C846665F}">
      <dsp:nvSpPr>
        <dsp:cNvPr id="0" name=""/>
        <dsp:cNvSpPr/>
      </dsp:nvSpPr>
      <dsp:spPr>
        <a:xfrm rot="12526555">
          <a:off x="2715947" y="2934550"/>
          <a:ext cx="7122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226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BB309-BF35-4DE5-A85D-3A1546F2F40E}">
      <dsp:nvSpPr>
        <dsp:cNvPr id="0" name=""/>
        <dsp:cNvSpPr/>
      </dsp:nvSpPr>
      <dsp:spPr>
        <a:xfrm>
          <a:off x="369954" y="1353611"/>
          <a:ext cx="2389972" cy="150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Templates &amp; Frameworks</a:t>
          </a:r>
        </a:p>
      </dsp:txBody>
      <dsp:txXfrm>
        <a:off x="443491" y="1427148"/>
        <a:ext cx="2242898" cy="1359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269F5-A8FD-4A60-A12D-661C05B0BCE1}">
      <dsp:nvSpPr>
        <dsp:cNvPr id="0" name=""/>
        <dsp:cNvSpPr/>
      </dsp:nvSpPr>
      <dsp:spPr>
        <a:xfrm>
          <a:off x="3014087" y="2853068"/>
          <a:ext cx="2299041" cy="2299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Impact Analysis</a:t>
          </a:r>
        </a:p>
      </dsp:txBody>
      <dsp:txXfrm>
        <a:off x="3126317" y="2965298"/>
        <a:ext cx="2074581" cy="2074581"/>
      </dsp:txXfrm>
    </dsp:sp>
    <dsp:sp modelId="{1DCD619C-1AB6-4E70-AB4B-0A47BF84C421}">
      <dsp:nvSpPr>
        <dsp:cNvPr id="0" name=""/>
        <dsp:cNvSpPr/>
      </dsp:nvSpPr>
      <dsp:spPr>
        <a:xfrm rot="16200000">
          <a:off x="3553718" y="2243178"/>
          <a:ext cx="12197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977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541F1-E735-4CA1-9749-F89F8C537629}">
      <dsp:nvSpPr>
        <dsp:cNvPr id="0" name=""/>
        <dsp:cNvSpPr/>
      </dsp:nvSpPr>
      <dsp:spPr>
        <a:xfrm>
          <a:off x="2784910" y="92930"/>
          <a:ext cx="2757394" cy="1540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Architecture</a:t>
          </a:r>
        </a:p>
      </dsp:txBody>
      <dsp:txXfrm>
        <a:off x="2860104" y="168124"/>
        <a:ext cx="2607006" cy="1389969"/>
      </dsp:txXfrm>
    </dsp:sp>
    <dsp:sp modelId="{4AF5DFC5-4627-4AFB-8375-57273357D435}">
      <dsp:nvSpPr>
        <dsp:cNvPr id="0" name=""/>
        <dsp:cNvSpPr/>
      </dsp:nvSpPr>
      <dsp:spPr>
        <a:xfrm rot="19285714">
          <a:off x="5229012" y="2845483"/>
          <a:ext cx="7711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111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0CDC1-E154-46AC-A670-975D7640FC9A}">
      <dsp:nvSpPr>
        <dsp:cNvPr id="0" name=""/>
        <dsp:cNvSpPr/>
      </dsp:nvSpPr>
      <dsp:spPr>
        <a:xfrm>
          <a:off x="5847972" y="1485220"/>
          <a:ext cx="1540357" cy="1119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Source Code</a:t>
          </a:r>
        </a:p>
      </dsp:txBody>
      <dsp:txXfrm>
        <a:off x="5902640" y="1539888"/>
        <a:ext cx="1431021" cy="1010534"/>
      </dsp:txXfrm>
    </dsp:sp>
    <dsp:sp modelId="{B78EF696-83E8-4C40-B206-096655C281E4}">
      <dsp:nvSpPr>
        <dsp:cNvPr id="0" name=""/>
        <dsp:cNvSpPr/>
      </dsp:nvSpPr>
      <dsp:spPr>
        <a:xfrm rot="160318">
          <a:off x="5312935" y="4064536"/>
          <a:ext cx="3561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615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3944E-84FF-4A0B-A0C6-26B3E3210E47}">
      <dsp:nvSpPr>
        <dsp:cNvPr id="0" name=""/>
        <dsp:cNvSpPr/>
      </dsp:nvSpPr>
      <dsp:spPr>
        <a:xfrm>
          <a:off x="5668894" y="3647232"/>
          <a:ext cx="2974985" cy="990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Documentation</a:t>
          </a:r>
        </a:p>
      </dsp:txBody>
      <dsp:txXfrm>
        <a:off x="5717224" y="3695562"/>
        <a:ext cx="2878325" cy="893389"/>
      </dsp:txXfrm>
    </dsp:sp>
    <dsp:sp modelId="{3E1E81C5-F829-4C4B-93B6-5E33BDE7E526}">
      <dsp:nvSpPr>
        <dsp:cNvPr id="0" name=""/>
        <dsp:cNvSpPr/>
      </dsp:nvSpPr>
      <dsp:spPr>
        <a:xfrm rot="3260181">
          <a:off x="4739070" y="5638144"/>
          <a:ext cx="11964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646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8BE08-766C-4C05-94CF-809FD3051613}">
      <dsp:nvSpPr>
        <dsp:cNvPr id="0" name=""/>
        <dsp:cNvSpPr/>
      </dsp:nvSpPr>
      <dsp:spPr>
        <a:xfrm>
          <a:off x="5446495" y="6124180"/>
          <a:ext cx="1540357" cy="1478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Test Suite</a:t>
          </a:r>
        </a:p>
      </dsp:txBody>
      <dsp:txXfrm>
        <a:off x="5518682" y="6196367"/>
        <a:ext cx="1395983" cy="1334384"/>
      </dsp:txXfrm>
    </dsp:sp>
    <dsp:sp modelId="{B1AFBE36-55EB-4AE1-BD3C-D8C56FE9E198}">
      <dsp:nvSpPr>
        <dsp:cNvPr id="0" name=""/>
        <dsp:cNvSpPr/>
      </dsp:nvSpPr>
      <dsp:spPr>
        <a:xfrm rot="7403616">
          <a:off x="2503282" y="5638142"/>
          <a:ext cx="11642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427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4B667-0A9F-46FC-B425-C5EEA889A71E}">
      <dsp:nvSpPr>
        <dsp:cNvPr id="0" name=""/>
        <dsp:cNvSpPr/>
      </dsp:nvSpPr>
      <dsp:spPr>
        <a:xfrm>
          <a:off x="1507428" y="6124175"/>
          <a:ext cx="1540357" cy="1478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GUI</a:t>
          </a:r>
        </a:p>
      </dsp:txBody>
      <dsp:txXfrm>
        <a:off x="1579615" y="6196362"/>
        <a:ext cx="1395983" cy="1334384"/>
      </dsp:txXfrm>
    </dsp:sp>
    <dsp:sp modelId="{79DCEE01-8BED-459E-87B0-99F79D62F6A8}">
      <dsp:nvSpPr>
        <dsp:cNvPr id="0" name=""/>
        <dsp:cNvSpPr/>
      </dsp:nvSpPr>
      <dsp:spPr>
        <a:xfrm rot="10993690">
          <a:off x="2290340" y="3917359"/>
          <a:ext cx="7243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432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E0073-5C15-4D47-90D3-31BB34CAA4A4}">
      <dsp:nvSpPr>
        <dsp:cNvPr id="0" name=""/>
        <dsp:cNvSpPr/>
      </dsp:nvSpPr>
      <dsp:spPr>
        <a:xfrm>
          <a:off x="-22055" y="3225621"/>
          <a:ext cx="2312970" cy="1212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Traceability</a:t>
          </a:r>
        </a:p>
      </dsp:txBody>
      <dsp:txXfrm>
        <a:off x="37121" y="3284797"/>
        <a:ext cx="2194618" cy="1093878"/>
      </dsp:txXfrm>
    </dsp:sp>
    <dsp:sp modelId="{28D14EDC-CC7A-4E46-9574-F112C846665F}">
      <dsp:nvSpPr>
        <dsp:cNvPr id="0" name=""/>
        <dsp:cNvSpPr/>
      </dsp:nvSpPr>
      <dsp:spPr>
        <a:xfrm rot="13114286">
          <a:off x="2360133" y="2857048"/>
          <a:ext cx="7340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402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BB309-BF35-4DE5-A85D-3A1546F2F40E}">
      <dsp:nvSpPr>
        <dsp:cNvPr id="0" name=""/>
        <dsp:cNvSpPr/>
      </dsp:nvSpPr>
      <dsp:spPr>
        <a:xfrm>
          <a:off x="737845" y="1462091"/>
          <a:ext cx="1942437" cy="116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Database</a:t>
          </a:r>
        </a:p>
      </dsp:txBody>
      <dsp:txXfrm>
        <a:off x="794771" y="1519017"/>
        <a:ext cx="1828585" cy="1052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269F5-A8FD-4A60-A12D-661C05B0BCE1}">
      <dsp:nvSpPr>
        <dsp:cNvPr id="0" name=""/>
        <dsp:cNvSpPr/>
      </dsp:nvSpPr>
      <dsp:spPr>
        <a:xfrm>
          <a:off x="3143322" y="2706124"/>
          <a:ext cx="2744549" cy="2299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Continuously Improve</a:t>
          </a:r>
        </a:p>
      </dsp:txBody>
      <dsp:txXfrm>
        <a:off x="3255552" y="2818354"/>
        <a:ext cx="2520089" cy="2074581"/>
      </dsp:txXfrm>
    </dsp:sp>
    <dsp:sp modelId="{1DCD619C-1AB6-4E70-AB4B-0A47BF84C421}">
      <dsp:nvSpPr>
        <dsp:cNvPr id="0" name=""/>
        <dsp:cNvSpPr/>
      </dsp:nvSpPr>
      <dsp:spPr>
        <a:xfrm rot="15987140">
          <a:off x="3865433" y="2162006"/>
          <a:ext cx="10903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032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541F1-E735-4CA1-9749-F89F8C537629}">
      <dsp:nvSpPr>
        <dsp:cNvPr id="0" name=""/>
        <dsp:cNvSpPr/>
      </dsp:nvSpPr>
      <dsp:spPr>
        <a:xfrm>
          <a:off x="2950414" y="77531"/>
          <a:ext cx="2757394" cy="1540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Review Checklist</a:t>
          </a:r>
          <a:endParaRPr lang="en-IN" sz="1800" kern="1200" dirty="0"/>
        </a:p>
      </dsp:txBody>
      <dsp:txXfrm>
        <a:off x="3025608" y="152725"/>
        <a:ext cx="2607006" cy="1389969"/>
      </dsp:txXfrm>
    </dsp:sp>
    <dsp:sp modelId="{83C89352-A154-4F51-959D-1134F7EC6878}">
      <dsp:nvSpPr>
        <dsp:cNvPr id="0" name=""/>
        <dsp:cNvSpPr/>
      </dsp:nvSpPr>
      <dsp:spPr>
        <a:xfrm rot="19269862">
          <a:off x="5870049" y="2700343"/>
          <a:ext cx="1612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24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552FF-F6E7-4600-8AF0-6BD6DBD455F5}">
      <dsp:nvSpPr>
        <dsp:cNvPr id="0" name=""/>
        <dsp:cNvSpPr/>
      </dsp:nvSpPr>
      <dsp:spPr>
        <a:xfrm>
          <a:off x="6013476" y="1259576"/>
          <a:ext cx="1540357" cy="1540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Clean Policy</a:t>
          </a:r>
        </a:p>
      </dsp:txBody>
      <dsp:txXfrm>
        <a:off x="6088670" y="1334770"/>
        <a:ext cx="1389969" cy="1389969"/>
      </dsp:txXfrm>
    </dsp:sp>
    <dsp:sp modelId="{F3329F1D-6FF4-4100-8408-8678D58EA7A2}">
      <dsp:nvSpPr>
        <dsp:cNvPr id="0" name=""/>
        <dsp:cNvSpPr/>
      </dsp:nvSpPr>
      <dsp:spPr>
        <a:xfrm rot="1586998">
          <a:off x="5836777" y="4755757"/>
          <a:ext cx="9762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62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CD6B7-2C1B-4AA4-9718-8C9283DBDD39}">
      <dsp:nvSpPr>
        <dsp:cNvPr id="0" name=""/>
        <dsp:cNvSpPr/>
      </dsp:nvSpPr>
      <dsp:spPr>
        <a:xfrm>
          <a:off x="6761923" y="4586152"/>
          <a:ext cx="1540357" cy="1540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Peer Review</a:t>
          </a:r>
        </a:p>
      </dsp:txBody>
      <dsp:txXfrm>
        <a:off x="6837117" y="4661346"/>
        <a:ext cx="1389969" cy="1389969"/>
      </dsp:txXfrm>
    </dsp:sp>
    <dsp:sp modelId="{B78EF696-83E8-4C40-B206-096655C281E4}">
      <dsp:nvSpPr>
        <dsp:cNvPr id="0" name=""/>
        <dsp:cNvSpPr/>
      </dsp:nvSpPr>
      <dsp:spPr>
        <a:xfrm rot="4895766">
          <a:off x="4202963" y="5564139"/>
          <a:ext cx="11300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008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3944E-84FF-4A0B-A0C6-26B3E3210E47}">
      <dsp:nvSpPr>
        <dsp:cNvPr id="0" name=""/>
        <dsp:cNvSpPr/>
      </dsp:nvSpPr>
      <dsp:spPr>
        <a:xfrm>
          <a:off x="2960063" y="6123114"/>
          <a:ext cx="4008611" cy="1540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Root Cause and Preventative Actions</a:t>
          </a:r>
        </a:p>
      </dsp:txBody>
      <dsp:txXfrm>
        <a:off x="3035257" y="6198308"/>
        <a:ext cx="3858223" cy="1389969"/>
      </dsp:txXfrm>
    </dsp:sp>
    <dsp:sp modelId="{3E1E81C5-F829-4C4B-93B6-5E33BDE7E526}">
      <dsp:nvSpPr>
        <dsp:cNvPr id="0" name=""/>
        <dsp:cNvSpPr/>
      </dsp:nvSpPr>
      <dsp:spPr>
        <a:xfrm rot="8248896">
          <a:off x="2024883" y="5486452"/>
          <a:ext cx="14242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429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8BE08-766C-4C05-94CF-809FD3051613}">
      <dsp:nvSpPr>
        <dsp:cNvPr id="0" name=""/>
        <dsp:cNvSpPr/>
      </dsp:nvSpPr>
      <dsp:spPr>
        <a:xfrm>
          <a:off x="213259" y="5967739"/>
          <a:ext cx="2506516" cy="13673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Process</a:t>
          </a:r>
        </a:p>
      </dsp:txBody>
      <dsp:txXfrm>
        <a:off x="280007" y="6034487"/>
        <a:ext cx="2373020" cy="1233848"/>
      </dsp:txXfrm>
    </dsp:sp>
    <dsp:sp modelId="{B1AFBE36-55EB-4AE1-BD3C-D8C56FE9E198}">
      <dsp:nvSpPr>
        <dsp:cNvPr id="0" name=""/>
        <dsp:cNvSpPr/>
      </dsp:nvSpPr>
      <dsp:spPr>
        <a:xfrm rot="9939585">
          <a:off x="2020760" y="4347678"/>
          <a:ext cx="11403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3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4B667-0A9F-46FC-B425-C5EEA889A71E}">
      <dsp:nvSpPr>
        <dsp:cNvPr id="0" name=""/>
        <dsp:cNvSpPr/>
      </dsp:nvSpPr>
      <dsp:spPr>
        <a:xfrm>
          <a:off x="498167" y="3915609"/>
          <a:ext cx="1540357" cy="1540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Culture</a:t>
          </a:r>
        </a:p>
      </dsp:txBody>
      <dsp:txXfrm>
        <a:off x="573361" y="3990803"/>
        <a:ext cx="1389969" cy="1389969"/>
      </dsp:txXfrm>
    </dsp:sp>
    <dsp:sp modelId="{20165328-99A7-44B0-B672-4B169972F0DB}">
      <dsp:nvSpPr>
        <dsp:cNvPr id="0" name=""/>
        <dsp:cNvSpPr/>
      </dsp:nvSpPr>
      <dsp:spPr>
        <a:xfrm rot="12470111">
          <a:off x="2622009" y="3001867"/>
          <a:ext cx="5533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332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73023-5B6B-43EE-8F3E-88AB8D6D18C1}">
      <dsp:nvSpPr>
        <dsp:cNvPr id="0" name=""/>
        <dsp:cNvSpPr/>
      </dsp:nvSpPr>
      <dsp:spPr>
        <a:xfrm>
          <a:off x="0" y="1378375"/>
          <a:ext cx="2654021" cy="1587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Customer Satisfaction</a:t>
          </a:r>
        </a:p>
      </dsp:txBody>
      <dsp:txXfrm>
        <a:off x="77482" y="1455857"/>
        <a:ext cx="2499057" cy="14322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3484E-5D57-854F-843B-48DB6801DB2E}">
      <dsp:nvSpPr>
        <dsp:cNvPr id="0" name=""/>
        <dsp:cNvSpPr/>
      </dsp:nvSpPr>
      <dsp:spPr>
        <a:xfrm>
          <a:off x="7033976" y="-60482"/>
          <a:ext cx="8039570" cy="8039570"/>
        </a:xfrm>
        <a:prstGeom prst="circularArrow">
          <a:avLst>
            <a:gd name="adj1" fmla="val 5544"/>
            <a:gd name="adj2" fmla="val 330680"/>
            <a:gd name="adj3" fmla="val 13673724"/>
            <a:gd name="adj4" fmla="val 1744848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638EC-F402-C44A-A270-334455D24705}">
      <dsp:nvSpPr>
        <dsp:cNvPr id="0" name=""/>
        <dsp:cNvSpPr/>
      </dsp:nvSpPr>
      <dsp:spPr>
        <a:xfrm>
          <a:off x="9089128" y="1557"/>
          <a:ext cx="3929266" cy="1964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  <a:sp3d extrusionH="28000" prstMaterial="matte"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What works</a:t>
          </a:r>
        </a:p>
      </dsp:txBody>
      <dsp:txXfrm>
        <a:off x="9185033" y="97462"/>
        <a:ext cx="3737456" cy="1772823"/>
      </dsp:txXfrm>
    </dsp:sp>
    <dsp:sp modelId="{3D323332-0627-5C40-88E4-95B10DAA2D93}">
      <dsp:nvSpPr>
        <dsp:cNvPr id="0" name=""/>
        <dsp:cNvSpPr/>
      </dsp:nvSpPr>
      <dsp:spPr>
        <a:xfrm>
          <a:off x="12406356" y="2375760"/>
          <a:ext cx="3929266" cy="1964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  <a:sp3d extrusionH="28000" prstMaterial="matte"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What doesn't work</a:t>
          </a:r>
        </a:p>
      </dsp:txBody>
      <dsp:txXfrm>
        <a:off x="12502261" y="2471665"/>
        <a:ext cx="3737456" cy="1772823"/>
      </dsp:txXfrm>
    </dsp:sp>
    <dsp:sp modelId="{79232251-F0E0-B44F-BF96-BF8B715A17F5}">
      <dsp:nvSpPr>
        <dsp:cNvPr id="0" name=""/>
        <dsp:cNvSpPr/>
      </dsp:nvSpPr>
      <dsp:spPr>
        <a:xfrm>
          <a:off x="12226474" y="5176471"/>
          <a:ext cx="3929266" cy="1964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  <a:sp3d extrusionH="28000" prstMaterial="matte"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Stakeholder Feedback</a:t>
          </a:r>
        </a:p>
      </dsp:txBody>
      <dsp:txXfrm>
        <a:off x="12322379" y="5272376"/>
        <a:ext cx="3737456" cy="1772823"/>
      </dsp:txXfrm>
    </dsp:sp>
    <dsp:sp modelId="{156EADFB-DD3F-476E-A916-E5E55C28A508}">
      <dsp:nvSpPr>
        <dsp:cNvPr id="0" name=""/>
        <dsp:cNvSpPr/>
      </dsp:nvSpPr>
      <dsp:spPr>
        <a:xfrm>
          <a:off x="6655499" y="5309633"/>
          <a:ext cx="3929266" cy="1964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  <a:sp3d extrusionH="28000" prstMaterial="matte"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Action Plan</a:t>
          </a:r>
        </a:p>
      </dsp:txBody>
      <dsp:txXfrm>
        <a:off x="6751404" y="5405538"/>
        <a:ext cx="3737456" cy="1772823"/>
      </dsp:txXfrm>
    </dsp:sp>
    <dsp:sp modelId="{F4FAB299-D687-0747-AAEF-BBAAA377027E}">
      <dsp:nvSpPr>
        <dsp:cNvPr id="0" name=""/>
        <dsp:cNvSpPr/>
      </dsp:nvSpPr>
      <dsp:spPr>
        <a:xfrm>
          <a:off x="5828537" y="2370515"/>
          <a:ext cx="3929266" cy="1964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  <a:sp3d extrusionH="28000" prstMaterial="matte"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Continuous Improvement</a:t>
          </a:r>
        </a:p>
      </dsp:txBody>
      <dsp:txXfrm>
        <a:off x="5924442" y="2466420"/>
        <a:ext cx="3737456" cy="1772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07050-314F-40F9-AEAE-A88391B29C4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2B469-E7C7-4066-934F-A962D2442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092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8979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tif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tif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tiff"/><Relationship Id="rId4" Type="http://schemas.openxmlformats.org/officeDocument/2006/relationships/image" Target="../media/image12.tif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eastoimpacts.com/" TargetMode="External"/><Relationship Id="rId2" Type="http://schemas.openxmlformats.org/officeDocument/2006/relationships/hyperlink" Target="mailto:johndoe@gmail.com" TargetMode="External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deastoimpacts.com/" TargetMode="External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deastoimpacts.com/" TargetMode="External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deastoimpacts.com/" TargetMode="External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tif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tif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tif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tif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tif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tif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tif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tiff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eastoimpacts.com/" TargetMode="External"/><Relationship Id="rId2" Type="http://schemas.openxmlformats.org/officeDocument/2006/relationships/hyperlink" Target="mailto:johndoe@gmail.com" TargetMode="External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deastoimpacts.com/" TargetMode="External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deastoimpacts.com/" TargetMode="External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deastoimpacts.com/" TargetMode="External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1739FCE-B6E6-E44A-8482-68FCED183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4751" y="7095465"/>
            <a:ext cx="16699486" cy="1134134"/>
          </a:xfrm>
        </p:spPr>
        <p:txBody>
          <a:bodyPr>
            <a:noAutofit/>
          </a:bodyPr>
          <a:lstStyle>
            <a:lvl1pPr marL="0" indent="0" algn="l">
              <a:buNone/>
              <a:defRPr sz="8600" b="0" i="0" spc="1200">
                <a:solidFill>
                  <a:schemeClr val="bg1"/>
                </a:solidFill>
                <a:latin typeface="Gilroy-Bold 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DD3C64-0596-F240-B067-B812D3759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74751" y="6173355"/>
            <a:ext cx="16699486" cy="61162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spc="1200">
                <a:solidFill>
                  <a:schemeClr val="bg1"/>
                </a:solidFill>
                <a:latin typeface="Gilroy-Regular" panose="00000500000000000000" pitchFamily="2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EC82C4B-04E3-9548-9C04-A6A3E4AD50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74749" y="1920947"/>
            <a:ext cx="5483226" cy="290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4400"/>
            </a:lvl1pPr>
          </a:lstStyle>
          <a:p>
            <a:pPr lvl="0"/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6229829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orient="horz" pos="213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-table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9A958AB3-C1B1-CE4F-AF5F-3C8C025ABB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41112" y="3546476"/>
            <a:ext cx="10857064" cy="8621140"/>
          </a:xfrm>
          <a:solidFill>
            <a:schemeClr val="bg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9FF3B0FC-E520-9649-AB0F-1C23D126F1F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82653" y="6803008"/>
            <a:ext cx="11306174" cy="5311776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E6EC2B8-8A4E-0649-8F60-4F48AA7DE59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85824" y="3546476"/>
            <a:ext cx="11306176" cy="275272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45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485DA27F-029A-5545-8B00-8ECBBE4DF57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12665653" y="3546476"/>
            <a:ext cx="10842626" cy="8569324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0D5D784-16BE-8B47-9DAC-A300A2559D2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85824" y="3546476"/>
            <a:ext cx="11306176" cy="86211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100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icture-content-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9A958AB3-C1B1-CE4F-AF5F-3C8C025ABB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2652" y="3546476"/>
            <a:ext cx="10857064" cy="8621140"/>
          </a:xfrm>
          <a:solidFill>
            <a:schemeClr val="bg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9FF3B0FC-E520-9649-AB0F-1C23D126F1F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2160255" y="6803008"/>
            <a:ext cx="11306174" cy="5311776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1100E82-2720-3B4A-AD73-1078633ADAC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202102" y="3546477"/>
            <a:ext cx="11306176" cy="26124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26524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hart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6" name="Chart Placeholder 3">
            <a:extLst>
              <a:ext uri="{FF2B5EF4-FFF2-40B4-BE49-F238E27FC236}">
                <a16:creationId xmlns:a16="http://schemas.microsoft.com/office/drawing/2014/main" id="{1A7C2061-4FFB-5449-8505-EC3D5F01B25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82653" y="3546476"/>
            <a:ext cx="10842626" cy="8569324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DE5EC73-0FC6-334A-B49C-14C70C81C0F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202102" y="3546476"/>
            <a:ext cx="11306176" cy="86211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84773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icture-content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9A958AB3-C1B1-CE4F-AF5F-3C8C025ABB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2652" y="3546476"/>
            <a:ext cx="10857064" cy="8621140"/>
          </a:xfrm>
          <a:solidFill>
            <a:schemeClr val="bg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Chart Placeholder 3">
            <a:extLst>
              <a:ext uri="{FF2B5EF4-FFF2-40B4-BE49-F238E27FC236}">
                <a16:creationId xmlns:a16="http://schemas.microsoft.com/office/drawing/2014/main" id="{F47DC80E-5B75-BB4A-84BC-2A66C18FB2E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12160254" y="6803008"/>
            <a:ext cx="11348024" cy="5312792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E646F9C-D5A3-6A4C-B891-F0B5CD776C4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202102" y="3546477"/>
            <a:ext cx="11306176" cy="26124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3387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 top-title i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24384000" cy="985974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5825" y="10776852"/>
            <a:ext cx="22612350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4" name="Group 232.png">
            <a:extLst>
              <a:ext uri="{FF2B5EF4-FFF2-40B4-BE49-F238E27FC236}">
                <a16:creationId xmlns:a16="http://schemas.microsoft.com/office/drawing/2014/main" id="{017171B6-3544-5741-8CC9-07FFCC7788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8917" y="1359320"/>
            <a:ext cx="3961242" cy="2581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94022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3"/>
            <a:ext cx="24384001" cy="137160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riangle">
            <a:extLst>
              <a:ext uri="{FF2B5EF4-FFF2-40B4-BE49-F238E27FC236}">
                <a16:creationId xmlns:a16="http://schemas.microsoft.com/office/drawing/2014/main" id="{C0B87C33-32A8-F549-B578-98E831C23D5C}"/>
              </a:ext>
            </a:extLst>
          </p:cNvPr>
          <p:cNvSpPr/>
          <p:nvPr userDrawn="1"/>
        </p:nvSpPr>
        <p:spPr>
          <a:xfrm>
            <a:off x="1" y="-1551710"/>
            <a:ext cx="17121770" cy="15267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01600" tIns="101600" rIns="101600" bIns="101600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64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399" y="6270319"/>
            <a:ext cx="10435746" cy="1175362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5" y="487580"/>
            <a:ext cx="2089150" cy="1088712"/>
          </a:xfrm>
          <a:prstGeom prst="rect">
            <a:avLst/>
          </a:prstGeom>
        </p:spPr>
      </p:pic>
      <p:pic>
        <p:nvPicPr>
          <p:cNvPr id="14" name="Group 232.png">
            <a:extLst>
              <a:ext uri="{FF2B5EF4-FFF2-40B4-BE49-F238E27FC236}">
                <a16:creationId xmlns:a16="http://schemas.microsoft.com/office/drawing/2014/main" id="{017171B6-3544-5741-8CC9-07FFCC7788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8917" y="1359320"/>
            <a:ext cx="3961242" cy="2581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1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5110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3"/>
            <a:ext cx="12192000" cy="137160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072533" y="6352489"/>
            <a:ext cx="10435746" cy="1175362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4" name="Group 232.png">
            <a:extLst>
              <a:ext uri="{FF2B5EF4-FFF2-40B4-BE49-F238E27FC236}">
                <a16:creationId xmlns:a16="http://schemas.microsoft.com/office/drawing/2014/main" id="{017171B6-3544-5741-8CC9-07FFCC778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8917" y="1359320"/>
            <a:ext cx="3961242" cy="2581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7133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2000" y="-3"/>
            <a:ext cx="12192000" cy="137160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399" y="6270319"/>
            <a:ext cx="10435746" cy="1175362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4" name="Group 232.png">
            <a:extLst>
              <a:ext uri="{FF2B5EF4-FFF2-40B4-BE49-F238E27FC236}">
                <a16:creationId xmlns:a16="http://schemas.microsoft.com/office/drawing/2014/main" id="{017171B6-3544-5741-8CC9-07FFCC778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8917" y="1359320"/>
            <a:ext cx="3961242" cy="2581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5224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title-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3"/>
            <a:ext cx="12192000" cy="137160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6999" y="2836541"/>
            <a:ext cx="10435746" cy="1175362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4" name="Group 232.png">
            <a:extLst>
              <a:ext uri="{FF2B5EF4-FFF2-40B4-BE49-F238E27FC236}">
                <a16:creationId xmlns:a16="http://schemas.microsoft.com/office/drawing/2014/main" id="{017171B6-3544-5741-8CC9-07FFCC778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8917" y="1359320"/>
            <a:ext cx="3961242" cy="2581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AFEF3DF-B7F0-CB4E-83A6-C0BB4E10EC3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806999" y="5108194"/>
            <a:ext cx="10435746" cy="8415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5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A2B00F4-816C-3A48-B367-DDA60B02B5A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2806999" y="6844630"/>
            <a:ext cx="10435746" cy="8415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5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174C34-620D-C14F-B4C2-3E28A7221A8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806999" y="10391392"/>
            <a:ext cx="10435746" cy="8415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Content</a:t>
            </a:r>
          </a:p>
        </p:txBody>
      </p:sp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18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75031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1739FCE-B6E6-E44A-8482-68FCED183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4751" y="7095465"/>
            <a:ext cx="16699486" cy="1134134"/>
          </a:xfrm>
        </p:spPr>
        <p:txBody>
          <a:bodyPr>
            <a:noAutofit/>
          </a:bodyPr>
          <a:lstStyle>
            <a:lvl1pPr marL="0" indent="0" algn="l">
              <a:buNone/>
              <a:defRPr sz="8600" b="0" i="0" spc="1200">
                <a:solidFill>
                  <a:schemeClr val="bg1"/>
                </a:solidFill>
                <a:latin typeface="Gilroy-Bold 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DD3C64-0596-F240-B067-B812D3759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74751" y="6173355"/>
            <a:ext cx="16699486" cy="61162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spc="1200">
                <a:solidFill>
                  <a:schemeClr val="bg1"/>
                </a:solidFill>
                <a:latin typeface="Gilroy-Regular 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6C3F53A-9E94-A045-A2AE-71F0911C24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99" y="8540087"/>
            <a:ext cx="16699486" cy="897830"/>
          </a:xfrm>
        </p:spPr>
        <p:txBody>
          <a:bodyPr>
            <a:noAutofit/>
          </a:bodyPr>
          <a:lstStyle>
            <a:lvl1pPr marL="0" indent="0" algn="l">
              <a:buNone/>
              <a:defRPr sz="4800" b="0" i="0" spc="1200">
                <a:solidFill>
                  <a:schemeClr val="bg1"/>
                </a:solidFill>
                <a:latin typeface="Gilroy-Bold "/>
              </a:defRPr>
            </a:lvl1pPr>
          </a:lstStyle>
          <a:p>
            <a:pPr lvl="0"/>
            <a:r>
              <a:rPr lang="en-US"/>
              <a:t>TITLE H2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0BF331A-0DBC-FC4A-AF7B-022654C9A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74749" y="1920947"/>
            <a:ext cx="5483226" cy="290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4400"/>
            </a:lvl1pPr>
          </a:lstStyle>
          <a:p>
            <a:pPr lvl="0"/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627136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orient="horz" pos="213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title-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2000" y="-3"/>
            <a:ext cx="12192000" cy="137160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1947" y="2836541"/>
            <a:ext cx="10435746" cy="1175362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4" name="Group 232.png">
            <a:extLst>
              <a:ext uri="{FF2B5EF4-FFF2-40B4-BE49-F238E27FC236}">
                <a16:creationId xmlns:a16="http://schemas.microsoft.com/office/drawing/2014/main" id="{017171B6-3544-5741-8CC9-07FFCC7788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8917" y="1359320"/>
            <a:ext cx="3961242" cy="2581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3923406-62A1-0848-A5AA-400AB8F0B84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51947" y="5108194"/>
            <a:ext cx="10435746" cy="8415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5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DA6F66C-2630-5B45-9115-4EA91FEDC59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51947" y="6844630"/>
            <a:ext cx="10435746" cy="8415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5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4FDBEF3-B356-4A4D-A467-1DA9ACD5CA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51947" y="10391392"/>
            <a:ext cx="10435746" cy="8415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4126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08421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emplate- testimon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FACB1F5-E894-F841-A7B7-4763843EC5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652" y="1639280"/>
            <a:ext cx="22615524" cy="898524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4000" b="0" i="0" spc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Gilroy-SemiBold ☞" pitchFamily="2" charset="77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IN"/>
              <a:t>TAGLINE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30F8D7-B9A5-3E45-9F86-A3CBF98396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151924" y="487581"/>
            <a:ext cx="3750592" cy="101102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4000" b="0" i="0">
                <a:latin typeface="Gilroy-Medium ☞" pitchFamily="2" charset="77"/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11E76B7F-2555-DB45-B4BF-21822217856C}"/>
              </a:ext>
            </a:extLst>
          </p:cNvPr>
          <p:cNvSpPr/>
          <p:nvPr userDrawn="1"/>
        </p:nvSpPr>
        <p:spPr>
          <a:xfrm flipV="1">
            <a:off x="12160832" y="2397121"/>
            <a:ext cx="0" cy="10626150"/>
          </a:xfrm>
          <a:prstGeom prst="line">
            <a:avLst/>
          </a:prstGeom>
          <a:ln w="6350">
            <a:solidFill>
              <a:srgbClr val="4F4F4F"/>
            </a:solidFill>
            <a:miter lim="400000"/>
          </a:ln>
        </p:spPr>
        <p:txBody>
          <a:bodyPr lIns="101600" tIns="101600" rIns="101600" bIns="101600" anchor="ctr"/>
          <a:lstStyle/>
          <a:p>
            <a:pPr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sz="6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8FE40F83-1675-8541-9ADF-C57CAD668F9B}"/>
              </a:ext>
            </a:extLst>
          </p:cNvPr>
          <p:cNvSpPr/>
          <p:nvPr userDrawn="1"/>
        </p:nvSpPr>
        <p:spPr>
          <a:xfrm flipH="1" flipV="1">
            <a:off x="12773889" y="7818998"/>
            <a:ext cx="10363202" cy="0"/>
          </a:xfrm>
          <a:prstGeom prst="line">
            <a:avLst/>
          </a:prstGeom>
          <a:ln w="6350">
            <a:solidFill>
              <a:srgbClr val="4F4F4F"/>
            </a:solidFill>
            <a:miter lim="400000"/>
          </a:ln>
        </p:spPr>
        <p:txBody>
          <a:bodyPr lIns="101600" tIns="101600" rIns="101600" bIns="101600" anchor="ctr"/>
          <a:lstStyle/>
          <a:p>
            <a:pPr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sz="64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56BF5051-E1FB-CA46-8813-92B85C621C2E}"/>
              </a:ext>
            </a:extLst>
          </p:cNvPr>
          <p:cNvSpPr/>
          <p:nvPr userDrawn="1"/>
        </p:nvSpPr>
        <p:spPr>
          <a:xfrm flipH="1" flipV="1">
            <a:off x="748143" y="7818998"/>
            <a:ext cx="10363202" cy="0"/>
          </a:xfrm>
          <a:prstGeom prst="line">
            <a:avLst/>
          </a:prstGeom>
          <a:ln w="6350">
            <a:solidFill>
              <a:srgbClr val="4F4F4F"/>
            </a:solidFill>
            <a:miter lim="400000"/>
          </a:ln>
        </p:spPr>
        <p:txBody>
          <a:bodyPr lIns="101600" tIns="101600" rIns="101600" bIns="101600" anchor="ctr"/>
          <a:lstStyle/>
          <a:p>
            <a:pPr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sz="640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8E2233B-F5BA-514D-8F85-5FB0E2F1DD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57353" y="2587313"/>
            <a:ext cx="1324902" cy="1324902"/>
          </a:xfrm>
          <a:noFill/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7597983" y="2587313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A7ED0A72-BFD0-3544-8E19-E0D89569F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57353" y="8258569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2" name="Image" descr="Image">
            <a:extLst>
              <a:ext uri="{FF2B5EF4-FFF2-40B4-BE49-F238E27FC236}">
                <a16:creationId xmlns:a16="http://schemas.microsoft.com/office/drawing/2014/main" id="{15740D0E-C0AD-6C4D-BDC5-33FE0A2FEB7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64923" y="8222575"/>
            <a:ext cx="718442" cy="61359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3A21BA05-0B24-1A43-9B57-C58367249511}"/>
              </a:ext>
            </a:extLst>
          </p:cNvPr>
          <p:cNvSpPr/>
          <p:nvPr userDrawn="1"/>
        </p:nvSpPr>
        <p:spPr>
          <a:xfrm>
            <a:off x="12719903" y="8472309"/>
            <a:ext cx="2870966" cy="2870966"/>
          </a:xfrm>
          <a:prstGeom prst="ellipse">
            <a:avLst/>
          </a:prstGeom>
          <a:gradFill>
            <a:gsLst>
              <a:gs pos="0">
                <a:srgbClr val="F2CA04"/>
              </a:gs>
              <a:gs pos="100000">
                <a:srgbClr val="F2870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DB5386-CF63-E141-9326-2DA6188689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65208" y="8472306"/>
            <a:ext cx="2768600" cy="2870968"/>
          </a:xfrm>
          <a:ln>
            <a:noFill/>
          </a:ln>
        </p:spPr>
        <p:txBody>
          <a:bodyPr>
            <a:normAutofit/>
          </a:bodyPr>
          <a:lstStyle>
            <a:lvl1pPr>
              <a:defRPr sz="3200" b="0" i="0"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FA654B3-D0E0-9643-8A6C-89B926F6C6A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23490" y="5320932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A03F329-0566-9F42-8599-DBF7C30B6FD8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23490" y="6569974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2145470-558D-7C41-BE8B-C96A6C402D8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23490" y="11121898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C7C51C8-AF1E-0549-BA64-1B33BF2150D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3490" y="12370940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04076504-CA33-D544-863C-62EDAC3ACEF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2812290" y="5339622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92F23E23-CB19-6E46-89F8-AC983BC71EC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2812290" y="6588664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0EB22AC3-5A35-BF4B-B0DC-73ABB0C15AB4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6483363" y="9100955"/>
            <a:ext cx="6997074" cy="31327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03700C65-092B-5946-9C93-2E0FE670CC3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2770346" y="11758710"/>
            <a:ext cx="2763464" cy="4749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EFD6A7D-7EDB-5445-BF9C-D8A83124F34A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23490" y="4231040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 b="0" i="0" spc="1200">
                <a:latin typeface="Gilroy-Semi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AD990F1-A8D5-CE4E-99D9-EEAAD6B64DB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23490" y="9939114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 b="0" i="0" spc="1200">
                <a:latin typeface="Gilroy-Semi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CA7FECCA-2F91-EB4C-AAAE-AB9E1A8E78E2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12793816" y="4231040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 b="0" i="0" spc="1200">
                <a:latin typeface="Gilroy-Semi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Slide Number Placeholder 2"/>
          <p:cNvSpPr>
            <a:spLocks noGrp="1"/>
          </p:cNvSpPr>
          <p:nvPr>
            <p:ph type="sldNum" sz="quarter" idx="26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6080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emplate-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FACB1F5-E894-F841-A7B7-4763843EC5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652" y="1639280"/>
            <a:ext cx="22615524" cy="898524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4000" b="0" i="0" spc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Gilroy-SemiBold ☞" pitchFamily="2" charset="77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IN"/>
              <a:t>TAGLINE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30F8D7-B9A5-3E45-9F86-A3CBF98396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151924" y="487581"/>
            <a:ext cx="3750592" cy="101102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4000" b="0" i="0">
                <a:latin typeface="Gilroy-Medium ☞" pitchFamily="2" charset="77"/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11E76B7F-2555-DB45-B4BF-21822217856C}"/>
              </a:ext>
            </a:extLst>
          </p:cNvPr>
          <p:cNvSpPr/>
          <p:nvPr userDrawn="1"/>
        </p:nvSpPr>
        <p:spPr>
          <a:xfrm flipV="1">
            <a:off x="12160832" y="2397121"/>
            <a:ext cx="0" cy="10626150"/>
          </a:xfrm>
          <a:prstGeom prst="line">
            <a:avLst/>
          </a:prstGeom>
          <a:ln w="6350">
            <a:solidFill>
              <a:srgbClr val="4F4F4F"/>
            </a:solidFill>
            <a:miter lim="400000"/>
          </a:ln>
        </p:spPr>
        <p:txBody>
          <a:bodyPr lIns="101600" tIns="101600" rIns="101600" bIns="101600" anchor="ctr"/>
          <a:lstStyle/>
          <a:p>
            <a:pPr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sz="6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8FE40F83-1675-8541-9ADF-C57CAD668F9B}"/>
              </a:ext>
            </a:extLst>
          </p:cNvPr>
          <p:cNvSpPr/>
          <p:nvPr userDrawn="1"/>
        </p:nvSpPr>
        <p:spPr>
          <a:xfrm flipH="1" flipV="1">
            <a:off x="12773889" y="7818998"/>
            <a:ext cx="10363202" cy="0"/>
          </a:xfrm>
          <a:prstGeom prst="line">
            <a:avLst/>
          </a:prstGeom>
          <a:ln w="6350">
            <a:solidFill>
              <a:srgbClr val="4F4F4F"/>
            </a:solidFill>
            <a:miter lim="400000"/>
          </a:ln>
        </p:spPr>
        <p:txBody>
          <a:bodyPr lIns="101600" tIns="101600" rIns="101600" bIns="101600" anchor="ctr"/>
          <a:lstStyle/>
          <a:p>
            <a:pPr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sz="64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56BF5051-E1FB-CA46-8813-92B85C621C2E}"/>
              </a:ext>
            </a:extLst>
          </p:cNvPr>
          <p:cNvSpPr/>
          <p:nvPr userDrawn="1"/>
        </p:nvSpPr>
        <p:spPr>
          <a:xfrm flipH="1" flipV="1">
            <a:off x="748143" y="7818998"/>
            <a:ext cx="10363202" cy="0"/>
          </a:xfrm>
          <a:prstGeom prst="line">
            <a:avLst/>
          </a:prstGeom>
          <a:ln w="6350">
            <a:solidFill>
              <a:srgbClr val="4F4F4F"/>
            </a:solidFill>
            <a:miter lim="400000"/>
          </a:ln>
        </p:spPr>
        <p:txBody>
          <a:bodyPr lIns="101600" tIns="101600" rIns="101600" bIns="101600" anchor="ctr"/>
          <a:lstStyle/>
          <a:p>
            <a:pPr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sz="640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8E2233B-F5BA-514D-8F85-5FB0E2F1DD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60259" y="2587313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7500889" y="2587313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A7ED0A72-BFD0-3544-8E19-E0D89569F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60259" y="8258569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0916EA19-EB6E-CF46-A96C-0652DFECE9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33049" y="8327474"/>
            <a:ext cx="10665126" cy="4431368"/>
          </a:xfrm>
          <a:solidFill>
            <a:schemeClr val="bg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D348C01-5B04-0C47-923A-2C1A3D78B7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23490" y="5320932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2E1B4CE-D091-1C49-BCD3-CEEA820B916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23490" y="6569974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3F96B6F-97F8-F041-B23F-31871321D2A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23490" y="11121898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0B68268-1C00-CE4C-B938-D887D291AD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3490" y="12370940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3E4DC46-1D4A-4C4E-B48F-5E70B7A966A5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2812290" y="5339622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899F7EEF-EAFF-3449-87BF-14A7E50F99D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2812290" y="6588664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EE8CB6C-D42C-724F-B63D-BBC9160BB73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23490" y="4231040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 b="0" i="0" spc="1200">
                <a:latin typeface="Gilroy-Semi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3D88E19-AAF4-9E4D-87BD-02E53905AF9F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23490" y="9939114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 b="0" i="0" spc="1200">
                <a:latin typeface="Gilroy-Semi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37D4947-7C9F-7F4D-A53A-1A0ECC715D41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12793816" y="4231040"/>
            <a:ext cx="10668148" cy="705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 b="0" i="0" spc="1200">
                <a:latin typeface="Gilroy-Semi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26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4237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11145A4-10C2-A844-950C-99A8893219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652" y="1646632"/>
            <a:ext cx="22615524" cy="898524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4000" b="0" i="0" spc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Gilroy-SemiBold ☞" pitchFamily="2" charset="77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IN"/>
              <a:t>TAGLINE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EB8C0DC-B4DE-6746-A55D-BF56766F3BD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352114" y="4227882"/>
            <a:ext cx="1187352" cy="118735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9135BCD9-05D0-CC4C-9077-4CC95880AE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52114" y="6125500"/>
            <a:ext cx="1187352" cy="118735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F0ED32-34A5-FA48-A340-72E0200F7ED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352114" y="8003468"/>
            <a:ext cx="1187352" cy="118735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C8858C-AADB-2749-A591-D83839B989AD}"/>
              </a:ext>
            </a:extLst>
          </p:cNvPr>
          <p:cNvSpPr/>
          <p:nvPr userDrawn="1"/>
        </p:nvSpPr>
        <p:spPr>
          <a:xfrm>
            <a:off x="15981909" y="11315342"/>
            <a:ext cx="590738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400" cap="none">
                <a:solidFill>
                  <a:srgbClr val="4EA6D9">
                    <a:alpha val="16000"/>
                  </a:srgbClr>
                </a:solidFill>
                <a:latin typeface="Gilroy-BoldItalic ☞" pitchFamily="2" charset="77"/>
              </a:rPr>
              <a:t>Digital</a:t>
            </a:r>
            <a:endParaRPr lang="en-US" sz="1440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3A39843-ECD2-E04A-8A77-D03A927AECA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82653" y="4162882"/>
            <a:ext cx="9048746" cy="16745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25C610A-75A1-6940-A72B-1885EB23F19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82653" y="6457170"/>
            <a:ext cx="9048746" cy="16745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2490DB4-0411-C742-9C26-137ADE00B14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82653" y="8751458"/>
            <a:ext cx="9048746" cy="16745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4CE44FB-F4B8-0340-A8A0-EB01C83231E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5900982" y="4336783"/>
            <a:ext cx="7597196" cy="9355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CD35670-DF20-CB48-B877-0FC043263702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5900982" y="6202529"/>
            <a:ext cx="7597196" cy="9355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CE88B7B-3D86-5947-98F5-64E4E49A5DB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5900982" y="8123693"/>
            <a:ext cx="7597196" cy="9355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025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  <p15:guide id="3" pos="499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pic>
        <p:nvPicPr>
          <p:cNvPr id="24" name="Image" descr="Image">
            <a:extLst>
              <a:ext uri="{FF2B5EF4-FFF2-40B4-BE49-F238E27FC236}">
                <a16:creationId xmlns:a16="http://schemas.microsoft.com/office/drawing/2014/main" id="{1D693F41-2E3D-7B4D-BCE9-4C729F30E75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340" y="2425950"/>
            <a:ext cx="3153240" cy="10332892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19515" y="3691821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27" name="Image" descr="Image">
            <a:extLst>
              <a:ext uri="{FF2B5EF4-FFF2-40B4-BE49-F238E27FC236}">
                <a16:creationId xmlns:a16="http://schemas.microsoft.com/office/drawing/2014/main" id="{438494EC-2361-5D46-910B-55D0584B6F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1930" y="2425950"/>
            <a:ext cx="3153240" cy="10332892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05E9F5E4-3902-C14D-990F-0CFEFA018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536099" y="3691821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5" name="Image" descr="Image">
            <a:extLst>
              <a:ext uri="{FF2B5EF4-FFF2-40B4-BE49-F238E27FC236}">
                <a16:creationId xmlns:a16="http://schemas.microsoft.com/office/drawing/2014/main" id="{E0BE511E-E83B-E944-B388-D6335A3DCF3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08522" y="2425950"/>
            <a:ext cx="3153240" cy="10332892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CFC907EB-C824-2E42-8776-877E3E99DE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922691" y="3691821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7526216" y="9612924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C40AF36-2348-D845-92F0-752DA1256F2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551078" y="9308034"/>
            <a:ext cx="4661764" cy="29446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ctr"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B3F78C5-0506-B84A-847E-733F3825A79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931398" y="9308034"/>
            <a:ext cx="4661764" cy="29446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ctr"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4E0B3A9-3416-3B43-B31C-0CE85DEBCE0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7254254" y="9308034"/>
            <a:ext cx="4661764" cy="2944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6503F40-46F0-A54D-9A87-3CEA368451F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962257" y="7257432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 b="0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AB8C168-D18D-2B46-A170-030C0D8F6AF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0278845" y="7257432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 b="0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18C2E63-219D-FD46-94D3-0F5B73246724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7657655" y="7257432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 b="0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Slide Number Placeholder 2"/>
          <p:cNvSpPr>
            <a:spLocks noGrp="1"/>
          </p:cNvSpPr>
          <p:nvPr>
            <p:ph type="sldNum" sz="quarter" idx="22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7941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23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313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pic>
        <p:nvPicPr>
          <p:cNvPr id="37" name="Image" descr="Image">
            <a:extLst>
              <a:ext uri="{FF2B5EF4-FFF2-40B4-BE49-F238E27FC236}">
                <a16:creationId xmlns:a16="http://schemas.microsoft.com/office/drawing/2014/main" id="{1E0E3D38-7FCA-0D4D-9E75-8EFC28AD50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13735" y="2332070"/>
            <a:ext cx="2297186" cy="7527676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04125857-9CC8-5E46-AF33-7129AE9FC3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52446" y="3340870"/>
            <a:ext cx="965212" cy="96521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41" name="Image" descr="Image">
            <a:extLst>
              <a:ext uri="{FF2B5EF4-FFF2-40B4-BE49-F238E27FC236}">
                <a16:creationId xmlns:a16="http://schemas.microsoft.com/office/drawing/2014/main" id="{A49FBDDB-4DAC-A947-B3A6-97505AB304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11863" y="5683812"/>
            <a:ext cx="2297186" cy="752767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9893DC2E-8999-144E-821D-8285143BF49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6350574" y="6692612"/>
            <a:ext cx="965212" cy="96521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24" name="Image" descr="Image">
            <a:extLst>
              <a:ext uri="{FF2B5EF4-FFF2-40B4-BE49-F238E27FC236}">
                <a16:creationId xmlns:a16="http://schemas.microsoft.com/office/drawing/2014/main" id="{1D693F41-2E3D-7B4D-BCE9-4C729F30E7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4381" y="2341346"/>
            <a:ext cx="2297186" cy="7527676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13092" y="3350146"/>
            <a:ext cx="965212" cy="96521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pic>
        <p:nvPicPr>
          <p:cNvPr id="23" name="Image" descr="Image">
            <a:extLst>
              <a:ext uri="{FF2B5EF4-FFF2-40B4-BE49-F238E27FC236}">
                <a16:creationId xmlns:a16="http://schemas.microsoft.com/office/drawing/2014/main" id="{048E4242-672D-CF48-B2DA-178DD65130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8119" y="5683812"/>
            <a:ext cx="2297186" cy="752767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063B7707-7DE5-5240-9318-DC52E4E6E88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46830" y="6692612"/>
            <a:ext cx="965212" cy="96521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2" name="Image" descr="Image">
            <a:extLst>
              <a:ext uri="{FF2B5EF4-FFF2-40B4-BE49-F238E27FC236}">
                <a16:creationId xmlns:a16="http://schemas.microsoft.com/office/drawing/2014/main" id="{2E89EB55-2C8A-534D-AF6B-B7B7696A8F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9991" y="2332070"/>
            <a:ext cx="2297186" cy="7527676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C23F3EE1-2818-294B-A914-DF42F4B9FEB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548702" y="3340870"/>
            <a:ext cx="965212" cy="96521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1ED0E-298D-B24D-A30B-7CBCBD25415E}"/>
              </a:ext>
            </a:extLst>
          </p:cNvPr>
          <p:cNvSpPr txBox="1"/>
          <p:nvPr userDrawn="1"/>
        </p:nvSpPr>
        <p:spPr>
          <a:xfrm>
            <a:off x="6286392" y="46416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B545539-5FAA-E848-A106-EE96F263569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92090" y="7333064"/>
            <a:ext cx="4661764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ctr">
              <a:defRPr sz="28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1C0E369-8257-A84B-9B08-20E0C3BFA1B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5036380" y="10972190"/>
            <a:ext cx="4661764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ctr">
              <a:defRPr sz="28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05D6EC7-522F-1547-91B6-2B06E101254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894708" y="7517790"/>
            <a:ext cx="4661764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ctr">
              <a:defRPr sz="28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0C9EE5B1-D4AB-D54E-B3F8-177F34578F6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4679144" y="10898298"/>
            <a:ext cx="4661764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ctr">
              <a:defRPr sz="28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F2077BD5-1D52-234B-8602-CB3609941FA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19334270" y="7480842"/>
            <a:ext cx="4661764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ctr">
              <a:defRPr sz="28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4AC932B-80F5-8941-A6D7-19AC5BE501D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82653" y="5900430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600" b="0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31FC4958-76D4-AB44-A605-0AED285DCD3C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0249075" y="5900430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600" b="0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7777766-D145-6149-B22D-42257E806E35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19788491" y="5900430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600" b="0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34A9BE4-8925-2C46-A79C-5459158AA4F1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5407025" y="9335608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600" b="0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CEEFF71-D2A4-664F-A6AA-3E1A99DF643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14971155" y="9335608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600" b="0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Slide Number Placeholder 2"/>
          <p:cNvSpPr>
            <a:spLocks noGrp="1"/>
          </p:cNvSpPr>
          <p:nvPr>
            <p:ph type="sldNum" sz="quarter" idx="28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395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230">
          <p15:clr>
            <a:srgbClr val="FBAE40"/>
          </p15:clr>
        </p15:guide>
        <p15:guide id="4" orient="horz" pos="284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erentiator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 descr="Image">
            <a:extLst>
              <a:ext uri="{FF2B5EF4-FFF2-40B4-BE49-F238E27FC236}">
                <a16:creationId xmlns:a16="http://schemas.microsoft.com/office/drawing/2014/main" id="{F9B303E1-EEF2-A046-AB70-88F45516D1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4581" y="2432305"/>
            <a:ext cx="9634838" cy="833953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7526216" y="9612924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111643" y="5146763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B588BE6-6BBB-2143-A0F2-EA31346919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521287" y="5146763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0117CD-7B3B-AC46-9D45-08156A7671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03" y="5896717"/>
            <a:ext cx="3380794" cy="1761822"/>
          </a:xfrm>
          <a:prstGeom prst="rect">
            <a:avLst/>
          </a:prstGeom>
        </p:spPr>
      </p:pic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2926F3A8-2894-484B-B789-477284D295D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811503" y="8974045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7059BF4-A860-8649-A11D-AB2B7B0A0FF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300902" y="4658084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C6039A2-C2F2-8449-9B56-1F29E58AAED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00903" y="3619364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877A9E-5044-CA4B-BA82-9D7566BD585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6286956" y="4658084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567EE8B-FE83-6846-ACAD-D57916181EA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6286957" y="3619364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7B026EC-187E-2747-81C4-996A4BF72D8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0272356" y="12005868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ct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827D09D-C453-3142-9997-37C77D8700B9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10272357" y="10967148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20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25" name="Slide Number Placeholder 2"/>
          <p:cNvSpPr>
            <a:spLocks noGrp="1"/>
          </p:cNvSpPr>
          <p:nvPr>
            <p:ph type="sldNum" sz="quarter" idx="24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0472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39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338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erentiator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pic>
        <p:nvPicPr>
          <p:cNvPr id="21" name="Image" descr="Image">
            <a:extLst>
              <a:ext uri="{FF2B5EF4-FFF2-40B4-BE49-F238E27FC236}">
                <a16:creationId xmlns:a16="http://schemas.microsoft.com/office/drawing/2014/main" id="{68D9F68A-A16E-3046-95E2-F3909D31C1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1946" y="2"/>
            <a:ext cx="14280104" cy="1428010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7526216" y="9612924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43797" y="4424563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B588BE6-6BBB-2143-A0F2-EA31346919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80329" y="4458171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0117CD-7B3B-AC46-9D45-08156A767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03" y="5896717"/>
            <a:ext cx="3380794" cy="1761822"/>
          </a:xfrm>
          <a:prstGeom prst="rect">
            <a:avLst/>
          </a:prstGeom>
        </p:spPr>
      </p:pic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DCD78362-FC4C-EE43-B268-9172D6EDB45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4643797" y="9156819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7F78A241-B58F-794A-93F6-6B02D192878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80329" y="9190427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ABF5CC8-1C65-3144-B120-F87F15233B9B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300902" y="4658084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0DB101C-73C9-214F-A9F6-DA78866BE56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00903" y="3619364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0A53F04-E58E-2648-BF63-D790AADCFA83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6286956" y="4658084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EE83548-04A4-F34B-8705-D1EA59AB94F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6286957" y="3619364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0DA0830-7C60-E043-92BC-F59227D0C56E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300902" y="10887434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7C69F3E4-5898-A844-A26F-76729E2EA85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4300903" y="9848714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B6653B8-2909-694F-B34E-7E083644337B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16286956" y="10887434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BCD738-7092-9D43-965A-EEC800389999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16286957" y="9848714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27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4859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39">
          <p15:clr>
            <a:srgbClr val="FBAE40"/>
          </p15:clr>
        </p15:guide>
        <p15:guide id="3" pos="2570">
          <p15:clr>
            <a:srgbClr val="FBAE40"/>
          </p15:clr>
        </p15:guide>
        <p15:guide id="4" orient="horz" pos="338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erentiator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pic>
        <p:nvPicPr>
          <p:cNvPr id="31" name="Image" descr="Image">
            <a:extLst>
              <a:ext uri="{FF2B5EF4-FFF2-40B4-BE49-F238E27FC236}">
                <a16:creationId xmlns:a16="http://schemas.microsoft.com/office/drawing/2014/main" id="{41B42FB2-CA94-5C4C-B30F-472CCC968B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3001" y="3117273"/>
            <a:ext cx="6937998" cy="720228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7526216" y="9612924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8EF8731C-BB64-B648-898A-F24B25F00C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816465" y="8789243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D7492D78-EF93-9F4E-9710-661C5D17A4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35703" y="6980135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22F587AD-CC2E-C44B-9044-2B7C6C52F9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416923" y="6980133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EF0751ED-8370-B841-88AF-40CB13F295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506861" y="3905251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B588BE6-6BBB-2143-A0F2-EA31346919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144423" y="3986069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0117CD-7B3B-AC46-9D45-08156A767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03" y="5437709"/>
            <a:ext cx="3380794" cy="1761822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5D1CAA3-EDF8-6D48-8017-105D91BE9AC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605070" y="3484584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CF95D5F-3DB0-E44E-A0E6-9ED331A7084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605071" y="2445864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4002198-759A-9D4A-B6FB-F86AB34C2A7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724332" y="8950346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8B5E70B-C17C-1046-8CF6-116AE99A51B1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724333" y="7911626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D0CBF03-9C01-C043-9CD5-D39AB6B571F8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16196698" y="3484584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F26DADE-240F-4347-97B2-5623EF3DF63E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6196699" y="2445864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49F16E2-5ADC-964D-8A83-A9848EC5E47D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16196698" y="8950346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8350500-B780-1748-8E24-756997F92510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16196699" y="7911626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640BA859-E9C2-AC48-8598-33FB8FBB79C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10310246" y="11742760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ct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B571F5A-0865-E946-B373-70BA0AACA213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10310247" y="10704040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Slide Number Placeholder 2"/>
          <p:cNvSpPr>
            <a:spLocks noGrp="1"/>
          </p:cNvSpPr>
          <p:nvPr>
            <p:ph type="sldNum" sz="quarter" idx="29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19232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23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31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ierarc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484DE4-F6E8-C444-B6CA-B2C12AA3443F}"/>
              </a:ext>
            </a:extLst>
          </p:cNvPr>
          <p:cNvSpPr txBox="1"/>
          <p:nvPr userDrawn="1"/>
        </p:nvSpPr>
        <p:spPr>
          <a:xfrm>
            <a:off x="19451782" y="14939158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F7FC0F2-0859-1546-86AE-D149EFD647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8291BA4-EEC2-614A-BE3F-CBEBDAFEE1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652" y="1639280"/>
            <a:ext cx="22615524" cy="898524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4000" b="0" i="0" spc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Gilroy-SemiBold ☞" pitchFamily="2" charset="77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IN"/>
              <a:t>TAGLINE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7503354-D19F-CE4B-8314-7887D4CDB43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82652" y="3651250"/>
            <a:ext cx="22615524" cy="87026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2300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4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erentiator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7526216" y="9612924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2639C7E2-1831-B84D-B36C-89D528291C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473" y="2766647"/>
            <a:ext cx="8007054" cy="8954782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816465" y="3905251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8EF8731C-BB64-B648-898A-F24B25F00C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816465" y="9643321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D7492D78-EF93-9F4E-9710-661C5D17A4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49435" y="8217191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22F587AD-CC2E-C44B-9044-2B7C6C52F9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282829" y="8217191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EF0751ED-8370-B841-88AF-40CB13F295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282829" y="5348155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B588BE6-6BBB-2143-A0F2-EA31346919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249435" y="5348155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0117CD-7B3B-AC46-9D45-08156A7671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03" y="6099225"/>
            <a:ext cx="3380794" cy="1761822"/>
          </a:xfrm>
          <a:prstGeom prst="rect">
            <a:avLst/>
          </a:prstGeom>
        </p:spPr>
      </p:pic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239669C-A4BD-B843-A7A1-45500374BE7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605070" y="4856656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6697F791-F59C-9446-A1F4-48AAC9D68CE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605071" y="3817936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E93D7321-F5DD-C445-8AA3-11F7AD33F1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724332" y="10322418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06B6560-C71C-0447-8829-C84B34EC556F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724333" y="9283698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07D97F11-35D4-FD4B-82CD-A738593407E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16149370" y="4856656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2FE56095-F01F-9345-B502-06B7BF4294D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6149371" y="3817936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52CB4A2-148A-5F4A-A47F-09DB5204B17F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16268632" y="10322418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6837B3D-F357-E14B-895F-DA0F4F1645A6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16268633" y="9283698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C03FCD41-36AE-514C-8949-1311954B5362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10325032" y="11865468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ct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FF1461E-E1DA-0E4F-B5EB-B7BE60CB7781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10325033" y="10826748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8AD02605-FC58-F946-8A2B-C036FD6043C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10325032" y="1749918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ct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CBC8CCB6-E02B-9F45-9F52-AAB06C64D79F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10325033" y="711198"/>
            <a:ext cx="3839406" cy="669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4000" b="0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Slide Number Placeholder 2"/>
          <p:cNvSpPr>
            <a:spLocks noGrp="1"/>
          </p:cNvSpPr>
          <p:nvPr>
            <p:ph type="sldNum" sz="quarter" idx="31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2859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23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313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TA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79F58B-7018-FA4B-812D-B62EF642F7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560834" y="4466634"/>
            <a:ext cx="4705784" cy="55406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E5A3C1-EEDE-7548-A337-059287CBABD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5143628" y="4488872"/>
            <a:ext cx="4663812" cy="54912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6C7D80-5835-5040-AA8C-1F5431AC22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9839108" y="4466634"/>
            <a:ext cx="4705784" cy="55406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B044149-10C8-F847-900E-B23E6B4FF8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14544892" y="4488872"/>
            <a:ext cx="4663812" cy="54912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28F8140-23C8-CB40-9254-C0C5F252FB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9117382" y="4466634"/>
            <a:ext cx="4705784" cy="5540684"/>
          </a:xfrm>
          <a:prstGeom prst="rect">
            <a:avLst/>
          </a:prstGeom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89781" y="6572051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453A160E-28C6-3148-832B-48D9F2A0BF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4909" y="6572051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6C532458-B883-CA4A-8FA5-346D316B0A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523787" y="6572051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13C0A01-C933-7E45-810A-7944DD6B4C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250165" y="6572051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9A5BA67E-AB03-5747-B2F0-6BAAAF5EDCA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762789" y="6572051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41F9341-3D8C-0046-91B4-1212D6F14D4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94022" y="2111872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2443266-CC65-5848-A4DC-884CBB327768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0272296" y="2111872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8F848E4-953C-AF44-85AB-D80ABBC85A7C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9616320" y="2111872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B4CDF55-2890-8146-B831-01FF41962DA8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5783476" y="10970122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FCB688B-688D-964C-8741-F3DC81193ED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5079390" y="10970122"/>
            <a:ext cx="3839408" cy="1683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pic>
        <p:nvPicPr>
          <p:cNvPr id="23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31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69053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23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313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TA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pic>
        <p:nvPicPr>
          <p:cNvPr id="24" name="Group 260.png" descr="Group 260.png">
            <a:extLst>
              <a:ext uri="{FF2B5EF4-FFF2-40B4-BE49-F238E27FC236}">
                <a16:creationId xmlns:a16="http://schemas.microsoft.com/office/drawing/2014/main" id="{3E566324-A93B-D548-89D2-6B4D6C23BE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411" y="2115017"/>
            <a:ext cx="6662902" cy="5457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Group 260.png" descr="Group 260.png">
            <a:extLst>
              <a:ext uri="{FF2B5EF4-FFF2-40B4-BE49-F238E27FC236}">
                <a16:creationId xmlns:a16="http://schemas.microsoft.com/office/drawing/2014/main" id="{2D581B5D-BF00-CE45-988D-AA3DDE23EE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155" y="2115017"/>
            <a:ext cx="6662902" cy="5457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Group 260.png" descr="Group 260.png">
            <a:extLst>
              <a:ext uri="{FF2B5EF4-FFF2-40B4-BE49-F238E27FC236}">
                <a16:creationId xmlns:a16="http://schemas.microsoft.com/office/drawing/2014/main" id="{AA01A34F-CDC5-BC43-AC3F-9C955568830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2899" y="2115017"/>
            <a:ext cx="6662902" cy="5457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Group 260.png" descr="Group 260.png">
            <a:extLst>
              <a:ext uri="{FF2B5EF4-FFF2-40B4-BE49-F238E27FC236}">
                <a16:creationId xmlns:a16="http://schemas.microsoft.com/office/drawing/2014/main" id="{DBEB18E4-D29C-8347-A74E-6FC13216E7A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7254079" y="7223917"/>
            <a:ext cx="6662902" cy="5457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Group 260.png" descr="Group 260.png">
            <a:extLst>
              <a:ext uri="{FF2B5EF4-FFF2-40B4-BE49-F238E27FC236}">
                <a16:creationId xmlns:a16="http://schemas.microsoft.com/office/drawing/2014/main" id="{041D7494-48FE-174B-83C8-98F31CD8D8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146333" y="7223917"/>
            <a:ext cx="6662902" cy="5457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Group 260.png" descr="Group 260.png">
            <a:extLst>
              <a:ext uri="{FF2B5EF4-FFF2-40B4-BE49-F238E27FC236}">
                <a16:creationId xmlns:a16="http://schemas.microsoft.com/office/drawing/2014/main" id="{5054C736-5823-5843-8EA0-8EF5EA147DE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038589" y="7223917"/>
            <a:ext cx="6662902" cy="5457234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37599" y="3290577"/>
            <a:ext cx="1039634" cy="103963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2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C8FC98F7-58E8-5441-9AFA-A065E6EE65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62793" y="3290577"/>
            <a:ext cx="1039634" cy="103963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2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0" name="Picture Placeholder 3">
            <a:extLst>
              <a:ext uri="{FF2B5EF4-FFF2-40B4-BE49-F238E27FC236}">
                <a16:creationId xmlns:a16="http://schemas.microsoft.com/office/drawing/2014/main" id="{7E85C92D-52D6-7B40-85EF-E2D1B414D9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264237" y="3290577"/>
            <a:ext cx="1039634" cy="103963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2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5A3FBADE-4408-B941-94E7-4DC60442C1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10241" y="8373215"/>
            <a:ext cx="1039634" cy="103963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2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71F2C47C-A185-B849-80A2-EA0098A07EA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59187" y="8373215"/>
            <a:ext cx="1039634" cy="103963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2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B90E17B8-3330-6449-AE8A-6BB3E2BCBC8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1489379" y="8373215"/>
            <a:ext cx="1039634" cy="103963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2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EFB99E69-F7AF-DB49-866A-3BC8F5018B6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539525" y="3504988"/>
            <a:ext cx="2461226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482D2BD-59F6-E24C-8C65-75F83B2289D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0603283" y="3504988"/>
            <a:ext cx="2461226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76876C1-43F2-604C-99CB-CB7CD834DEAC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7632733" y="3504988"/>
            <a:ext cx="2461226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8EE3E7E-833E-5C42-8B92-FE05A590350D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425351" y="8860458"/>
            <a:ext cx="2461226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73D45F8-A221-6648-A733-2CC89157D3BF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1489109" y="8860458"/>
            <a:ext cx="2461226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2DCEF6B-4C31-154C-9659-70910713E88E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18518559" y="8860458"/>
            <a:ext cx="2461226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26339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106">
          <p15:clr>
            <a:srgbClr val="FBAE40"/>
          </p15:clr>
        </p15:guide>
        <p15:guide id="2" orient="horz" pos="123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313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 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554D44B-B473-BB42-BCF1-E175A79E44BB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635648" y="8652340"/>
            <a:ext cx="7090376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5600" b="0" i="0" spc="1200">
                <a:solidFill>
                  <a:schemeClr val="bg1"/>
                </a:solidFill>
                <a:latin typeface="Gilroy-SemiBold ☞" pitchFamily="2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F609BDD-E02D-FC48-92CD-3E0DEA8A79E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34722" y="11225714"/>
            <a:ext cx="5794728" cy="2106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6400" baseline="46875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l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5600" u="sng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johndoe@gmail.com</a:t>
            </a:r>
          </a:p>
          <a:p>
            <a:pPr algn="l">
              <a:defRPr sz="3200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5600">
                <a:solidFill>
                  <a:schemeClr val="bg1"/>
                </a:solidFill>
              </a:rPr>
              <a:t>99999 99999</a:t>
            </a:r>
          </a:p>
          <a:p>
            <a:pPr lvl="0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222391-521C-4345-9855-857CDF1DE37B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264172" y="11225714"/>
            <a:ext cx="7461852" cy="2106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7200" baseline="41666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6400" u="sng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  <a:p>
            <a:pPr algn="ctr">
              <a:defRPr sz="3600" baseline="41666">
                <a:latin typeface="Gilroy-Medium"/>
                <a:ea typeface="Gilroy-Medium"/>
                <a:cs typeface="Gilroy-Medium"/>
                <a:sym typeface="Gilroy-Medium"/>
              </a:defRPr>
            </a:pPr>
            <a:endParaRPr lang="en-IN" sz="6400">
              <a:solidFill>
                <a:schemeClr val="bg1"/>
              </a:solidFill>
            </a:endParaRPr>
          </a:p>
          <a:p>
            <a:pPr algn="ctr">
              <a:defRPr sz="3600" baseline="41666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6400">
                <a:solidFill>
                  <a:schemeClr val="bg1"/>
                </a:solidFill>
              </a:rPr>
              <a:t>020-6719-0000</a:t>
            </a:r>
          </a:p>
          <a:p>
            <a:pPr lvl="0"/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732F3DD-16C5-F746-90C8-365A052ACFB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16255504" y="11225714"/>
            <a:ext cx="7801772" cy="2106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6400" baseline="46875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l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6400">
                <a:solidFill>
                  <a:schemeClr val="bg1"/>
                </a:solidFill>
              </a:rPr>
              <a:t>Ideas to Impacts Innovations Pvt Ltd, </a:t>
            </a:r>
            <a:r>
              <a:rPr lang="en-IN" sz="6400" err="1">
                <a:solidFill>
                  <a:schemeClr val="bg1"/>
                </a:solidFill>
              </a:rPr>
              <a:t>Pallod</a:t>
            </a:r>
            <a:r>
              <a:rPr lang="en-IN" sz="6400">
                <a:solidFill>
                  <a:schemeClr val="bg1"/>
                </a:solidFill>
              </a:rPr>
              <a:t> Farms 3, </a:t>
            </a:r>
            <a:r>
              <a:rPr lang="en-IN" sz="6400" err="1">
                <a:solidFill>
                  <a:schemeClr val="bg1"/>
                </a:solidFill>
              </a:rPr>
              <a:t>Baner</a:t>
            </a:r>
            <a:r>
              <a:rPr lang="en-IN" sz="6400">
                <a:solidFill>
                  <a:schemeClr val="bg1"/>
                </a:solidFill>
              </a:rPr>
              <a:t>, Pune 411045 Maharashtra, India</a:t>
            </a:r>
          </a:p>
          <a:p>
            <a:pPr lvl="0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C145681-691F-6D44-9CE1-CFF09230231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439223" y="4854673"/>
            <a:ext cx="5483226" cy="290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400"/>
            </a:lvl1pPr>
          </a:lstStyle>
          <a:p>
            <a:pPr lvl="0"/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05585883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orient="horz" pos="32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- website- tagli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1739FCE-B6E6-E44A-8482-68FCED183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4375" y="5953622"/>
            <a:ext cx="16699486" cy="1704248"/>
          </a:xfrm>
        </p:spPr>
        <p:txBody>
          <a:bodyPr>
            <a:normAutofit/>
          </a:bodyPr>
          <a:lstStyle>
            <a:lvl1pPr marL="0" indent="0" algn="l">
              <a:buNone/>
              <a:defRPr sz="5600" b="0" i="0" spc="0">
                <a:solidFill>
                  <a:schemeClr val="bg1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“ACCELERATING THE FUTURE OF WORK THEREBY, DISTRIBUTING THE FUTURE EVENLY”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825996B-C3B3-7346-B518-8C3EF37D70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74751" y="5403885"/>
            <a:ext cx="4774106" cy="290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400"/>
            </a:lvl1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8D7BC16-09C5-0B4E-BAE7-1261939C53FC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736479" y="12003480"/>
            <a:ext cx="8888710" cy="77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7200" baseline="41666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6400" u="sng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13B9E5-01D6-A24B-95FA-350D1F88284A}"/>
              </a:ext>
            </a:extLst>
          </p:cNvPr>
          <p:cNvCxnSpPr/>
          <p:nvPr userDrawn="1"/>
        </p:nvCxnSpPr>
        <p:spPr>
          <a:xfrm>
            <a:off x="6518524" y="4092758"/>
            <a:ext cx="0" cy="5108028"/>
          </a:xfrm>
          <a:prstGeom prst="line">
            <a:avLst/>
          </a:prstGeom>
          <a:ln w="25400">
            <a:gradFill>
              <a:gsLst>
                <a:gs pos="0">
                  <a:srgbClr val="4FA6DA"/>
                </a:gs>
                <a:gs pos="100000">
                  <a:srgbClr val="01617A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3203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orient="horz" pos="213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- website- tagline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1739FCE-B6E6-E44A-8482-68FCED183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2251" y="6005876"/>
            <a:ext cx="16699486" cy="1704248"/>
          </a:xfrm>
        </p:spPr>
        <p:txBody>
          <a:bodyPr>
            <a:normAutofit/>
          </a:bodyPr>
          <a:lstStyle>
            <a:lvl1pPr marL="0" indent="0" algn="ctr">
              <a:buNone/>
              <a:defRPr sz="5600" b="0" i="0" spc="0">
                <a:solidFill>
                  <a:schemeClr val="bg1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“ACCELERATING THE FUTURE OF WORK THEREBY, DISTRIBUTING THE FUTURE EVENLY”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9953FC2-01D9-014F-8642-BD28D3E46DA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74749" y="1920947"/>
            <a:ext cx="5483226" cy="290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4400"/>
            </a:lvl1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9D7EC99-6A91-804D-9722-1C8BC3E740F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736479" y="12003480"/>
            <a:ext cx="8888710" cy="77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7200" baseline="41666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6400" u="sng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</p:txBody>
      </p:sp>
    </p:spTree>
    <p:extLst>
      <p:ext uri="{BB962C8B-B14F-4D97-AF65-F5344CB8AC3E}">
        <p14:creationId xmlns:p14="http://schemas.microsoft.com/office/powerpoint/2010/main" val="318716365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orient="horz" pos="213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809B4B6-9267-3547-9419-F95AEB619C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66800" y="8707865"/>
            <a:ext cx="9450392" cy="1200150"/>
          </a:xfrm>
        </p:spPr>
        <p:txBody>
          <a:bodyPr>
            <a:normAutofit/>
          </a:bodyPr>
          <a:lstStyle>
            <a:lvl1pPr marL="0" indent="0" algn="ctr">
              <a:buNone/>
              <a:defRPr sz="5600" b="0" i="0" spc="1200">
                <a:solidFill>
                  <a:schemeClr val="bg1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8BAEF5D-C5A3-874E-B035-89C58C60581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439223" y="4854673"/>
            <a:ext cx="5483226" cy="290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400"/>
            </a:lvl1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06F8316-F827-6048-841B-1A060F9D6EC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736479" y="12003480"/>
            <a:ext cx="8888710" cy="77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7200" baseline="41666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6400" u="sng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</p:txBody>
      </p:sp>
    </p:spTree>
    <p:extLst>
      <p:ext uri="{BB962C8B-B14F-4D97-AF65-F5344CB8AC3E}">
        <p14:creationId xmlns:p14="http://schemas.microsoft.com/office/powerpoint/2010/main" val="369979709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orient="horz" pos="213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8282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793" y="13049250"/>
            <a:ext cx="431293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5283715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1739FCE-B6E6-E44A-8482-68FCED183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4751" y="7095465"/>
            <a:ext cx="16699486" cy="1134134"/>
          </a:xfrm>
        </p:spPr>
        <p:txBody>
          <a:bodyPr>
            <a:noAutofit/>
          </a:bodyPr>
          <a:lstStyle>
            <a:lvl1pPr marL="0" indent="0" algn="l">
              <a:buNone/>
              <a:defRPr sz="7200" b="1" i="0" spc="1200">
                <a:solidFill>
                  <a:schemeClr val="bg1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DD3C64-0596-F240-B067-B812D3759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74751" y="6173355"/>
            <a:ext cx="16699486" cy="611622"/>
          </a:xfrm>
        </p:spPr>
        <p:txBody>
          <a:bodyPr>
            <a:noAutofit/>
          </a:bodyPr>
          <a:lstStyle>
            <a:lvl1pPr marL="0" indent="0" algn="l">
              <a:buNone/>
              <a:defRPr sz="3200" b="1" i="0" spc="1200">
                <a:solidFill>
                  <a:schemeClr val="bg1"/>
                </a:solidFill>
                <a:latin typeface="Gilroy-Regular ☞" pitchFamily="2" charset="77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EC82C4B-04E3-9548-9C04-A6A3E4AD50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74749" y="1920947"/>
            <a:ext cx="5483226" cy="290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4400"/>
            </a:lvl1pPr>
          </a:lstStyle>
          <a:p>
            <a:pPr lvl="0"/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6229829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orient="horz" pos="213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aglinee-content-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484DE4-F6E8-C444-B6CA-B2C12AA3443F}"/>
              </a:ext>
            </a:extLst>
          </p:cNvPr>
          <p:cNvSpPr txBox="1"/>
          <p:nvPr userDrawn="1"/>
        </p:nvSpPr>
        <p:spPr>
          <a:xfrm>
            <a:off x="19451782" y="14939158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F7FC0F2-0859-1546-86AE-D149EFD647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8291BA4-EEC2-614A-BE3F-CBEBDAFEE1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652" y="1639280"/>
            <a:ext cx="22615524" cy="898524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4000" b="0" i="0" spc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Gilroy-SemiBold ☞" pitchFamily="2" charset="77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IN"/>
              <a:t>TAGLINE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DD16F0-089E-5742-ABD4-1930D2F65C1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82652" y="3651250"/>
            <a:ext cx="22615524" cy="7559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6354939-C620-5248-96C2-33916EFCD7E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82652" y="11617449"/>
            <a:ext cx="22615524" cy="7344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 b="0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Tagline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AC2DE-E97F-474A-B700-5050D87AB847}"/>
              </a:ext>
            </a:extLst>
          </p:cNvPr>
          <p:cNvSpPr txBox="1"/>
          <p:nvPr userDrawn="1"/>
        </p:nvSpPr>
        <p:spPr>
          <a:xfrm>
            <a:off x="14907490" y="14427200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6473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4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1739FCE-B6E6-E44A-8482-68FCED183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4751" y="7095465"/>
            <a:ext cx="16699486" cy="1134134"/>
          </a:xfrm>
        </p:spPr>
        <p:txBody>
          <a:bodyPr>
            <a:noAutofit/>
          </a:bodyPr>
          <a:lstStyle>
            <a:lvl1pPr marL="0" indent="0" algn="l">
              <a:buNone/>
              <a:defRPr sz="7200" b="1" i="0" spc="1200">
                <a:solidFill>
                  <a:schemeClr val="bg1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DD3C64-0596-F240-B067-B812D3759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74751" y="6173355"/>
            <a:ext cx="16699486" cy="611622"/>
          </a:xfrm>
        </p:spPr>
        <p:txBody>
          <a:bodyPr>
            <a:noAutofit/>
          </a:bodyPr>
          <a:lstStyle>
            <a:lvl1pPr marL="0" indent="0" algn="l">
              <a:buNone/>
              <a:defRPr sz="3200" b="1" i="0" spc="1200">
                <a:solidFill>
                  <a:schemeClr val="bg1"/>
                </a:solidFill>
                <a:latin typeface="Gilroy-Regular ☞" pitchFamily="2" charset="77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6C3F53A-9E94-A045-A2AE-71F0911C24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99" y="8540087"/>
            <a:ext cx="16699486" cy="897830"/>
          </a:xfrm>
        </p:spPr>
        <p:txBody>
          <a:bodyPr>
            <a:noAutofit/>
          </a:bodyPr>
          <a:lstStyle>
            <a:lvl1pPr marL="0" indent="0" algn="l">
              <a:buNone/>
              <a:defRPr sz="4800" b="1" i="0" spc="1200">
                <a:solidFill>
                  <a:schemeClr val="bg1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 H2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0BF331A-0DBC-FC4A-AF7B-022654C9A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74749" y="1920947"/>
            <a:ext cx="5483226" cy="290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4400"/>
            </a:lvl1pPr>
          </a:lstStyle>
          <a:p>
            <a:pPr lvl="0"/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627136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orient="horz" pos="213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ierarc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484DE4-F6E8-C444-B6CA-B2C12AA3443F}"/>
              </a:ext>
            </a:extLst>
          </p:cNvPr>
          <p:cNvSpPr txBox="1"/>
          <p:nvPr userDrawn="1"/>
        </p:nvSpPr>
        <p:spPr>
          <a:xfrm>
            <a:off x="19451782" y="14939158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F7FC0F2-0859-1546-86AE-D149EFD647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8291BA4-EEC2-614A-BE3F-CBEBDAFEE1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652" y="1498600"/>
            <a:ext cx="22615524" cy="898524"/>
          </a:xfrm>
          <a:noFill/>
          <a:ln>
            <a:solidFill>
              <a:srgbClr val="000001"/>
            </a:solidFill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4000" b="1" i="0" spc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Gilroy-SemiBold ☞" pitchFamily="2" charset="77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IN"/>
              <a:t>TAGLINE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7503354-D19F-CE4B-8314-7887D4CDB43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82652" y="3651250"/>
            <a:ext cx="22615524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Content</a:t>
            </a:r>
          </a:p>
          <a:p>
            <a:pPr lvl="2"/>
            <a:r>
              <a:rPr lang="en-US"/>
              <a:t>Content</a:t>
            </a:r>
          </a:p>
          <a:p>
            <a:pPr lvl="3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9302300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4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aglinee-content-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484DE4-F6E8-C444-B6CA-B2C12AA3443F}"/>
              </a:ext>
            </a:extLst>
          </p:cNvPr>
          <p:cNvSpPr txBox="1"/>
          <p:nvPr userDrawn="1"/>
        </p:nvSpPr>
        <p:spPr>
          <a:xfrm>
            <a:off x="19451782" y="14939158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F7FC0F2-0859-1546-86AE-D149EFD647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8291BA4-EEC2-614A-BE3F-CBEBDAFEE1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652" y="1498600"/>
            <a:ext cx="22615524" cy="898524"/>
          </a:xfrm>
          <a:noFill/>
          <a:ln>
            <a:solidFill>
              <a:srgbClr val="000001"/>
            </a:solidFill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4000" b="1" i="0" spc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Gilroy-SemiBold ☞" pitchFamily="2" charset="77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IN"/>
              <a:t>TAGLINE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DD16F0-089E-5742-ABD4-1930D2F65C1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82652" y="3651250"/>
            <a:ext cx="22615524" cy="7559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6354939-C620-5248-96C2-33916EFCD7E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82652" y="11617449"/>
            <a:ext cx="22615524" cy="7344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Tagline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AC2DE-E97F-474A-B700-5050D87AB847}"/>
              </a:ext>
            </a:extLst>
          </p:cNvPr>
          <p:cNvSpPr txBox="1"/>
          <p:nvPr userDrawn="1"/>
        </p:nvSpPr>
        <p:spPr>
          <a:xfrm>
            <a:off x="14907490" y="14427200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</p:spTree>
    <p:extLst>
      <p:ext uri="{BB962C8B-B14F-4D97-AF65-F5344CB8AC3E}">
        <p14:creationId xmlns:p14="http://schemas.microsoft.com/office/powerpoint/2010/main" val="238366473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4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aglin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B11145A4-10C2-A844-950C-99A8893219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652" y="1498600"/>
            <a:ext cx="22615524" cy="898524"/>
          </a:xfrm>
          <a:noFill/>
          <a:ln>
            <a:solidFill>
              <a:srgbClr val="000001"/>
            </a:solidFill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4000" b="1" i="0" spc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Gilroy-SemiBold ☞" pitchFamily="2" charset="77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IN"/>
              <a:t>TAGLINE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7442CF0-ECCD-9B4E-AE8C-5E7245F5FC2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82652" y="3651250"/>
            <a:ext cx="22615524" cy="7559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4566800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icture- content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45B56B7-6CCC-CB48-991D-4E9EED06F6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2652" y="3546476"/>
            <a:ext cx="10857064" cy="862114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D2615BA-7CF8-4842-B81F-DC497B9B757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192000" y="3546476"/>
            <a:ext cx="11306176" cy="862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0813497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icture- conten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45B56B7-6CCC-CB48-991D-4E9EED06F6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41112" y="3546476"/>
            <a:ext cx="10857064" cy="862114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5E65378-5078-E042-9372-119736B392C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85824" y="3546476"/>
            <a:ext cx="11306176" cy="862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2488959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agline-picture- content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BF7A50A7-6D0C-0E4B-BD07-7B449BE022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2652" y="3546476"/>
            <a:ext cx="10857064" cy="862114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2407C35-9F56-894F-A024-27528E0B55B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652" y="1498600"/>
            <a:ext cx="22615524" cy="898524"/>
          </a:xfrm>
          <a:noFill/>
          <a:ln>
            <a:solidFill>
              <a:srgbClr val="000001"/>
            </a:solidFill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4000" b="1" i="0" spc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Gilroy-SemiBold ☞" pitchFamily="2" charset="77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IN"/>
              <a:t>TAGLINE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7A5D20D-A4A0-3A46-B046-BA958574519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192000" y="3546476"/>
            <a:ext cx="11306176" cy="862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7757906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-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9FF3B0FC-E520-9649-AB0F-1C23D126F1F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2610807" y="3546476"/>
            <a:ext cx="10887370" cy="8568308"/>
          </a:xfrm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8E3CD2-5D15-284C-8BE7-CF43E299F4A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85824" y="3546476"/>
            <a:ext cx="11306176" cy="862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0978715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-table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9A958AB3-C1B1-CE4F-AF5F-3C8C025ABB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41112" y="3546476"/>
            <a:ext cx="10857064" cy="862114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9FF3B0FC-E520-9649-AB0F-1C23D126F1F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82653" y="6803008"/>
            <a:ext cx="11306174" cy="5311776"/>
          </a:xfrm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E6EC2B8-8A4E-0649-8F60-4F48AA7DE59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85824" y="3546476"/>
            <a:ext cx="11306176" cy="2752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513645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485DA27F-029A-5545-8B00-8ECBBE4DF57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12665653" y="3546476"/>
            <a:ext cx="10842626" cy="8569324"/>
          </a:xfrm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0D5D784-16BE-8B47-9DAC-A300A2559D2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85824" y="3546476"/>
            <a:ext cx="11306176" cy="862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559100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aglin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11145A4-10C2-A844-950C-99A8893219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652" y="1639280"/>
            <a:ext cx="22615524" cy="898524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4000" b="0" i="0" spc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Gilroy-SemiBold ☞" pitchFamily="2" charset="77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IN"/>
              <a:t>TAGLINE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7442CF0-ECCD-9B4E-AE8C-5E7245F5FC2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82652" y="3651250"/>
            <a:ext cx="22615524" cy="75592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66800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icture-content-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9A958AB3-C1B1-CE4F-AF5F-3C8C025ABB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2652" y="3546476"/>
            <a:ext cx="10857064" cy="862114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9FF3B0FC-E520-9649-AB0F-1C23D126F1F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2160255" y="6803008"/>
            <a:ext cx="11306174" cy="5311776"/>
          </a:xfrm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1100E82-2720-3B4A-AD73-1078633ADAC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202102" y="3546477"/>
            <a:ext cx="11306176" cy="261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5626524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hart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6" name="Chart Placeholder 3">
            <a:extLst>
              <a:ext uri="{FF2B5EF4-FFF2-40B4-BE49-F238E27FC236}">
                <a16:creationId xmlns:a16="http://schemas.microsoft.com/office/drawing/2014/main" id="{1A7C2061-4FFB-5449-8505-EC3D5F01B25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82653" y="3546476"/>
            <a:ext cx="10842626" cy="8569324"/>
          </a:xfrm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DE5EC73-0FC6-334A-B49C-14C70C81C0F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202102" y="3546476"/>
            <a:ext cx="11306176" cy="862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4184773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icture-content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9A958AB3-C1B1-CE4F-AF5F-3C8C025ABB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2652" y="3546476"/>
            <a:ext cx="10857064" cy="862114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Chart Placeholder 3">
            <a:extLst>
              <a:ext uri="{FF2B5EF4-FFF2-40B4-BE49-F238E27FC236}">
                <a16:creationId xmlns:a16="http://schemas.microsoft.com/office/drawing/2014/main" id="{F47DC80E-5B75-BB4A-84BC-2A66C18FB2E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12160254" y="6803008"/>
            <a:ext cx="11348024" cy="5312792"/>
          </a:xfrm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E646F9C-D5A3-6A4C-B891-F0B5CD776C4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202102" y="3546477"/>
            <a:ext cx="11306176" cy="261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2733387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 top-title i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24384000" cy="985974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E30E3F0F-EDB6-DA4A-9AAD-96B752CF19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5825" y="10776852"/>
            <a:ext cx="22612350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4" name="Group 232.png">
            <a:extLst>
              <a:ext uri="{FF2B5EF4-FFF2-40B4-BE49-F238E27FC236}">
                <a16:creationId xmlns:a16="http://schemas.microsoft.com/office/drawing/2014/main" id="{017171B6-3544-5741-8CC9-07FFCC7788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8917" y="1359320"/>
            <a:ext cx="3961242" cy="2581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97E340CA-F74E-2B4C-8AD3-E4531EFF9890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0594022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399" y="-3"/>
            <a:ext cx="23469602" cy="137160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06A013E-D3AA-F940-A366-BAEC09817787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sp>
        <p:nvSpPr>
          <p:cNvPr id="9" name="Triangle">
            <a:extLst>
              <a:ext uri="{FF2B5EF4-FFF2-40B4-BE49-F238E27FC236}">
                <a16:creationId xmlns:a16="http://schemas.microsoft.com/office/drawing/2014/main" id="{C0B87C33-32A8-F549-B578-98E831C23D5C}"/>
              </a:ext>
            </a:extLst>
          </p:cNvPr>
          <p:cNvSpPr/>
          <p:nvPr userDrawn="1"/>
        </p:nvSpPr>
        <p:spPr>
          <a:xfrm>
            <a:off x="1" y="-1551710"/>
            <a:ext cx="17121770" cy="15267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01600" tIns="101600" rIns="101600" bIns="101600" anchor="ctr"/>
          <a:lstStyle/>
          <a:p>
            <a:pPr>
              <a:defRPr sz="3200" cap="all" spc="512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64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399" y="6270319"/>
            <a:ext cx="10435746" cy="1175362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5" y="487580"/>
            <a:ext cx="2089150" cy="1088712"/>
          </a:xfrm>
          <a:prstGeom prst="rect">
            <a:avLst/>
          </a:prstGeom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E30E3F0F-EDB6-DA4A-9AAD-96B752CF19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pic>
        <p:nvPicPr>
          <p:cNvPr id="14" name="Group 232.png">
            <a:extLst>
              <a:ext uri="{FF2B5EF4-FFF2-40B4-BE49-F238E27FC236}">
                <a16:creationId xmlns:a16="http://schemas.microsoft.com/office/drawing/2014/main" id="{017171B6-3544-5741-8CC9-07FFCC7788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8917" y="1359320"/>
            <a:ext cx="3961242" cy="25816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0585110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3"/>
            <a:ext cx="12192000" cy="137160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E30E3F0F-EDB6-DA4A-9AAD-96B752CF19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072533" y="6352489"/>
            <a:ext cx="10435746" cy="1175362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4" name="Group 232.png">
            <a:extLst>
              <a:ext uri="{FF2B5EF4-FFF2-40B4-BE49-F238E27FC236}">
                <a16:creationId xmlns:a16="http://schemas.microsoft.com/office/drawing/2014/main" id="{017171B6-3544-5741-8CC9-07FFCC7788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8917" y="1359320"/>
            <a:ext cx="3961242" cy="2581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8BE490C-976C-E440-90E9-42C97A9F1FB5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927133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2000" y="-3"/>
            <a:ext cx="12192000" cy="137160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E30E3F0F-EDB6-DA4A-9AAD-96B752CF19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399" y="6270319"/>
            <a:ext cx="10435746" cy="1175362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4" name="Group 232.png">
            <a:extLst>
              <a:ext uri="{FF2B5EF4-FFF2-40B4-BE49-F238E27FC236}">
                <a16:creationId xmlns:a16="http://schemas.microsoft.com/office/drawing/2014/main" id="{017171B6-3544-5741-8CC9-07FFCC7788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8917" y="1359320"/>
            <a:ext cx="3961242" cy="2581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06A013E-D3AA-F940-A366-BAEC09817787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56665224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title-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3"/>
            <a:ext cx="12192000" cy="137160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E30E3F0F-EDB6-DA4A-9AAD-96B752CF19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6999" y="2836541"/>
            <a:ext cx="10435746" cy="1175362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4" name="Group 232.png">
            <a:extLst>
              <a:ext uri="{FF2B5EF4-FFF2-40B4-BE49-F238E27FC236}">
                <a16:creationId xmlns:a16="http://schemas.microsoft.com/office/drawing/2014/main" id="{017171B6-3544-5741-8CC9-07FFCC7788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8917" y="1359320"/>
            <a:ext cx="3961242" cy="2581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AC3AAD75-5113-1642-A22B-77850912DB5D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AFEF3DF-B7F0-CB4E-83A6-C0BB4E10EC3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806999" y="5108194"/>
            <a:ext cx="10435746" cy="841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5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A2B00F4-816C-3A48-B367-DDA60B02B5A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2806999" y="6844630"/>
            <a:ext cx="10435746" cy="841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5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174C34-620D-C14F-B4C2-3E28A7221A8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806999" y="10391392"/>
            <a:ext cx="10435746" cy="841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4375031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title-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F189C99-540D-714C-8A32-E69D641EEF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2000" y="-3"/>
            <a:ext cx="12192000" cy="137160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E30E3F0F-EDB6-DA4A-9AAD-96B752CF19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DB3C4D-0CA2-C94A-B227-A663E5D3B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1947" y="2836541"/>
            <a:ext cx="10435746" cy="1175362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4" name="Group 232.png">
            <a:extLst>
              <a:ext uri="{FF2B5EF4-FFF2-40B4-BE49-F238E27FC236}">
                <a16:creationId xmlns:a16="http://schemas.microsoft.com/office/drawing/2014/main" id="{017171B6-3544-5741-8CC9-07FFCC7788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8917" y="1359320"/>
            <a:ext cx="3961242" cy="2581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B6304E-3968-B149-8B71-62C6C05ED4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AC3AAD75-5113-1642-A22B-77850912DB5D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3923406-62A1-0848-A5AA-400AB8F0B84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51947" y="5108194"/>
            <a:ext cx="10435746" cy="841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5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DA6F66C-2630-5B45-9115-4EA91FEDC59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51947" y="6844630"/>
            <a:ext cx="10435746" cy="841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5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4FDBEF3-B356-4A4D-A467-1DA9ACD5CA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51947" y="10391392"/>
            <a:ext cx="10435746" cy="841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3374126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07108421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icture- content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45B56B7-6CCC-CB48-991D-4E9EED06F6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2652" y="3546476"/>
            <a:ext cx="10857064" cy="862114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D2615BA-7CF8-4842-B81F-DC497B9B757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192000" y="3546476"/>
            <a:ext cx="11306176" cy="862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13497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emplate- testimon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FACB1F5-E894-F841-A7B7-4763843EC5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652" y="1498600"/>
            <a:ext cx="22615524" cy="898524"/>
          </a:xfrm>
          <a:noFill/>
          <a:ln>
            <a:solidFill>
              <a:srgbClr val="000001"/>
            </a:solidFill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4000" b="1" i="0" spc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Gilroy-SemiBold ☞" pitchFamily="2" charset="77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IN"/>
              <a:t>TAGLINE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30F8D7-B9A5-3E45-9F86-A3CBF98396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151924" y="487581"/>
            <a:ext cx="3750592" cy="101102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4000" b="0" i="0">
                <a:latin typeface="Gilroy-Medium ☞" pitchFamily="2" charset="77"/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11E76B7F-2555-DB45-B4BF-21822217856C}"/>
              </a:ext>
            </a:extLst>
          </p:cNvPr>
          <p:cNvSpPr/>
          <p:nvPr userDrawn="1"/>
        </p:nvSpPr>
        <p:spPr>
          <a:xfrm flipV="1">
            <a:off x="12160832" y="2397121"/>
            <a:ext cx="0" cy="10626150"/>
          </a:xfrm>
          <a:prstGeom prst="line">
            <a:avLst/>
          </a:prstGeom>
          <a:ln w="6350">
            <a:solidFill>
              <a:srgbClr val="4F4F4F"/>
            </a:solidFill>
            <a:miter lim="400000"/>
          </a:ln>
        </p:spPr>
        <p:txBody>
          <a:bodyPr lIns="101600" tIns="101600" rIns="101600" bIns="101600" anchor="ctr"/>
          <a:lstStyle/>
          <a:p>
            <a:pPr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sz="6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8FE40F83-1675-8541-9ADF-C57CAD668F9B}"/>
              </a:ext>
            </a:extLst>
          </p:cNvPr>
          <p:cNvSpPr/>
          <p:nvPr userDrawn="1"/>
        </p:nvSpPr>
        <p:spPr>
          <a:xfrm flipH="1" flipV="1">
            <a:off x="12773889" y="7818998"/>
            <a:ext cx="10363202" cy="0"/>
          </a:xfrm>
          <a:prstGeom prst="line">
            <a:avLst/>
          </a:prstGeom>
          <a:ln w="6350">
            <a:solidFill>
              <a:srgbClr val="4F4F4F"/>
            </a:solidFill>
            <a:miter lim="400000"/>
          </a:ln>
        </p:spPr>
        <p:txBody>
          <a:bodyPr lIns="101600" tIns="101600" rIns="101600" bIns="101600" anchor="ctr"/>
          <a:lstStyle/>
          <a:p>
            <a:pPr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sz="64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56BF5051-E1FB-CA46-8813-92B85C621C2E}"/>
              </a:ext>
            </a:extLst>
          </p:cNvPr>
          <p:cNvSpPr/>
          <p:nvPr userDrawn="1"/>
        </p:nvSpPr>
        <p:spPr>
          <a:xfrm flipH="1" flipV="1">
            <a:off x="748143" y="7818998"/>
            <a:ext cx="10363202" cy="0"/>
          </a:xfrm>
          <a:prstGeom prst="line">
            <a:avLst/>
          </a:prstGeom>
          <a:ln w="6350">
            <a:solidFill>
              <a:srgbClr val="4F4F4F"/>
            </a:solidFill>
            <a:miter lim="400000"/>
          </a:ln>
        </p:spPr>
        <p:txBody>
          <a:bodyPr lIns="101600" tIns="101600" rIns="101600" bIns="101600" anchor="ctr"/>
          <a:lstStyle/>
          <a:p>
            <a:pPr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sz="640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8E2233B-F5BA-514D-8F85-5FB0E2F1DD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57353" y="2587313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7597983" y="2587313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A7ED0A72-BFD0-3544-8E19-E0D89569F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57353" y="8258569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2" name="Image" descr="Image">
            <a:extLst>
              <a:ext uri="{FF2B5EF4-FFF2-40B4-BE49-F238E27FC236}">
                <a16:creationId xmlns:a16="http://schemas.microsoft.com/office/drawing/2014/main" id="{15740D0E-C0AD-6C4D-BDC5-33FE0A2FEB7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64923" y="8222575"/>
            <a:ext cx="718442" cy="61359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3A21BA05-0B24-1A43-9B57-C58367249511}"/>
              </a:ext>
            </a:extLst>
          </p:cNvPr>
          <p:cNvSpPr/>
          <p:nvPr userDrawn="1"/>
        </p:nvSpPr>
        <p:spPr>
          <a:xfrm>
            <a:off x="12719903" y="8472309"/>
            <a:ext cx="2870966" cy="2870966"/>
          </a:xfrm>
          <a:prstGeom prst="ellipse">
            <a:avLst/>
          </a:prstGeom>
          <a:gradFill>
            <a:gsLst>
              <a:gs pos="0">
                <a:srgbClr val="F2CA04"/>
              </a:gs>
              <a:gs pos="100000">
                <a:srgbClr val="F2870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5DB5386-CF63-E141-9326-2DA6188689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65208" y="8472306"/>
            <a:ext cx="2768600" cy="2870968"/>
          </a:xfrm>
        </p:spPr>
        <p:txBody>
          <a:bodyPr>
            <a:normAutofit/>
          </a:bodyPr>
          <a:lstStyle>
            <a:lvl1pPr>
              <a:defRPr sz="3200" b="0" i="0"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FA654B3-D0E0-9643-8A6C-89B926F6C6A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23490" y="5320932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A03F329-0566-9F42-8599-DBF7C30B6FD8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23490" y="6569974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2145470-558D-7C41-BE8B-C96A6C402D8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23490" y="11121898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C7C51C8-AF1E-0549-BA64-1B33BF2150D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3490" y="12370940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04076504-CA33-D544-863C-62EDAC3ACEF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2812290" y="5339622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92F23E23-CB19-6E46-89F8-AC983BC71EC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2812290" y="6588664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0EB22AC3-5A35-BF4B-B0DC-73ABB0C15AB4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6483363" y="9100955"/>
            <a:ext cx="6997074" cy="3132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03700C65-092B-5946-9C93-2E0FE670CC3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2770346" y="11758710"/>
            <a:ext cx="2763464" cy="474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EFD6A7D-7EDB-5445-BF9C-D8A83124F34A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23490" y="4231040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 b="1" i="0" spc="1200">
                <a:latin typeface="Gilroy-Semi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AD990F1-A8D5-CE4E-99D9-EEAAD6B64DB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23490" y="9939114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 b="1" i="0" spc="1200">
                <a:latin typeface="Gilroy-Semi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CA7FECCA-2F91-EB4C-AAAE-AB9E1A8E78E2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12793816" y="4231040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 b="1" i="0" spc="1200">
                <a:latin typeface="Gilroy-Semi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906080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emplate-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FACB1F5-E894-F841-A7B7-4763843EC5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652" y="1498600"/>
            <a:ext cx="22615524" cy="898524"/>
          </a:xfrm>
          <a:noFill/>
          <a:ln>
            <a:solidFill>
              <a:srgbClr val="000001"/>
            </a:solidFill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4000" b="1" i="0" spc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Gilroy-SemiBold ☞" pitchFamily="2" charset="77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IN"/>
              <a:t>TAGLINE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30F8D7-B9A5-3E45-9F86-A3CBF98396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151924" y="487581"/>
            <a:ext cx="3750592" cy="101102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4000" b="0" i="0">
                <a:latin typeface="Gilroy-Medium ☞" pitchFamily="2" charset="77"/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11E76B7F-2555-DB45-B4BF-21822217856C}"/>
              </a:ext>
            </a:extLst>
          </p:cNvPr>
          <p:cNvSpPr/>
          <p:nvPr userDrawn="1"/>
        </p:nvSpPr>
        <p:spPr>
          <a:xfrm flipV="1">
            <a:off x="12160832" y="2397121"/>
            <a:ext cx="0" cy="10626150"/>
          </a:xfrm>
          <a:prstGeom prst="line">
            <a:avLst/>
          </a:prstGeom>
          <a:ln w="6350">
            <a:solidFill>
              <a:srgbClr val="4F4F4F"/>
            </a:solidFill>
            <a:miter lim="400000"/>
          </a:ln>
        </p:spPr>
        <p:txBody>
          <a:bodyPr lIns="101600" tIns="101600" rIns="101600" bIns="101600" anchor="ctr"/>
          <a:lstStyle/>
          <a:p>
            <a:pPr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sz="6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8FE40F83-1675-8541-9ADF-C57CAD668F9B}"/>
              </a:ext>
            </a:extLst>
          </p:cNvPr>
          <p:cNvSpPr/>
          <p:nvPr userDrawn="1"/>
        </p:nvSpPr>
        <p:spPr>
          <a:xfrm flipH="1" flipV="1">
            <a:off x="12773889" y="7818998"/>
            <a:ext cx="10363202" cy="0"/>
          </a:xfrm>
          <a:prstGeom prst="line">
            <a:avLst/>
          </a:prstGeom>
          <a:ln w="6350">
            <a:solidFill>
              <a:srgbClr val="4F4F4F"/>
            </a:solidFill>
            <a:miter lim="400000"/>
          </a:ln>
        </p:spPr>
        <p:txBody>
          <a:bodyPr lIns="101600" tIns="101600" rIns="101600" bIns="101600" anchor="ctr"/>
          <a:lstStyle/>
          <a:p>
            <a:pPr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sz="64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56BF5051-E1FB-CA46-8813-92B85C621C2E}"/>
              </a:ext>
            </a:extLst>
          </p:cNvPr>
          <p:cNvSpPr/>
          <p:nvPr userDrawn="1"/>
        </p:nvSpPr>
        <p:spPr>
          <a:xfrm flipH="1" flipV="1">
            <a:off x="748143" y="7818998"/>
            <a:ext cx="10363202" cy="0"/>
          </a:xfrm>
          <a:prstGeom prst="line">
            <a:avLst/>
          </a:prstGeom>
          <a:ln w="6350">
            <a:solidFill>
              <a:srgbClr val="4F4F4F"/>
            </a:solidFill>
            <a:miter lim="400000"/>
          </a:ln>
        </p:spPr>
        <p:txBody>
          <a:bodyPr lIns="101600" tIns="101600" rIns="101600" bIns="101600" anchor="ctr"/>
          <a:lstStyle/>
          <a:p>
            <a:pPr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 sz="640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8E2233B-F5BA-514D-8F85-5FB0E2F1DD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60259" y="2587313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7500889" y="2587313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A7ED0A72-BFD0-3544-8E19-E0D89569F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60259" y="8258569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0916EA19-EB6E-CF46-A96C-0652DFECE9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33049" y="8327474"/>
            <a:ext cx="10665126" cy="4431368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D348C01-5B04-0C47-923A-2C1A3D78B7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23490" y="5320932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2E1B4CE-D091-1C49-BCD3-CEEA820B916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23490" y="6569974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3F96B6F-97F8-F041-B23F-31871321D2A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23490" y="11121898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0B68268-1C00-CE4C-B938-D887D291AD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3490" y="12370940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3E4DC46-1D4A-4C4E-B48F-5E70B7A966A5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2812290" y="5339622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899F7EEF-EAFF-3449-87BF-14A7E50F99D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2812290" y="6588664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EE8CB6C-D42C-724F-B63D-BBC9160BB73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23490" y="4231040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 b="1" i="0" spc="1200">
                <a:latin typeface="Gilroy-Semi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3D88E19-AAF4-9E4D-87BD-02E53905AF9F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23490" y="9939114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 b="1" i="0" spc="1200">
                <a:latin typeface="Gilroy-Semi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37D4947-7C9F-7F4D-A53A-1A0ECC715D41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12793816" y="4231040"/>
            <a:ext cx="10668148" cy="705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 b="1" i="0" spc="1200">
                <a:latin typeface="Gilroy-Semi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294237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B11145A4-10C2-A844-950C-99A8893219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652" y="2374976"/>
            <a:ext cx="22615524" cy="898524"/>
          </a:xfrm>
          <a:noFill/>
          <a:ln>
            <a:solidFill>
              <a:srgbClr val="000001"/>
            </a:solidFill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4000" b="1" i="0" spc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Gilroy-SemiBold ☞" pitchFamily="2" charset="77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IN"/>
              <a:t>TAGLINE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EB8C0DC-B4DE-6746-A55D-BF56766F3BD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352114" y="4227882"/>
            <a:ext cx="1187352" cy="118735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9135BCD9-05D0-CC4C-9077-4CC95880AE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52114" y="6125500"/>
            <a:ext cx="1187352" cy="118735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F0ED32-34A5-FA48-A340-72E0200F7ED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352114" y="8003468"/>
            <a:ext cx="1187352" cy="118735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C8858C-AADB-2749-A591-D83839B989AD}"/>
              </a:ext>
            </a:extLst>
          </p:cNvPr>
          <p:cNvSpPr/>
          <p:nvPr userDrawn="1"/>
        </p:nvSpPr>
        <p:spPr>
          <a:xfrm>
            <a:off x="15981909" y="11315342"/>
            <a:ext cx="590738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400" cap="none">
                <a:solidFill>
                  <a:srgbClr val="4EA6D9">
                    <a:alpha val="16000"/>
                  </a:srgbClr>
                </a:solidFill>
                <a:latin typeface="Gilroy-BoldItalic ☞" pitchFamily="2" charset="77"/>
              </a:rPr>
              <a:t>Digital</a:t>
            </a:r>
            <a:endParaRPr lang="en-US" sz="1440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3A39843-ECD2-E04A-8A77-D03A927AECA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82653" y="4162882"/>
            <a:ext cx="9048746" cy="1674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25C610A-75A1-6940-A72B-1885EB23F19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82653" y="6457170"/>
            <a:ext cx="9048746" cy="1674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2490DB4-0411-C742-9C26-137ADE00B14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82653" y="8751458"/>
            <a:ext cx="9048746" cy="1674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4CE44FB-F4B8-0340-A8A0-EB01C83231E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15900982" y="4336783"/>
            <a:ext cx="7597196" cy="935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CD35670-DF20-CB48-B877-0FC043263702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5900982" y="6202529"/>
            <a:ext cx="7597196" cy="935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CE88B7B-3D86-5947-98F5-64E4E49A5DB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5900982" y="8123693"/>
            <a:ext cx="7597196" cy="935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817025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  <p15:guide id="3" pos="499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pic>
        <p:nvPicPr>
          <p:cNvPr id="24" name="Image" descr="Image">
            <a:extLst>
              <a:ext uri="{FF2B5EF4-FFF2-40B4-BE49-F238E27FC236}">
                <a16:creationId xmlns:a16="http://schemas.microsoft.com/office/drawing/2014/main" id="{1D693F41-2E3D-7B4D-BCE9-4C729F30E75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340" y="2425950"/>
            <a:ext cx="3153240" cy="10332892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19515" y="3691821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27" name="Image" descr="Image">
            <a:extLst>
              <a:ext uri="{FF2B5EF4-FFF2-40B4-BE49-F238E27FC236}">
                <a16:creationId xmlns:a16="http://schemas.microsoft.com/office/drawing/2014/main" id="{438494EC-2361-5D46-910B-55D0584B6F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1930" y="2425950"/>
            <a:ext cx="3153240" cy="10332892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05E9F5E4-3902-C14D-990F-0CFEFA018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536099" y="3691821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5" name="Image" descr="Image">
            <a:extLst>
              <a:ext uri="{FF2B5EF4-FFF2-40B4-BE49-F238E27FC236}">
                <a16:creationId xmlns:a16="http://schemas.microsoft.com/office/drawing/2014/main" id="{E0BE511E-E83B-E944-B388-D6335A3DCF3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08522" y="2425950"/>
            <a:ext cx="3153240" cy="10332892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CFC907EB-C824-2E42-8776-877E3E99DE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922691" y="3691821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7526216" y="9612924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C40AF36-2348-D845-92F0-752DA1256F2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551078" y="9308034"/>
            <a:ext cx="4661764" cy="2944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B3F78C5-0506-B84A-847E-733F3825A79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931398" y="9308034"/>
            <a:ext cx="4661764" cy="2944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4E0B3A9-3416-3B43-B31C-0CE85DEBCE0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7254254" y="9308034"/>
            <a:ext cx="4661764" cy="2944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6503F40-46F0-A54D-9A87-3CEA368451F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962257" y="7257432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AB8C168-D18D-2B46-A170-030C0D8F6AF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0278845" y="7257432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18C2E63-219D-FD46-94D3-0F5B73246724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7657655" y="7257432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767941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23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3135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" descr="Image">
            <a:extLst>
              <a:ext uri="{FF2B5EF4-FFF2-40B4-BE49-F238E27FC236}">
                <a16:creationId xmlns:a16="http://schemas.microsoft.com/office/drawing/2014/main" id="{1E0E3D38-7FCA-0D4D-9E75-8EFC28AD50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13735" y="2332070"/>
            <a:ext cx="2297186" cy="7527676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04125857-9CC8-5E46-AF33-7129AE9FC3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52446" y="3340870"/>
            <a:ext cx="965212" cy="96521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41" name="Image" descr="Image">
            <a:extLst>
              <a:ext uri="{FF2B5EF4-FFF2-40B4-BE49-F238E27FC236}">
                <a16:creationId xmlns:a16="http://schemas.microsoft.com/office/drawing/2014/main" id="{A49FBDDB-4DAC-A947-B3A6-97505AB304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11863" y="5683812"/>
            <a:ext cx="2297186" cy="752767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9893DC2E-8999-144E-821D-8285143BF49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6350574" y="6692612"/>
            <a:ext cx="965212" cy="96521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24" name="Image" descr="Image">
            <a:extLst>
              <a:ext uri="{FF2B5EF4-FFF2-40B4-BE49-F238E27FC236}">
                <a16:creationId xmlns:a16="http://schemas.microsoft.com/office/drawing/2014/main" id="{1D693F41-2E3D-7B4D-BCE9-4C729F30E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4381" y="2341346"/>
            <a:ext cx="2297186" cy="7527676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13092" y="3350146"/>
            <a:ext cx="965212" cy="96521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pic>
        <p:nvPicPr>
          <p:cNvPr id="23" name="Image" descr="Image">
            <a:extLst>
              <a:ext uri="{FF2B5EF4-FFF2-40B4-BE49-F238E27FC236}">
                <a16:creationId xmlns:a16="http://schemas.microsoft.com/office/drawing/2014/main" id="{048E4242-672D-CF48-B2DA-178DD6513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8119" y="5683812"/>
            <a:ext cx="2297186" cy="752767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063B7707-7DE5-5240-9318-DC52E4E6E88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46830" y="6692612"/>
            <a:ext cx="965212" cy="96521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2" name="Image" descr="Image">
            <a:extLst>
              <a:ext uri="{FF2B5EF4-FFF2-40B4-BE49-F238E27FC236}">
                <a16:creationId xmlns:a16="http://schemas.microsoft.com/office/drawing/2014/main" id="{2E89EB55-2C8A-534D-AF6B-B7B7696A8F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9991" y="2332070"/>
            <a:ext cx="2297186" cy="7527676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C23F3EE1-2818-294B-A914-DF42F4B9FEB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548702" y="3340870"/>
            <a:ext cx="965212" cy="96521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1ED0E-298D-B24D-A30B-7CBCBD25415E}"/>
              </a:ext>
            </a:extLst>
          </p:cNvPr>
          <p:cNvSpPr txBox="1"/>
          <p:nvPr userDrawn="1"/>
        </p:nvSpPr>
        <p:spPr>
          <a:xfrm>
            <a:off x="6286392" y="46416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B545539-5FAA-E848-A106-EE96F263569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92090" y="7333064"/>
            <a:ext cx="4661764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28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1C0E369-8257-A84B-9B08-20E0C3BFA1B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5036380" y="10972190"/>
            <a:ext cx="4661764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28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05D6EC7-522F-1547-91B6-2B06E101254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894708" y="7517790"/>
            <a:ext cx="4661764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28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0C9EE5B1-D4AB-D54E-B3F8-177F34578F6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4679144" y="10898298"/>
            <a:ext cx="4661764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28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F2077BD5-1D52-234B-8602-CB3609941FA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19334270" y="7480842"/>
            <a:ext cx="4661764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28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4AC932B-80F5-8941-A6D7-19AC5BE501D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82653" y="5900430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600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31FC4958-76D4-AB44-A605-0AED285DCD3C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0249075" y="5900430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600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7777766-D145-6149-B22D-42257E806E35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19788491" y="5900430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600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34A9BE4-8925-2C46-A79C-5459158AA4F1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5407025" y="9335608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600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CEEFF71-D2A4-664F-A6AA-3E1A99DF643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14971155" y="9335608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600" b="1" i="0">
                <a:gradFill>
                  <a:gsLst>
                    <a:gs pos="0">
                      <a:srgbClr val="F2CA04"/>
                    </a:gs>
                    <a:gs pos="100000">
                      <a:srgbClr val="F28705"/>
                    </a:gs>
                  </a:gsLst>
                  <a:lin ang="5400000" scaled="1"/>
                </a:gra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63395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230">
          <p15:clr>
            <a:srgbClr val="FBAE40"/>
          </p15:clr>
        </p15:guide>
        <p15:guide id="4" orient="horz" pos="284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erentiator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 descr="Image">
            <a:extLst>
              <a:ext uri="{FF2B5EF4-FFF2-40B4-BE49-F238E27FC236}">
                <a16:creationId xmlns:a16="http://schemas.microsoft.com/office/drawing/2014/main" id="{F9B303E1-EEF2-A046-AB70-88F45516D1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4581" y="2432305"/>
            <a:ext cx="9634838" cy="833953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7526216" y="9612924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111643" y="5146763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B588BE6-6BBB-2143-A0F2-EA31346919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521287" y="5146763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0117CD-7B3B-AC46-9D45-08156A7671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03" y="5896717"/>
            <a:ext cx="3380794" cy="1761822"/>
          </a:xfrm>
          <a:prstGeom prst="rect">
            <a:avLst/>
          </a:prstGeom>
        </p:spPr>
      </p:pic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2926F3A8-2894-484B-B789-477284D295D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811503" y="8974045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7059BF4-A860-8649-A11D-AB2B7B0A0FF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300902" y="4658084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C6039A2-C2F2-8449-9B56-1F29E58AAED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00903" y="3619364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877A9E-5044-CA4B-BA82-9D7566BD585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6286956" y="4658084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567EE8B-FE83-6846-ACAD-D57916181EA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6286957" y="3619364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7B026EC-187E-2747-81C4-996A4BF72D8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0272356" y="12005868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827D09D-C453-3142-9997-37C77D8700B9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10272357" y="10967148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750472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39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3385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erentiator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 descr="Image">
            <a:extLst>
              <a:ext uri="{FF2B5EF4-FFF2-40B4-BE49-F238E27FC236}">
                <a16:creationId xmlns:a16="http://schemas.microsoft.com/office/drawing/2014/main" id="{68D9F68A-A16E-3046-95E2-F3909D31C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1946" y="2"/>
            <a:ext cx="14280104" cy="1428010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7526216" y="9612924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43797" y="4424563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B588BE6-6BBB-2143-A0F2-EA31346919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80329" y="4458171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0117CD-7B3B-AC46-9D45-08156A7671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03" y="5896717"/>
            <a:ext cx="3380794" cy="1761822"/>
          </a:xfrm>
          <a:prstGeom prst="rect">
            <a:avLst/>
          </a:prstGeom>
        </p:spPr>
      </p:pic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DCD78362-FC4C-EE43-B268-9172D6EDB45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4643797" y="9156819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7F78A241-B58F-794A-93F6-6B02D192878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80329" y="9190427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ABF5CC8-1C65-3144-B120-F87F15233B9B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300902" y="4658084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0DB101C-73C9-214F-A9F6-DA78866BE56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00903" y="3619364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0A53F04-E58E-2648-BF63-D790AADCFA83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6286956" y="4658084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EE83548-04A4-F34B-8705-D1EA59AB94F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6286957" y="3619364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0DA0830-7C60-E043-92BC-F59227D0C56E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300902" y="10887434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7C69F3E4-5898-A844-A26F-76729E2EA85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4300903" y="9848714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B6653B8-2909-694F-B34E-7E083644337B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16286956" y="10887434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BCD738-7092-9D43-965A-EEC800389999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16286957" y="9848714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8814859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39">
          <p15:clr>
            <a:srgbClr val="FBAE40"/>
          </p15:clr>
        </p15:guide>
        <p15:guide id="3" pos="2570">
          <p15:clr>
            <a:srgbClr val="FBAE40"/>
          </p15:clr>
        </p15:guide>
        <p15:guide id="4" orient="horz" pos="3385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erentiator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" descr="Image">
            <a:extLst>
              <a:ext uri="{FF2B5EF4-FFF2-40B4-BE49-F238E27FC236}">
                <a16:creationId xmlns:a16="http://schemas.microsoft.com/office/drawing/2014/main" id="{41B42FB2-CA94-5C4C-B30F-472CCC968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3001" y="3117273"/>
            <a:ext cx="6937998" cy="720228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7526216" y="9612924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8EF8731C-BB64-B648-898A-F24B25F00C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816465" y="8789243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D7492D78-EF93-9F4E-9710-661C5D17A4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35703" y="6980135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22F587AD-CC2E-C44B-9044-2B7C6C52F9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416923" y="6980133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EF0751ED-8370-B841-88AF-40CB13F295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506861" y="3905251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B588BE6-6BBB-2143-A0F2-EA31346919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144423" y="3986069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0117CD-7B3B-AC46-9D45-08156A7671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03" y="5437709"/>
            <a:ext cx="3380794" cy="1761822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5D1CAA3-EDF8-6D48-8017-105D91BE9AC9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605070" y="3484584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2CF95D5F-3DB0-E44E-A0E6-9ED331A7084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605071" y="2445864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4002198-759A-9D4A-B6FB-F86AB34C2A7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724332" y="8950346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8B5E70B-C17C-1046-8CF6-116AE99A51B1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724333" y="7911626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D0CBF03-9C01-C043-9CD5-D39AB6B571F8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16196698" y="3484584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F26DADE-240F-4347-97B2-5623EF3DF63E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6196699" y="2445864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49F16E2-5ADC-964D-8A83-A9848EC5E47D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16196698" y="8950346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8350500-B780-1748-8E24-756997F92510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16196699" y="7911626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640BA859-E9C2-AC48-8598-33FB8FBB79C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10310246" y="11742760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B571F5A-0865-E946-B373-70BA0AACA213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10310247" y="10704040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7819232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23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3135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erentiator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1DF6-4E05-464A-ACD9-C5F8493844C2}"/>
              </a:ext>
            </a:extLst>
          </p:cNvPr>
          <p:cNvSpPr txBox="1"/>
          <p:nvPr userDrawn="1"/>
        </p:nvSpPr>
        <p:spPr>
          <a:xfrm>
            <a:off x="7526216" y="9612924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2639C7E2-1831-B84D-B36C-89D528291C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473" y="2766647"/>
            <a:ext cx="8007054" cy="8954782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816465" y="3905251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8EF8731C-BB64-B648-898A-F24B25F00C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816465" y="9643321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D7492D78-EF93-9F4E-9710-661C5D17A4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49435" y="8217191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22F587AD-CC2E-C44B-9044-2B7C6C52F9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282829" y="8217191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EF0751ED-8370-B841-88AF-40CB13F295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282829" y="5348155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B588BE6-6BBB-2143-A0F2-EA31346919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249435" y="5348155"/>
            <a:ext cx="751070" cy="75107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0117CD-7B3B-AC46-9D45-08156A7671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603" y="6099225"/>
            <a:ext cx="3380794" cy="1761822"/>
          </a:xfrm>
          <a:prstGeom prst="rect">
            <a:avLst/>
          </a:prstGeom>
        </p:spPr>
      </p:pic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239669C-A4BD-B843-A7A1-45500374BE7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605070" y="4856656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6697F791-F59C-9446-A1F4-48AAC9D68CE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605071" y="3817936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E93D7321-F5DD-C445-8AA3-11F7AD33F1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724332" y="10322418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06B6560-C71C-0447-8829-C84B34EC556F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724333" y="9283698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07D97F11-35D4-FD4B-82CD-A738593407E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16149370" y="4856656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2FE56095-F01F-9345-B502-06B7BF4294D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6149371" y="3817936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52CB4A2-148A-5F4A-A47F-09DB5204B17F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16268632" y="10322418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6837B3D-F357-E14B-895F-DA0F4F1645A6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16268633" y="9283698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C03FCD41-36AE-514C-8949-1311954B5362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10325032" y="11865468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FF1461E-E1DA-0E4F-B5EB-B7BE60CB7781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10325033" y="10826748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8AD02605-FC58-F946-8A2B-C036FD6043C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10325032" y="1749918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CBC8CCB6-E02B-9F45-9F52-AAB06C64D79F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10325033" y="711198"/>
            <a:ext cx="3839406" cy="669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4000" b="1" i="0">
                <a:solidFill>
                  <a:srgbClr val="4F4F4F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6172859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23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3135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TA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79F58B-7018-FA4B-812D-B62EF642F7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560834" y="4466634"/>
            <a:ext cx="4705784" cy="55406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E5A3C1-EEDE-7548-A337-059287CBAB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H="1">
            <a:off x="5143628" y="4488872"/>
            <a:ext cx="4663812" cy="54912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A6C7D80-5835-5040-AA8C-1F5431AC22A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9839108" y="4466634"/>
            <a:ext cx="4705784" cy="55406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B044149-10C8-F847-900E-B23E6B4FF8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H="1">
            <a:off x="14544892" y="4488872"/>
            <a:ext cx="4663812" cy="54912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28F8140-23C8-CB40-9254-C0C5F252FB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19117382" y="4466634"/>
            <a:ext cx="4705784" cy="5540684"/>
          </a:xfrm>
          <a:prstGeom prst="rect">
            <a:avLst/>
          </a:prstGeom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89781" y="6572051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453A160E-28C6-3148-832B-48D9F2A0BF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4909" y="6572051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6C532458-B883-CA4A-8FA5-346D316B0A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523787" y="6572051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13C0A01-C933-7E45-810A-7944DD6B4C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250165" y="6572051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9A5BA67E-AB03-5747-B2F0-6BAAAF5EDCA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762789" y="6572051"/>
            <a:ext cx="1324902" cy="132490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41F9341-3D8C-0046-91B4-1212D6F14D4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94022" y="2111872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2443266-CC65-5848-A4DC-884CBB327768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0272296" y="2111872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8F848E4-953C-AF44-85AB-D80ABBC85A7C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9616320" y="2111872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B4CDF55-2890-8146-B831-01FF41962DA8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5783476" y="10970122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FCB688B-688D-964C-8741-F3DC81193ED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5079390" y="10970122"/>
            <a:ext cx="3839408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8869053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23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313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icture- conten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45B56B7-6CCC-CB48-991D-4E9EED06F6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41112" y="3546476"/>
            <a:ext cx="10857064" cy="862114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5E65378-5078-E042-9372-119736B392C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85824" y="3546476"/>
            <a:ext cx="11306176" cy="862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8959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TA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solidFill>
              <a:srgbClr val="000001"/>
            </a:solidFill>
            <a:prstDash val="sysDot"/>
          </a:ln>
        </p:spPr>
        <p:txBody>
          <a:bodyPr anchor="b">
            <a:noAutofit/>
          </a:bodyPr>
          <a:lstStyle>
            <a:lvl1pPr algn="l">
              <a:defRPr sz="6400" b="1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7FD61D8-92CF-2043-97EA-6AF620AE983E}"/>
              </a:ext>
            </a:extLst>
          </p:cNvPr>
          <p:cNvSpPr txBox="1">
            <a:spLocks/>
          </p:cNvSpPr>
          <p:nvPr userDrawn="1"/>
        </p:nvSpPr>
        <p:spPr>
          <a:xfrm>
            <a:off x="21124191" y="12758842"/>
            <a:ext cx="2792790" cy="462504"/>
          </a:xfrm>
          <a:prstGeom prst="rect">
            <a:avLst/>
          </a:prstGeom>
        </p:spPr>
        <p:txBody>
          <a:bodyPr vert="horz" lIns="182880" tIns="91440" rIns="182880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i="0">
                <a:solidFill>
                  <a:srgbClr val="4F4F4F"/>
                </a:solidFill>
                <a:latin typeface="Gilroy-SemiBold ☞" pitchFamily="2" charset="77"/>
              </a:rPr>
              <a:t>01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9552B669-E55D-F64A-8626-363ED9590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4997" y="9859747"/>
            <a:ext cx="4582794" cy="385625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9E489-EF5C-A44F-BE18-002A729F62D4}"/>
              </a:ext>
            </a:extLst>
          </p:cNvPr>
          <p:cNvSpPr txBox="1"/>
          <p:nvPr userDrawn="1"/>
        </p:nvSpPr>
        <p:spPr>
          <a:xfrm>
            <a:off x="9725890" y="15794182"/>
            <a:ext cx="0" cy="0"/>
          </a:xfrm>
          <a:prstGeom prst="rect">
            <a:avLst/>
          </a:prstGeom>
          <a:noFill/>
        </p:spPr>
        <p:txBody>
          <a:bodyPr vert="horz" wrap="none" lIns="182880" tIns="91440" rIns="182880" bIns="91440" rtlCol="0">
            <a:noAutofit/>
          </a:bodyPr>
          <a:lstStyle/>
          <a:p>
            <a:pPr algn="l"/>
            <a:endParaRPr lang="en-US" sz="11200"/>
          </a:p>
        </p:txBody>
      </p:sp>
      <p:pic>
        <p:nvPicPr>
          <p:cNvPr id="24" name="Group 260.png" descr="Group 260.png">
            <a:extLst>
              <a:ext uri="{FF2B5EF4-FFF2-40B4-BE49-F238E27FC236}">
                <a16:creationId xmlns:a16="http://schemas.microsoft.com/office/drawing/2014/main" id="{3E566324-A93B-D548-89D2-6B4D6C23BE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411" y="2115017"/>
            <a:ext cx="6662902" cy="5457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Group 260.png" descr="Group 260.png">
            <a:extLst>
              <a:ext uri="{FF2B5EF4-FFF2-40B4-BE49-F238E27FC236}">
                <a16:creationId xmlns:a16="http://schemas.microsoft.com/office/drawing/2014/main" id="{2D581B5D-BF00-CE45-988D-AA3DDE23EE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155" y="2115017"/>
            <a:ext cx="6662902" cy="5457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Group 260.png" descr="Group 260.png">
            <a:extLst>
              <a:ext uri="{FF2B5EF4-FFF2-40B4-BE49-F238E27FC236}">
                <a16:creationId xmlns:a16="http://schemas.microsoft.com/office/drawing/2014/main" id="{AA01A34F-CDC5-BC43-AC3F-9C955568830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2899" y="2115017"/>
            <a:ext cx="6662902" cy="5457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Group 260.png" descr="Group 260.png">
            <a:extLst>
              <a:ext uri="{FF2B5EF4-FFF2-40B4-BE49-F238E27FC236}">
                <a16:creationId xmlns:a16="http://schemas.microsoft.com/office/drawing/2014/main" id="{DBEB18E4-D29C-8347-A74E-6FC13216E7A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7254079" y="7223917"/>
            <a:ext cx="6662902" cy="5457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Group 260.png" descr="Group 260.png">
            <a:extLst>
              <a:ext uri="{FF2B5EF4-FFF2-40B4-BE49-F238E27FC236}">
                <a16:creationId xmlns:a16="http://schemas.microsoft.com/office/drawing/2014/main" id="{041D7494-48FE-174B-83C8-98F31CD8D8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146333" y="7223917"/>
            <a:ext cx="6662902" cy="5457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Group 260.png" descr="Group 260.png">
            <a:extLst>
              <a:ext uri="{FF2B5EF4-FFF2-40B4-BE49-F238E27FC236}">
                <a16:creationId xmlns:a16="http://schemas.microsoft.com/office/drawing/2014/main" id="{5054C736-5823-5843-8EA0-8EF5EA147DE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038589" y="7223917"/>
            <a:ext cx="6662902" cy="5457234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F3DB467-C52D-0847-9099-4436DA87A3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37599" y="3290577"/>
            <a:ext cx="1039634" cy="103963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2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C8FC98F7-58E8-5441-9AFA-A065E6EE65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62793" y="3290577"/>
            <a:ext cx="1039634" cy="103963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2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0" name="Picture Placeholder 3">
            <a:extLst>
              <a:ext uri="{FF2B5EF4-FFF2-40B4-BE49-F238E27FC236}">
                <a16:creationId xmlns:a16="http://schemas.microsoft.com/office/drawing/2014/main" id="{7E85C92D-52D6-7B40-85EF-E2D1B414D9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264237" y="3290577"/>
            <a:ext cx="1039634" cy="103963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2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5A3FBADE-4408-B941-94E7-4DC60442C1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10241" y="8373215"/>
            <a:ext cx="1039634" cy="103963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2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71F2C47C-A185-B849-80A2-EA0098A07EA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59187" y="8373215"/>
            <a:ext cx="1039634" cy="103963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2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B90E17B8-3330-6449-AE8A-6BB3E2BCBC8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1489379" y="8373215"/>
            <a:ext cx="1039634" cy="1039634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200" b="0" i="0">
                <a:latin typeface="Gilroy-Medium ☞" pitchFamily="2" charset="77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EFB99E69-F7AF-DB49-866A-3BC8F5018B6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539525" y="3504988"/>
            <a:ext cx="2461226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482D2BD-59F6-E24C-8C65-75F83B2289D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0603283" y="3504988"/>
            <a:ext cx="2461226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76876C1-43F2-604C-99CB-CB7CD834DEAC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7632733" y="3504988"/>
            <a:ext cx="2461226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8EE3E7E-833E-5C42-8B92-FE05A590350D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425351" y="8860458"/>
            <a:ext cx="2461226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73D45F8-A221-6648-A733-2CC89157D3BF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1489109" y="8860458"/>
            <a:ext cx="2461226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2DCEF6B-4C31-154C-9659-70910713E88E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18518559" y="8860458"/>
            <a:ext cx="2461226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sz="3200"/>
            </a:lvl1pPr>
          </a:lstStyle>
          <a:p>
            <a:pPr lvl="0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6926339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106">
          <p15:clr>
            <a:srgbClr val="FBAE40"/>
          </p15:clr>
        </p15:guide>
        <p15:guide id="2" orient="horz" pos="123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3135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 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554D44B-B473-BB42-BCF1-E175A79E44BB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635648" y="8652340"/>
            <a:ext cx="7090376" cy="168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5600" b="1" i="0" spc="1200">
                <a:solidFill>
                  <a:schemeClr val="bg1"/>
                </a:solidFill>
                <a:latin typeface="Gilroy-SemiBold ☞" pitchFamily="2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F609BDD-E02D-FC48-92CD-3E0DEA8A79E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34722" y="11225714"/>
            <a:ext cx="5794728" cy="2106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6400" baseline="46875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l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5600" u="sng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johndoe@gmail.com</a:t>
            </a:r>
          </a:p>
          <a:p>
            <a:pPr algn="l">
              <a:defRPr sz="3200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5600">
                <a:solidFill>
                  <a:schemeClr val="bg1"/>
                </a:solidFill>
              </a:rPr>
              <a:t>99999 99999</a:t>
            </a:r>
          </a:p>
          <a:p>
            <a:pPr lvl="0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222391-521C-4345-9855-857CDF1DE37B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264172" y="11225714"/>
            <a:ext cx="7461852" cy="2106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7200" baseline="41666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6400" u="sng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  <a:p>
            <a:pPr algn="ctr">
              <a:defRPr sz="3600" baseline="41666">
                <a:latin typeface="Gilroy-Medium"/>
                <a:ea typeface="Gilroy-Medium"/>
                <a:cs typeface="Gilroy-Medium"/>
                <a:sym typeface="Gilroy-Medium"/>
              </a:defRPr>
            </a:pPr>
            <a:endParaRPr lang="en-IN" sz="6400">
              <a:solidFill>
                <a:schemeClr val="bg1"/>
              </a:solidFill>
            </a:endParaRPr>
          </a:p>
          <a:p>
            <a:pPr algn="ctr">
              <a:defRPr sz="3600" baseline="41666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6400">
                <a:solidFill>
                  <a:schemeClr val="bg1"/>
                </a:solidFill>
              </a:rPr>
              <a:t>020-6719-0000</a:t>
            </a:r>
          </a:p>
          <a:p>
            <a:pPr lvl="0"/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732F3DD-16C5-F746-90C8-365A052ACFB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16255504" y="11225714"/>
            <a:ext cx="7801772" cy="2106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6400" baseline="46875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l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6400">
                <a:solidFill>
                  <a:schemeClr val="bg1"/>
                </a:solidFill>
              </a:rPr>
              <a:t>Ideas to Impacts Innovations Pvt Ltd, </a:t>
            </a:r>
            <a:r>
              <a:rPr lang="en-IN" sz="6400" err="1">
                <a:solidFill>
                  <a:schemeClr val="bg1"/>
                </a:solidFill>
              </a:rPr>
              <a:t>Pallod</a:t>
            </a:r>
            <a:r>
              <a:rPr lang="en-IN" sz="6400">
                <a:solidFill>
                  <a:schemeClr val="bg1"/>
                </a:solidFill>
              </a:rPr>
              <a:t> Farms 3, </a:t>
            </a:r>
            <a:r>
              <a:rPr lang="en-IN" sz="6400" err="1">
                <a:solidFill>
                  <a:schemeClr val="bg1"/>
                </a:solidFill>
              </a:rPr>
              <a:t>Baner</a:t>
            </a:r>
            <a:r>
              <a:rPr lang="en-IN" sz="6400">
                <a:solidFill>
                  <a:schemeClr val="bg1"/>
                </a:solidFill>
              </a:rPr>
              <a:t>, Pune 411045 Maharashtra, India</a:t>
            </a:r>
          </a:p>
          <a:p>
            <a:pPr lvl="0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C145681-691F-6D44-9CE1-CFF09230231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439223" y="4854673"/>
            <a:ext cx="5483226" cy="290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400"/>
            </a:lvl1pPr>
          </a:lstStyle>
          <a:p>
            <a:pPr lvl="0"/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05585883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orient="horz" pos="323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- website- tagli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1739FCE-B6E6-E44A-8482-68FCED183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4375" y="5953622"/>
            <a:ext cx="16699486" cy="1704248"/>
          </a:xfrm>
        </p:spPr>
        <p:txBody>
          <a:bodyPr>
            <a:normAutofit/>
          </a:bodyPr>
          <a:lstStyle>
            <a:lvl1pPr marL="0" indent="0" algn="l">
              <a:buNone/>
              <a:defRPr sz="5600" b="1" i="0" spc="0">
                <a:solidFill>
                  <a:schemeClr val="bg1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“ACCELERATING THE FUTURE OF WORK THEREBY, DISTRIBUTING THE FUTURE EVENLY”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825996B-C3B3-7346-B518-8C3EF37D70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74751" y="5403885"/>
            <a:ext cx="4774106" cy="290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400"/>
            </a:lvl1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8D7BC16-09C5-0B4E-BAE7-1261939C53FC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736479" y="12003480"/>
            <a:ext cx="8888710" cy="77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7200" baseline="41666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6400" u="sng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13B9E5-01D6-A24B-95FA-350D1F88284A}"/>
              </a:ext>
            </a:extLst>
          </p:cNvPr>
          <p:cNvCxnSpPr/>
          <p:nvPr userDrawn="1"/>
        </p:nvCxnSpPr>
        <p:spPr>
          <a:xfrm>
            <a:off x="6518524" y="4092758"/>
            <a:ext cx="0" cy="5108028"/>
          </a:xfrm>
          <a:prstGeom prst="line">
            <a:avLst/>
          </a:prstGeom>
          <a:ln w="25400">
            <a:gradFill>
              <a:gsLst>
                <a:gs pos="0">
                  <a:srgbClr val="4FA6DA"/>
                </a:gs>
                <a:gs pos="100000">
                  <a:srgbClr val="01617A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3203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orient="horz" pos="2137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- website- tagline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1739FCE-B6E6-E44A-8482-68FCED183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2251" y="6005876"/>
            <a:ext cx="16699486" cy="1704248"/>
          </a:xfrm>
        </p:spPr>
        <p:txBody>
          <a:bodyPr>
            <a:normAutofit/>
          </a:bodyPr>
          <a:lstStyle>
            <a:lvl1pPr marL="0" indent="0" algn="ctr">
              <a:buNone/>
              <a:defRPr sz="5600" b="1" i="0" spc="0">
                <a:solidFill>
                  <a:schemeClr val="bg1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“ACCELERATING THE FUTURE OF WORK THEREBY, DISTRIBUTING THE FUTURE EVENLY”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9953FC2-01D9-014F-8642-BD28D3E46DA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74749" y="1920947"/>
            <a:ext cx="5483226" cy="290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4400"/>
            </a:lvl1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9D7EC99-6A91-804D-9722-1C8BC3E740F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736479" y="12003480"/>
            <a:ext cx="8888710" cy="77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7200" baseline="41666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6400" u="sng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</p:txBody>
      </p:sp>
    </p:spTree>
    <p:extLst>
      <p:ext uri="{BB962C8B-B14F-4D97-AF65-F5344CB8AC3E}">
        <p14:creationId xmlns:p14="http://schemas.microsoft.com/office/powerpoint/2010/main" val="318716365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orient="horz" pos="2137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AE5D36-DF67-674F-92AA-EE79117248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809B4B6-9267-3547-9419-F95AEB619C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66800" y="8707865"/>
            <a:ext cx="9450392" cy="1200150"/>
          </a:xfrm>
        </p:spPr>
        <p:txBody>
          <a:bodyPr>
            <a:normAutofit/>
          </a:bodyPr>
          <a:lstStyle>
            <a:lvl1pPr marL="0" indent="0" algn="ctr">
              <a:buNone/>
              <a:defRPr sz="5600" b="1" i="0" spc="1200">
                <a:solidFill>
                  <a:schemeClr val="bg1"/>
                </a:solidFill>
                <a:latin typeface="Gilroy-Bold ☞" pitchFamily="2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8BAEF5D-C5A3-874E-B035-89C58C60581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439223" y="4854673"/>
            <a:ext cx="5483226" cy="290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400"/>
            </a:lvl1pPr>
          </a:lstStyle>
          <a:p>
            <a:pPr lvl="0"/>
            <a:r>
              <a:rPr lang="en-US"/>
              <a:t>Logo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06F8316-F827-6048-841B-1A060F9D6EC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736479" y="12003480"/>
            <a:ext cx="8888710" cy="77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7200" baseline="41666">
                <a:solidFill>
                  <a:schemeClr val="bg1"/>
                </a:solidFill>
                <a:latin typeface="Gilroy-Medium"/>
                <a:sym typeface="Gilroy-Medium"/>
              </a:defRPr>
            </a:lvl1pPr>
          </a:lstStyle>
          <a:p>
            <a:pPr algn="ctr">
              <a:defRPr sz="3200" baseline="46875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6400" u="sng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www.ideastoimpacts.com</a:t>
            </a:r>
          </a:p>
        </p:txBody>
      </p:sp>
    </p:spTree>
    <p:extLst>
      <p:ext uri="{BB962C8B-B14F-4D97-AF65-F5344CB8AC3E}">
        <p14:creationId xmlns:p14="http://schemas.microsoft.com/office/powerpoint/2010/main" val="369979709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orient="horz" pos="213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793" y="13049250"/>
            <a:ext cx="431293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>
            <a:spLocks noGrp="1"/>
          </p:cNvSpPr>
          <p:nvPr>
            <p:ph type="pic" idx="21"/>
          </p:nvPr>
        </p:nvSpPr>
        <p:spPr>
          <a:xfrm>
            <a:off x="11299229" y="-38100"/>
            <a:ext cx="13756503" cy="1377348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1028700" y="6057900"/>
            <a:ext cx="10147300" cy="4191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8700" y="4813300"/>
            <a:ext cx="10147300" cy="1244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sz="3200" cap="all" spc="512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793" y="13049250"/>
            <a:ext cx="431293" cy="5207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agline-picture- content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BF7A50A7-6D0C-0E4B-BD07-7B449BE022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2652" y="3546476"/>
            <a:ext cx="10857064" cy="8621140"/>
          </a:xfrm>
          <a:solidFill>
            <a:schemeClr val="bg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2407C35-9F56-894F-A024-27528E0B55B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652" y="1639280"/>
            <a:ext cx="22615524" cy="898524"/>
          </a:xfrm>
          <a:noFill/>
          <a:ln>
            <a:noFill/>
            <a:prstDash val="sysDot"/>
          </a:ln>
        </p:spPr>
        <p:txBody>
          <a:bodyPr>
            <a:noAutofit/>
          </a:bodyPr>
          <a:lstStyle>
            <a:lvl1pPr marL="0" indent="0" algn="l">
              <a:buNone/>
              <a:defRPr sz="4000" b="0" i="0" spc="0">
                <a:gradFill>
                  <a:gsLst>
                    <a:gs pos="0">
                      <a:srgbClr val="4FA6DA"/>
                    </a:gs>
                    <a:gs pos="100000">
                      <a:srgbClr val="01617A"/>
                    </a:gs>
                  </a:gsLst>
                  <a:lin ang="5400000" scaled="1"/>
                </a:gradFill>
                <a:latin typeface="Gilroy-SemiBold ☞" pitchFamily="2" charset="77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IN"/>
              <a:t>TAGLINE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7A5D20D-A4A0-3A46-B046-BA958574519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192000" y="3546476"/>
            <a:ext cx="11306176" cy="86211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7906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-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E906D239-3F23-E541-9D31-4213B6C3C9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4931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1859" y="8655479"/>
            <a:ext cx="6044951" cy="5086606"/>
          </a:xfrm>
          <a:prstGeom prst="rect">
            <a:avLst/>
          </a:prstGeom>
          <a:ln w="12700">
            <a:miter lim="400000"/>
          </a:ln>
          <a:effectLst>
            <a:reflection stA="33221" endPos="40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4506D-5388-4FD2-8E47-A69AD3B54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653" y="487580"/>
            <a:ext cx="9048746" cy="1011020"/>
          </a:xfrm>
          <a:ln>
            <a:noFill/>
            <a:prstDash val="sysDot"/>
          </a:ln>
        </p:spPr>
        <p:txBody>
          <a:bodyPr anchor="b">
            <a:noAutofit/>
          </a:bodyPr>
          <a:lstStyle>
            <a:lvl1pPr algn="l">
              <a:defRPr sz="6400" b="0" i="0" spc="1200">
                <a:solidFill>
                  <a:srgbClr val="4F4F4F"/>
                </a:solidFill>
                <a:latin typeface="Gilroy-SemiBold ☞" pitchFamily="2" charset="7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6676EA-3D1D-B749-BD25-72490CCDA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129" y="487580"/>
            <a:ext cx="2089150" cy="1088712"/>
          </a:xfrm>
          <a:prstGeom prst="rect">
            <a:avLst/>
          </a:prstGeom>
        </p:spPr>
      </p:pic>
      <p:sp>
        <p:nvSpPr>
          <p:cNvPr id="12" name="03">
            <a:extLst>
              <a:ext uri="{FF2B5EF4-FFF2-40B4-BE49-F238E27FC236}">
                <a16:creationId xmlns:a16="http://schemas.microsoft.com/office/drawing/2014/main" id="{AE90EFDB-9559-6F44-9918-012DC09133C0}"/>
              </a:ext>
            </a:extLst>
          </p:cNvPr>
          <p:cNvSpPr txBox="1"/>
          <p:nvPr userDrawn="1"/>
        </p:nvSpPr>
        <p:spPr>
          <a:xfrm>
            <a:off x="46113622" y="257926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13" name="03">
            <a:extLst>
              <a:ext uri="{FF2B5EF4-FFF2-40B4-BE49-F238E27FC236}">
                <a16:creationId xmlns:a16="http://schemas.microsoft.com/office/drawing/2014/main" id="{671D348B-6ECD-F942-B1B7-1E2EA946BC0D}"/>
              </a:ext>
            </a:extLst>
          </p:cNvPr>
          <p:cNvSpPr txBox="1"/>
          <p:nvPr userDrawn="1"/>
        </p:nvSpPr>
        <p:spPr>
          <a:xfrm>
            <a:off x="46418422" y="26097438"/>
            <a:ext cx="1333840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lvl="8" algn="r">
              <a:defRPr sz="2400">
                <a:solidFill>
                  <a:srgbClr val="4F4F4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4800"/>
              <a:t>03</a:t>
            </a:r>
          </a:p>
        </p:txBody>
      </p:sp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9FF3B0FC-E520-9649-AB0F-1C23D126F1F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2610807" y="3546476"/>
            <a:ext cx="10887370" cy="856830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4400" b="0" i="0">
                <a:solidFill>
                  <a:srgbClr val="4F4F4F"/>
                </a:solidFill>
                <a:latin typeface="Gilroy-Medium ☞" pitchFamily="2" charset="77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8E3CD2-5D15-284C-8BE7-CF43E299F4A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85824" y="3546476"/>
            <a:ext cx="11306176" cy="86211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sz="440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17701448" y="12695116"/>
            <a:ext cx="5806831" cy="730250"/>
          </a:xfrm>
        </p:spPr>
        <p:txBody>
          <a:bodyPr/>
          <a:lstStyle/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8715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orient="horz" pos="111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9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75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slideLayout" Target="../slideLayouts/slideLayout73.xml"/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38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F28DA05-5A20-0E46-BA23-2D0A233C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698616" cy="260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CC62B5-66D2-0641-A759-EB5021A2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33664"/>
            <a:ext cx="22371024" cy="892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7475199" y="12712700"/>
            <a:ext cx="580683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Gilroy-SemiBold ☞"/>
              </a:defRPr>
            </a:lvl1pPr>
          </a:lstStyle>
          <a:p>
            <a:fld id="{6BE4006C-3E8C-43D4-AC9B-61402CF603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736" r:id="rId37"/>
    <p:sldLayoutId id="2147483737" r:id="rId38"/>
  </p:sldLayoutIdLst>
  <p:transition spd="med"/>
  <p:hf hdr="0" ftr="0" dt="0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solidFill>
            <a:srgbClr val="4F4F4F"/>
          </a:solidFill>
          <a:uFillTx/>
          <a:latin typeface="Gilroy-SemiBold ☞" pitchFamily="2" charset="77"/>
          <a:ea typeface="+mn-ea"/>
          <a:cs typeface="+mn-cs"/>
          <a:sym typeface="Avenir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>
          <a:srgbClr val="646464"/>
        </a:buClr>
        <a:buSzPct val="50000"/>
        <a:buFontTx/>
        <a:buBlip>
          <a:blip r:embed="rId40"/>
        </a:buBlip>
        <a:tabLst/>
        <a:defRPr sz="4800" b="0" i="0" u="none" strike="noStrike" cap="none" spc="0" baseline="0">
          <a:solidFill>
            <a:srgbClr val="4F4F4F"/>
          </a:solidFill>
          <a:uFillTx/>
          <a:latin typeface="Gilroy-Medium ☞" pitchFamily="2" charset="77"/>
          <a:ea typeface="+mn-ea"/>
          <a:cs typeface="+mn-cs"/>
          <a:sym typeface="Avenir Light"/>
        </a:defRPr>
      </a:lvl1pPr>
      <a:lvl2pPr marL="1270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>
          <a:srgbClr val="F2CA04"/>
        </a:buClr>
        <a:buSzPct val="90000"/>
        <a:buFontTx/>
        <a:buChar char="•"/>
        <a:tabLst/>
        <a:defRPr sz="3600" b="0" i="0" u="none" strike="noStrike" cap="none" spc="0" baseline="0">
          <a:solidFill>
            <a:srgbClr val="4F4F4F"/>
          </a:solidFill>
          <a:uFillTx/>
          <a:latin typeface="Gilroy-Medium ☞" pitchFamily="2" charset="77"/>
          <a:ea typeface="+mn-ea"/>
          <a:cs typeface="+mn-cs"/>
          <a:sym typeface="Avenir Light"/>
        </a:defRPr>
      </a:lvl2pPr>
      <a:lvl3pPr marL="1905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>
          <a:srgbClr val="F2CA04"/>
        </a:buClr>
        <a:buSzPct val="90000"/>
        <a:buFont typeface="Courier New" panose="02070309020205020404" pitchFamily="49" charset="0"/>
        <a:buChar char="o"/>
        <a:tabLst/>
        <a:defRPr sz="2800" b="0" i="0" u="none" strike="noStrike" cap="none" spc="0" baseline="0">
          <a:solidFill>
            <a:srgbClr val="4F4F4F"/>
          </a:solidFill>
          <a:uFillTx/>
          <a:latin typeface="Gilroy-Medium ☞" pitchFamily="2" charset="77"/>
          <a:ea typeface="+mn-ea"/>
          <a:cs typeface="+mn-cs"/>
          <a:sym typeface="Avenir Light"/>
        </a:defRPr>
      </a:lvl3pPr>
      <a:lvl4pPr marL="2540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>
          <a:srgbClr val="F2CA04"/>
        </a:buClr>
        <a:buSzPct val="90000"/>
        <a:buFont typeface="Wingdings" pitchFamily="2" charset="2"/>
        <a:buChar char="Ø"/>
        <a:tabLst/>
        <a:defRPr sz="2400" b="0" i="0" u="none" strike="noStrike" cap="none" spc="0" baseline="0">
          <a:solidFill>
            <a:srgbClr val="4F4F4F"/>
          </a:solidFill>
          <a:uFillTx/>
          <a:latin typeface="Gilroy-Medium ☞" pitchFamily="2" charset="77"/>
          <a:ea typeface="+mn-ea"/>
          <a:cs typeface="+mn-cs"/>
          <a:sym typeface="Avenir Light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F28DA05-5A20-0E46-BA23-2D0A233C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698616" cy="260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CC62B5-66D2-0641-A759-EB5021A2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33664"/>
            <a:ext cx="22371024" cy="892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  <p:sldLayoutId id="2147483734" r:id="rId35"/>
    <p:sldLayoutId id="2147483735" r:id="rId36"/>
    <p:sldLayoutId id="2147483650" r:id="rId37"/>
    <p:sldLayoutId id="2147483662" r:id="rId38"/>
    <p:sldLayoutId id="2147483653" r:id="rId39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all" spc="0" baseline="0">
          <a:solidFill>
            <a:srgbClr val="4F4F4F"/>
          </a:solidFill>
          <a:uFillTx/>
          <a:latin typeface="Gilroy-SemiBold ☞" pitchFamily="2" charset="77"/>
          <a:ea typeface="+mn-ea"/>
          <a:cs typeface="+mn-cs"/>
          <a:sym typeface="Avenir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992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>
          <a:srgbClr val="646464"/>
        </a:buClr>
        <a:buSzPct val="50000"/>
        <a:buFontTx/>
        <a:buBlip>
          <a:blip r:embed="rId41"/>
        </a:buBlip>
        <a:tabLst/>
        <a:defRPr sz="4800" b="0" i="0" u="none" strike="noStrike" cap="none" spc="0" baseline="0">
          <a:solidFill>
            <a:srgbClr val="4F4F4F"/>
          </a:solidFill>
          <a:uFillTx/>
          <a:latin typeface="Gilroy-Medium ☞" pitchFamily="2" charset="77"/>
          <a:ea typeface="+mn-ea"/>
          <a:cs typeface="+mn-cs"/>
          <a:sym typeface="Avenir Light"/>
        </a:defRPr>
      </a:lvl1pPr>
      <a:lvl2pPr marL="1270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>
          <a:srgbClr val="F2CA04"/>
        </a:buClr>
        <a:buSzPct val="90000"/>
        <a:buFontTx/>
        <a:buChar char="•"/>
        <a:tabLst/>
        <a:defRPr sz="3600" b="0" i="0" u="none" strike="noStrike" cap="none" spc="0" baseline="0">
          <a:solidFill>
            <a:srgbClr val="4F4F4F"/>
          </a:solidFill>
          <a:uFillTx/>
          <a:latin typeface="Gilroy-Medium ☞" pitchFamily="2" charset="77"/>
          <a:ea typeface="+mn-ea"/>
          <a:cs typeface="+mn-cs"/>
          <a:sym typeface="Avenir Light"/>
        </a:defRPr>
      </a:lvl2pPr>
      <a:lvl3pPr marL="1905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>
          <a:srgbClr val="F2CA04"/>
        </a:buClr>
        <a:buSzPct val="90000"/>
        <a:buFont typeface="Courier New" panose="02070309020205020404" pitchFamily="49" charset="0"/>
        <a:buChar char="o"/>
        <a:tabLst/>
        <a:defRPr sz="2800" b="0" i="0" u="none" strike="noStrike" cap="none" spc="0" baseline="0">
          <a:solidFill>
            <a:srgbClr val="4F4F4F"/>
          </a:solidFill>
          <a:uFillTx/>
          <a:latin typeface="Gilroy-Medium ☞" pitchFamily="2" charset="77"/>
          <a:ea typeface="+mn-ea"/>
          <a:cs typeface="+mn-cs"/>
          <a:sym typeface="Avenir Light"/>
        </a:defRPr>
      </a:lvl3pPr>
      <a:lvl4pPr marL="2540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>
          <a:srgbClr val="F2CA04"/>
        </a:buClr>
        <a:buSzPct val="90000"/>
        <a:buFont typeface="Wingdings" pitchFamily="2" charset="2"/>
        <a:buChar char="Ø"/>
        <a:tabLst/>
        <a:defRPr sz="2400" b="0" i="0" u="none" strike="noStrike" cap="none" spc="0" baseline="0">
          <a:solidFill>
            <a:srgbClr val="4F4F4F"/>
          </a:solidFill>
          <a:uFillTx/>
          <a:latin typeface="Gilroy-Medium ☞" pitchFamily="2" charset="77"/>
          <a:ea typeface="+mn-ea"/>
          <a:cs typeface="+mn-cs"/>
          <a:sym typeface="Avenir Light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5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4BEF604-A4CF-CC40-96EF-F0F22EAC5D3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 cstate="email">
            <a:alphaModFix amt="8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9793" y="0"/>
            <a:ext cx="24473794" cy="137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3E92F6-6DCE-EC43-8220-C1C4625AF6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0478" y="737320"/>
            <a:ext cx="3487059" cy="1823059"/>
          </a:xfrm>
          <a:prstGeom prst="rect">
            <a:avLst/>
          </a:prstGeom>
        </p:spPr>
      </p:pic>
      <p:sp>
        <p:nvSpPr>
          <p:cNvPr id="8" name="Corporate Presentation">
            <a:extLst>
              <a:ext uri="{FF2B5EF4-FFF2-40B4-BE49-F238E27FC236}">
                <a16:creationId xmlns:a16="http://schemas.microsoft.com/office/drawing/2014/main" id="{5341C130-2453-6D4D-95FA-D9CB72BCCDBD}"/>
              </a:ext>
            </a:extLst>
          </p:cNvPr>
          <p:cNvSpPr txBox="1">
            <a:spLocks/>
          </p:cNvSpPr>
          <p:nvPr/>
        </p:nvSpPr>
        <p:spPr>
          <a:xfrm>
            <a:off x="1231899" y="7287273"/>
            <a:ext cx="2190750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600" b="0" i="0" u="none" strike="noStrike" cap="all" spc="1375" baseline="0">
                <a:solidFill>
                  <a:srgbClr val="FFFFFF"/>
                </a:solidFill>
                <a:uFillTx/>
                <a:latin typeface="Gilroy-Bold"/>
                <a:ea typeface="Gilroy-Bold"/>
                <a:cs typeface="Gilroy-Bold"/>
                <a:sym typeface="Gilroy-Bold"/>
              </a:defRPr>
            </a:lvl1pPr>
            <a:lvl2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2pPr>
            <a:lvl3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3pPr>
            <a:lvl4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4pPr>
            <a:lvl5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5pPr>
            <a:lvl6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0" i="0" u="none" strike="noStrike" cap="all" spc="992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hangingPunct="1"/>
            <a:r>
              <a:rPr lang="en-IN" dirty="0">
                <a:solidFill>
                  <a:srgbClr val="4F4F4F"/>
                </a:solidFill>
              </a:rPr>
              <a:t>AGILE IMPLEMENTATION</a:t>
            </a:r>
          </a:p>
        </p:txBody>
      </p:sp>
      <p:sp>
        <p:nvSpPr>
          <p:cNvPr id="9" name="October 2021">
            <a:extLst>
              <a:ext uri="{FF2B5EF4-FFF2-40B4-BE49-F238E27FC236}">
                <a16:creationId xmlns:a16="http://schemas.microsoft.com/office/drawing/2014/main" id="{E51CCDE2-046D-8943-8831-7C7277A8157A}"/>
              </a:ext>
            </a:extLst>
          </p:cNvPr>
          <p:cNvSpPr txBox="1">
            <a:spLocks/>
          </p:cNvSpPr>
          <p:nvPr/>
        </p:nvSpPr>
        <p:spPr>
          <a:xfrm>
            <a:off x="1320478" y="6576072"/>
            <a:ext cx="219075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384" baseline="0">
                <a:solidFill>
                  <a:srgbClr val="FFFFFF"/>
                </a:solidFill>
                <a:uFillTx/>
                <a:latin typeface="Gilroy-Regular"/>
                <a:ea typeface="Gilroy-Regular"/>
                <a:cs typeface="Gilroy-Regular"/>
                <a:sym typeface="Gilroy-Regular"/>
              </a:defRPr>
            </a:lvl1pPr>
            <a:lvl2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all" spc="512" baseline="0">
                <a:solidFill>
                  <a:srgbClr val="FFFFFF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646464"/>
              </a:buClr>
              <a:buSzPct val="90000"/>
              <a:buFontTx/>
              <a:buChar char="•"/>
              <a:tabLst/>
              <a:defRPr sz="5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Light"/>
              </a:defRPr>
            </a:lvl9pPr>
          </a:lstStyle>
          <a:p>
            <a:pPr hangingPunct="1"/>
            <a:r>
              <a:rPr lang="en-IN" dirty="0">
                <a:solidFill>
                  <a:srgbClr val="4F4F4F"/>
                </a:solidFill>
              </a:rPr>
              <a:t>6 August 2022</a:t>
            </a:r>
          </a:p>
        </p:txBody>
      </p:sp>
    </p:spTree>
    <p:extLst>
      <p:ext uri="{BB962C8B-B14F-4D97-AF65-F5344CB8AC3E}">
        <p14:creationId xmlns:p14="http://schemas.microsoft.com/office/powerpoint/2010/main" val="86290985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52" y="487580"/>
            <a:ext cx="12699997" cy="1011020"/>
          </a:xfrm>
        </p:spPr>
        <p:txBody>
          <a:bodyPr/>
          <a:lstStyle/>
          <a:p>
            <a:r>
              <a:rPr lang="en-IN" dirty="0"/>
              <a:t>AGILE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Agile Sprint Planning</a:t>
            </a:r>
          </a:p>
          <a:p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882651" y="3651250"/>
            <a:ext cx="22615523" cy="8702676"/>
          </a:xfrm>
        </p:spPr>
        <p:txBody>
          <a:bodyPr/>
          <a:lstStyle/>
          <a:p>
            <a:r>
              <a:rPr lang="en-US" dirty="0"/>
              <a:t>Agile Sprint Planning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4006C-3E8C-43D4-AC9B-61402CF60353}" type="slidenum">
              <a:rPr lang="en-IN" smtClean="0"/>
              <a:pPr/>
              <a:t>10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4E3DBB-4E3A-F1CC-77E2-91A0431684BE}"/>
              </a:ext>
            </a:extLst>
          </p:cNvPr>
          <p:cNvGrpSpPr/>
          <p:nvPr/>
        </p:nvGrpSpPr>
        <p:grpSpPr>
          <a:xfrm>
            <a:off x="1714500" y="4690454"/>
            <a:ext cx="21783674" cy="8035448"/>
            <a:chOff x="304800" y="1371600"/>
            <a:chExt cx="9067800" cy="4972050"/>
          </a:xfrm>
        </p:grpSpPr>
        <p:grpSp>
          <p:nvGrpSpPr>
            <p:cNvPr id="8" name="Group 2">
              <a:extLst>
                <a:ext uri="{FF2B5EF4-FFF2-40B4-BE49-F238E27FC236}">
                  <a16:creationId xmlns:a16="http://schemas.microsoft.com/office/drawing/2014/main" id="{B18BB965-EFD2-CF82-336B-220661813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1676400"/>
              <a:ext cx="8839200" cy="2313811"/>
              <a:chOff x="192" y="1152"/>
              <a:chExt cx="5568" cy="1357"/>
            </a:xfrm>
          </p:grpSpPr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D7CACA27-291A-8156-183C-EF5BD4663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152"/>
                <a:ext cx="5568" cy="1357"/>
              </a:xfrm>
              <a:prstGeom prst="rect">
                <a:avLst/>
              </a:prstGeom>
              <a:solidFill>
                <a:srgbClr val="FDFB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3200"/>
              </a:p>
            </p:txBody>
          </p:sp>
          <p:sp>
            <p:nvSpPr>
              <p:cNvPr id="41" name="Text Box 4">
                <a:extLst>
                  <a:ext uri="{FF2B5EF4-FFF2-40B4-BE49-F238E27FC236}">
                    <a16:creationId xmlns:a16="http://schemas.microsoft.com/office/drawing/2014/main" id="{773E7039-B802-66B3-376E-9D27842576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-68" y="1603"/>
                <a:ext cx="9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800" dirty="0">
                    <a:latin typeface="Tahoma" panose="020B0604030504040204" pitchFamily="34" charset="0"/>
                  </a:rPr>
                  <a:t>Product Owner Team</a:t>
                </a:r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0D1626FF-1F18-6C99-F901-F6CB76B78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3886200"/>
              <a:ext cx="8839200" cy="2057400"/>
              <a:chOff x="192" y="2448"/>
              <a:chExt cx="5568" cy="1296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5B1DDEA8-4B07-76E3-B0BF-A78A8F691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514"/>
                <a:ext cx="5568" cy="123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3200"/>
              </a:p>
            </p:txBody>
          </p:sp>
          <p:sp>
            <p:nvSpPr>
              <p:cNvPr id="39" name="Text Box 7">
                <a:extLst>
                  <a:ext uri="{FF2B5EF4-FFF2-40B4-BE49-F238E27FC236}">
                    <a16:creationId xmlns:a16="http://schemas.microsoft.com/office/drawing/2014/main" id="{6DBD43FD-3A05-156B-93C7-F04F0828CA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-215" y="2922"/>
                <a:ext cx="11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800" dirty="0">
                    <a:latin typeface="Tahoma" panose="020B0604030504040204" pitchFamily="34" charset="0"/>
                  </a:rPr>
                  <a:t>Development and Testing Team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2E35FF-E7A7-E15B-A426-0488A8C8E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075" y="4572000"/>
              <a:ext cx="1676400" cy="8381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400">
                  <a:latin typeface="Tahoma" panose="020B0604030504040204" pitchFamily="34" charset="0"/>
                </a:rPr>
                <a:t>implement iteration 1 features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222C75-BA75-10CA-8736-B5A8EFE60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663" y="1828800"/>
              <a:ext cx="1674812" cy="18859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r>
                <a:rPr lang="en-US" altLang="en-US" sz="2400" dirty="0">
                  <a:latin typeface="Tahoma" panose="020B0604030504040204" pitchFamily="34" charset="0"/>
                </a:rPr>
                <a:t>gather user input for iteration 3 features functional specification user stories, acceptance criteria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400" dirty="0">
                  <a:latin typeface="Tahoma" panose="020B0604030504040204" pitchFamily="34" charset="0"/>
                </a:rPr>
                <a:t>design iteration 2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400" dirty="0">
                  <a:latin typeface="Tahoma" panose="020B0604030504040204" pitchFamily="34" charset="0"/>
                </a:rPr>
                <a:t>support iteration 1 development and </a:t>
              </a:r>
            </a:p>
            <a:p>
              <a:pPr marL="0" indent="0" algn="l" eaLnBrk="1" hangingPunct="1"/>
              <a:r>
                <a:rPr lang="en-US" altLang="en-US" sz="2400" dirty="0">
                  <a:latin typeface="Tahoma" panose="020B0604030504040204" pitchFamily="34" charset="0"/>
                </a:rPr>
                <a:t> testing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D1E560-F9C0-54DB-31CE-6FBBB25C6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450" y="4572000"/>
              <a:ext cx="1592263" cy="838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400" dirty="0">
                  <a:latin typeface="Tahoma" panose="020B0604030504040204" pitchFamily="34" charset="0"/>
                </a:rPr>
                <a:t>implement iteration 2 features</a:t>
              </a:r>
            </a:p>
            <a:p>
              <a:pPr algn="l" eaLnBrk="1" hangingPunct="1"/>
              <a:r>
                <a:rPr lang="en-US" altLang="en-US" sz="2400" dirty="0">
                  <a:latin typeface="Tahoma" panose="020B0604030504040204" pitchFamily="34" charset="0"/>
                </a:rPr>
                <a:t>fix iteration 1 bugs if any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127F96-AB4C-9249-C683-FEA17E273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450" y="1828800"/>
              <a:ext cx="1592263" cy="17653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r>
                <a:rPr lang="en-US" altLang="en-US" sz="2400" dirty="0">
                  <a:latin typeface="Tahoma" panose="020B0604030504040204" pitchFamily="34" charset="0"/>
                </a:rPr>
                <a:t>gather user input for iteration 4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400" dirty="0">
                  <a:latin typeface="Tahoma" panose="020B0604030504040204" pitchFamily="34" charset="0"/>
                </a:rPr>
                <a:t>design iteration 3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400" dirty="0"/>
                <a:t>support iteration 2 development and testing</a:t>
              </a:r>
              <a:endParaRPr lang="en-US" altLang="en-US" sz="2400" dirty="0">
                <a:latin typeface="Tahoma" panose="020B0604030504040204" pitchFamily="34" charset="0"/>
              </a:endParaRPr>
            </a:p>
            <a:p>
              <a:pPr algn="l" eaLnBrk="1" hangingPunct="1">
                <a:buFontTx/>
                <a:buChar char="•"/>
              </a:pPr>
              <a:r>
                <a:rPr lang="en-US" altLang="en-US" sz="2400" dirty="0">
                  <a:latin typeface="Tahoma" panose="020B0604030504040204" pitchFamily="34" charset="0"/>
                </a:rPr>
                <a:t>Automate iteration 1 features verifications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DC1728-BB7D-40A2-92AF-4BC79B429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4313" y="4402138"/>
              <a:ext cx="1581150" cy="10080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400" dirty="0">
                  <a:latin typeface="Tahoma" panose="020B0604030504040204" pitchFamily="34" charset="0"/>
                </a:rPr>
                <a:t>implement iteration 3 features</a:t>
              </a:r>
            </a:p>
            <a:p>
              <a:pPr algn="l" eaLnBrk="1" hangingPunct="1"/>
              <a:r>
                <a:rPr lang="en-US" altLang="en-US" sz="2400" dirty="0"/>
                <a:t>fix iteration 2 bugs if any</a:t>
              </a:r>
            </a:p>
            <a:p>
              <a:pPr algn="l" eaLnBrk="1" hangingPunct="1"/>
              <a:endParaRPr lang="en-US" altLang="en-US" sz="2400" dirty="0">
                <a:latin typeface="Tahoma" panose="020B060403050404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E338B5-4219-9C5E-4C5A-71A75FC6A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4313" y="1828800"/>
              <a:ext cx="1581150" cy="17653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r>
                <a:rPr lang="en-US" altLang="en-US" sz="2400" dirty="0">
                  <a:latin typeface="Tahoma" panose="020B0604030504040204" pitchFamily="34" charset="0"/>
                </a:rPr>
                <a:t>gather user input for iteration 5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400" dirty="0"/>
                <a:t>design iteration 4 features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400" dirty="0"/>
                <a:t>support iteration 3 development and testing</a:t>
              </a:r>
              <a:endParaRPr lang="en-US" altLang="en-US" sz="2400" dirty="0">
                <a:latin typeface="Tahoma" panose="020B0604030504040204" pitchFamily="34" charset="0"/>
              </a:endParaRPr>
            </a:p>
            <a:p>
              <a:pPr algn="l" eaLnBrk="1" hangingPunct="1">
                <a:buFontTx/>
                <a:buChar char="•"/>
              </a:pPr>
              <a:r>
                <a:rPr lang="en-US" altLang="en-US" sz="2400" dirty="0">
                  <a:latin typeface="Tahoma" panose="020B0604030504040204" pitchFamily="34" charset="0"/>
                </a:rPr>
                <a:t>Automate iteration 2 features verifications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7D408E-A786-F84A-0A0A-7015AA440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1828800"/>
              <a:ext cx="1540417" cy="2057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r>
                <a:rPr lang="en-US" altLang="en-US" sz="2400" dirty="0">
                  <a:latin typeface="Tahoma" panose="020B0604030504040204" pitchFamily="34" charset="0"/>
                </a:rPr>
                <a:t>Iteration 1 functional specification ready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400" dirty="0">
                  <a:latin typeface="Tahoma" panose="020B0604030504040204" pitchFamily="34" charset="0"/>
                </a:rPr>
                <a:t>data gathering for iteration 2 functional specification user stories, acceptance criteria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400" dirty="0">
                  <a:latin typeface="Tahoma" panose="020B0604030504040204" pitchFamily="34" charset="0"/>
                </a:rPr>
                <a:t>design for iteration 1 features –technical specification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46B4B8-EA8B-B898-A51C-61B71A96F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243" y="4589464"/>
              <a:ext cx="1450079" cy="8381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r>
                <a:rPr lang="en-US" altLang="en-US" sz="2400" dirty="0">
                  <a:latin typeface="Tahoma" panose="020B0604030504040204" pitchFamily="34" charset="0"/>
                </a:rPr>
                <a:t>development environment setup</a:t>
              </a:r>
            </a:p>
            <a:p>
              <a:pPr algn="l" eaLnBrk="1" hangingPunct="1">
                <a:buFontTx/>
                <a:buChar char="•"/>
              </a:pPr>
              <a:r>
                <a:rPr lang="en-US" altLang="en-US" sz="2400" dirty="0">
                  <a:latin typeface="Tahoma" panose="020B0604030504040204" pitchFamily="34" charset="0"/>
                </a:rPr>
                <a:t>architectural “spikes”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972C0423-9115-7281-D108-8F28B700B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1371600"/>
              <a:ext cx="1447800" cy="32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800">
                  <a:latin typeface="Tahoma" panose="020B0604030504040204" pitchFamily="34" charset="0"/>
                </a:rPr>
                <a:t>Sprint 0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4F574D34-8721-AE29-F081-FCC67524D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1371600"/>
              <a:ext cx="1447800" cy="32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800">
                  <a:latin typeface="Tahoma" panose="020B0604030504040204" pitchFamily="34" charset="0"/>
                </a:rPr>
                <a:t>Sprint 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76799E9B-2786-C039-BBA0-78245650C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1447800" cy="32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800">
                  <a:latin typeface="Tahoma" panose="020B0604030504040204" pitchFamily="34" charset="0"/>
                </a:rPr>
                <a:t>Sprint 2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2E519772-DC12-6C35-DFCC-051F7FB95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1371600"/>
              <a:ext cx="1447800" cy="32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800">
                  <a:latin typeface="Tahoma" panose="020B0604030504040204" pitchFamily="34" charset="0"/>
                </a:rPr>
                <a:t>Sprint 3</a:t>
              </a: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0343B00D-E3FA-608A-DA70-A76A793B34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31310">
              <a:off x="1974924" y="3659819"/>
              <a:ext cx="1533592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/>
                <a:t>feature design</a:t>
              </a:r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4C59CAD7-37B1-E535-C675-A364FE9EC0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14400">
              <a:off x="3924300" y="3695700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B4E5AD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/>
                <a:t>coded features</a:t>
              </a:r>
            </a:p>
          </p:txBody>
        </p:sp>
        <p:sp>
          <p:nvSpPr>
            <p:cNvPr id="24" name="AutoShape 23">
              <a:extLst>
                <a:ext uri="{FF2B5EF4-FFF2-40B4-BE49-F238E27FC236}">
                  <a16:creationId xmlns:a16="http://schemas.microsoft.com/office/drawing/2014/main" id="{CFE439C7-1308-DE15-2F45-0D4C7F2D3B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31310">
              <a:off x="5905500" y="3771900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/>
            </a:p>
          </p:txBody>
        </p:sp>
        <p:sp>
          <p:nvSpPr>
            <p:cNvPr id="25" name="AutoShape 24">
              <a:extLst>
                <a:ext uri="{FF2B5EF4-FFF2-40B4-BE49-F238E27FC236}">
                  <a16:creationId xmlns:a16="http://schemas.microsoft.com/office/drawing/2014/main" id="{D8630369-115B-1E93-8CB6-EDD247BCE3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14400">
              <a:off x="5829300" y="3695700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B4E5AD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 b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3F2404-89C6-FAEC-C94A-30056AF90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4063" y="1816100"/>
              <a:ext cx="769937" cy="1765300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6350">
              <a:solidFill>
                <a:srgbClr val="333333"/>
              </a:solidFill>
              <a:prstDash val="lgDash"/>
              <a:miter lim="800000"/>
              <a:headEnd/>
              <a:tailEnd/>
            </a:ln>
          </p:spPr>
          <p:txBody>
            <a:bodyPr lIns="45720" rIns="45720"/>
            <a:lstStyle>
              <a:lvl1pPr marL="111125" indent="-111125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buFontTx/>
                <a:buChar char="•"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D05C4D-E1DD-AFD1-5337-A0B20FDAA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4402138"/>
              <a:ext cx="762000" cy="1008062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6350">
              <a:solidFill>
                <a:srgbClr val="333333"/>
              </a:solidFill>
              <a:prstDash val="lgDash"/>
              <a:miter lim="800000"/>
              <a:headEnd/>
              <a:tailEnd/>
            </a:ln>
          </p:spPr>
          <p:txBody>
            <a:bodyPr lIns="45720" rIns="45720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28" name="AutoShape 27">
              <a:extLst>
                <a:ext uri="{FF2B5EF4-FFF2-40B4-BE49-F238E27FC236}">
                  <a16:creationId xmlns:a16="http://schemas.microsoft.com/office/drawing/2014/main" id="{89AF7A4E-A535-896F-89E1-F647496B6E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31310">
              <a:off x="7658100" y="3771900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EEE9A2">
                <a:alpha val="59999"/>
              </a:srgb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/>
            </a:p>
          </p:txBody>
        </p:sp>
        <p:sp>
          <p:nvSpPr>
            <p:cNvPr id="29" name="AutoShape 28">
              <a:extLst>
                <a:ext uri="{FF2B5EF4-FFF2-40B4-BE49-F238E27FC236}">
                  <a16:creationId xmlns:a16="http://schemas.microsoft.com/office/drawing/2014/main" id="{DED0C46B-1C46-D17F-0FA9-085C955B58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14400">
              <a:off x="7581900" y="3695700"/>
              <a:ext cx="1371600" cy="381000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B4E5AD">
                <a:alpha val="59999"/>
              </a:srgb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 b="1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400F479-0754-0F49-550B-2B17E2754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6019800"/>
              <a:ext cx="7467600" cy="323850"/>
              <a:chOff x="576" y="3792"/>
              <a:chExt cx="4704" cy="204"/>
            </a:xfrm>
          </p:grpSpPr>
          <p:sp>
            <p:nvSpPr>
              <p:cNvPr id="36" name="Line 30">
                <a:extLst>
                  <a:ext uri="{FF2B5EF4-FFF2-40B4-BE49-F238E27FC236}">
                    <a16:creationId xmlns:a16="http://schemas.microsoft.com/office/drawing/2014/main" id="{DF9A7787-1B69-5E69-7111-DDE337629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888"/>
                <a:ext cx="470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8800"/>
              </a:p>
            </p:txBody>
          </p:sp>
          <p:sp>
            <p:nvSpPr>
              <p:cNvPr id="37" name="Text Box 31">
                <a:extLst>
                  <a:ext uri="{FF2B5EF4-FFF2-40B4-BE49-F238E27FC236}">
                    <a16:creationId xmlns:a16="http://schemas.microsoft.com/office/drawing/2014/main" id="{3C05E1E1-BCB0-2908-7D60-B71C1B96FA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3792"/>
                <a:ext cx="336" cy="2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800">
                    <a:latin typeface="Tahoma" panose="020B0604030504040204" pitchFamily="34" charset="0"/>
                  </a:rPr>
                  <a:t>time</a:t>
                </a:r>
              </a:p>
            </p:txBody>
          </p:sp>
        </p:grpSp>
        <p:sp>
          <p:nvSpPr>
            <p:cNvPr id="31" name="AutoShape 32">
              <a:extLst>
                <a:ext uri="{FF2B5EF4-FFF2-40B4-BE49-F238E27FC236}">
                  <a16:creationId xmlns:a16="http://schemas.microsoft.com/office/drawing/2014/main" id="{C07EFF6C-48AB-3D42-D3E7-F908117C0A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31310">
              <a:off x="3499205" y="3534815"/>
              <a:ext cx="2021677" cy="522149"/>
            </a:xfrm>
            <a:prstGeom prst="rightArrow">
              <a:avLst>
                <a:gd name="adj1" fmla="val 50000"/>
                <a:gd name="adj2" fmla="val 90000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feature design </a:t>
              </a:r>
            </a:p>
            <a:p>
              <a:pPr algn="ctr" eaLnBrk="1" hangingPunct="1"/>
              <a:r>
                <a:rPr lang="en-US" altLang="en-US" sz="1400" b="1" dirty="0"/>
                <a:t>+ bugs found in </a:t>
              </a:r>
            </a:p>
            <a:p>
              <a:pPr algn="ctr" eaLnBrk="1" hangingPunct="1"/>
              <a:r>
                <a:rPr lang="en-US" altLang="en-US" sz="1400" b="1" dirty="0"/>
                <a:t>Integration or automation testing</a:t>
              </a:r>
            </a:p>
          </p:txBody>
        </p:sp>
        <p:sp>
          <p:nvSpPr>
            <p:cNvPr id="32" name="AutoShape 33">
              <a:extLst>
                <a:ext uri="{FF2B5EF4-FFF2-40B4-BE49-F238E27FC236}">
                  <a16:creationId xmlns:a16="http://schemas.microsoft.com/office/drawing/2014/main" id="{4F68D6E1-039B-F889-464C-398931DC58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43105" y="3730295"/>
              <a:ext cx="1172607" cy="533400"/>
            </a:xfrm>
            <a:prstGeom prst="rightArrow">
              <a:avLst>
                <a:gd name="adj1" fmla="val 44648"/>
                <a:gd name="adj2" fmla="val 34454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/>
                <a:t>support dev</a:t>
              </a:r>
            </a:p>
          </p:txBody>
        </p:sp>
        <p:sp>
          <p:nvSpPr>
            <p:cNvPr id="33" name="AutoShape 34">
              <a:extLst>
                <a:ext uri="{FF2B5EF4-FFF2-40B4-BE49-F238E27FC236}">
                  <a16:creationId xmlns:a16="http://schemas.microsoft.com/office/drawing/2014/main" id="{B0F03087-38F7-7829-3A82-9BFE14D7EB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91100" y="3695700"/>
              <a:ext cx="1066800" cy="533400"/>
            </a:xfrm>
            <a:prstGeom prst="rightArrow">
              <a:avLst>
                <a:gd name="adj1" fmla="val 44648"/>
                <a:gd name="adj2" fmla="val 34454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/>
                <a:t>support dev</a:t>
              </a:r>
            </a:p>
          </p:txBody>
        </p:sp>
        <p:sp>
          <p:nvSpPr>
            <p:cNvPr id="34" name="AutoShape 35">
              <a:extLst>
                <a:ext uri="{FF2B5EF4-FFF2-40B4-BE49-F238E27FC236}">
                  <a16:creationId xmlns:a16="http://schemas.microsoft.com/office/drawing/2014/main" id="{193DE5E9-5746-F1ED-6D64-F50674A12A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19900" y="3771900"/>
              <a:ext cx="1066800" cy="533400"/>
            </a:xfrm>
            <a:prstGeom prst="rightArrow">
              <a:avLst>
                <a:gd name="adj1" fmla="val 44648"/>
                <a:gd name="adj2" fmla="val 34454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 b="1"/>
            </a:p>
          </p:txBody>
        </p:sp>
        <p:sp>
          <p:nvSpPr>
            <p:cNvPr id="35" name="AutoShape 36">
              <a:extLst>
                <a:ext uri="{FF2B5EF4-FFF2-40B4-BE49-F238E27FC236}">
                  <a16:creationId xmlns:a16="http://schemas.microsoft.com/office/drawing/2014/main" id="{88FEA6B3-D1EA-5A81-17C8-D60E1E363C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572500" y="3695700"/>
              <a:ext cx="1066800" cy="533400"/>
            </a:xfrm>
            <a:prstGeom prst="rightArrow">
              <a:avLst>
                <a:gd name="adj1" fmla="val 44648"/>
                <a:gd name="adj2" fmla="val 34454"/>
              </a:avLst>
            </a:prstGeom>
            <a:solidFill>
              <a:srgbClr val="EEE9A2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7168105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52" y="487580"/>
            <a:ext cx="12699997" cy="1011020"/>
          </a:xfrm>
        </p:spPr>
        <p:txBody>
          <a:bodyPr/>
          <a:lstStyle/>
          <a:p>
            <a:r>
              <a:rPr lang="en-IN" dirty="0"/>
              <a:t>AGILE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Agile Sprint Retrospective</a:t>
            </a:r>
          </a:p>
          <a:p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882651" y="3651250"/>
            <a:ext cx="22615523" cy="8702676"/>
          </a:xfrm>
        </p:spPr>
        <p:txBody>
          <a:bodyPr/>
          <a:lstStyle/>
          <a:p>
            <a:r>
              <a:rPr lang="en-US" dirty="0"/>
              <a:t>Agile Sprint Retrospective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4006C-3E8C-43D4-AC9B-61402CF60353}" type="slidenum">
              <a:rPr lang="en-IN" smtClean="0"/>
              <a:pPr/>
              <a:t>11</a:t>
            </a:fld>
            <a:endParaRPr lang="en-I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D3A820-7BEF-D309-17BA-BB7D8218F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323913"/>
              </p:ext>
            </p:extLst>
          </p:nvPr>
        </p:nvGraphicFramePr>
        <p:xfrm>
          <a:off x="1390650" y="4690454"/>
          <a:ext cx="22107524" cy="816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1127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52" y="487580"/>
            <a:ext cx="12699997" cy="1011020"/>
          </a:xfrm>
        </p:spPr>
        <p:txBody>
          <a:bodyPr/>
          <a:lstStyle/>
          <a:p>
            <a:r>
              <a:rPr lang="en-IN" dirty="0"/>
              <a:t>AGILE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Agile Maturity Model</a:t>
            </a:r>
          </a:p>
          <a:p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882651" y="3651250"/>
            <a:ext cx="22615523" cy="8702676"/>
          </a:xfrm>
        </p:spPr>
        <p:txBody>
          <a:bodyPr/>
          <a:lstStyle/>
          <a:p>
            <a:r>
              <a:rPr lang="en-US" dirty="0"/>
              <a:t>Agile Maturity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4006C-3E8C-43D4-AC9B-61402CF60353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1709423-B41E-90ED-8735-70E49CC69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49" y="6181726"/>
            <a:ext cx="423531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E2BCD8-FEC6-7CFA-1EF0-18D00C46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58450"/>
              </p:ext>
            </p:extLst>
          </p:nvPr>
        </p:nvGraphicFramePr>
        <p:xfrm>
          <a:off x="1628894" y="4690454"/>
          <a:ext cx="21869280" cy="8751873"/>
        </p:xfrm>
        <a:graphic>
          <a:graphicData uri="http://schemas.openxmlformats.org/drawingml/2006/table">
            <a:tbl>
              <a:tblPr/>
              <a:tblGrid>
                <a:gridCol w="4176868">
                  <a:extLst>
                    <a:ext uri="{9D8B030D-6E8A-4147-A177-3AD203B41FA5}">
                      <a16:colId xmlns:a16="http://schemas.microsoft.com/office/drawing/2014/main" val="2726026909"/>
                    </a:ext>
                  </a:extLst>
                </a:gridCol>
                <a:gridCol w="3647920">
                  <a:extLst>
                    <a:ext uri="{9D8B030D-6E8A-4147-A177-3AD203B41FA5}">
                      <a16:colId xmlns:a16="http://schemas.microsoft.com/office/drawing/2014/main" val="1570041331"/>
                    </a:ext>
                  </a:extLst>
                </a:gridCol>
                <a:gridCol w="3757358">
                  <a:extLst>
                    <a:ext uri="{9D8B030D-6E8A-4147-A177-3AD203B41FA5}">
                      <a16:colId xmlns:a16="http://schemas.microsoft.com/office/drawing/2014/main" val="999727685"/>
                    </a:ext>
                  </a:extLst>
                </a:gridCol>
                <a:gridCol w="3720878">
                  <a:extLst>
                    <a:ext uri="{9D8B030D-6E8A-4147-A177-3AD203B41FA5}">
                      <a16:colId xmlns:a16="http://schemas.microsoft.com/office/drawing/2014/main" val="3505447139"/>
                    </a:ext>
                  </a:extLst>
                </a:gridCol>
                <a:gridCol w="3337847">
                  <a:extLst>
                    <a:ext uri="{9D8B030D-6E8A-4147-A177-3AD203B41FA5}">
                      <a16:colId xmlns:a16="http://schemas.microsoft.com/office/drawing/2014/main" val="4008890643"/>
                    </a:ext>
                  </a:extLst>
                </a:gridCol>
                <a:gridCol w="3228409">
                  <a:extLst>
                    <a:ext uri="{9D8B030D-6E8A-4147-A177-3AD203B41FA5}">
                      <a16:colId xmlns:a16="http://schemas.microsoft.com/office/drawing/2014/main" val="2645552661"/>
                    </a:ext>
                  </a:extLst>
                </a:gridCol>
              </a:tblGrid>
              <a:tr h="614306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Practice</a:t>
                      </a:r>
                      <a:endParaRPr lang="en-IN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Build management and continuous integration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Environments and deployment</a:t>
                      </a:r>
                      <a:endParaRPr lang="en-IN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Release management and compliance</a:t>
                      </a:r>
                      <a:endParaRPr lang="en-IN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Testing</a:t>
                      </a:r>
                      <a:endParaRPr lang="en-IN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Data management</a:t>
                      </a:r>
                      <a:endParaRPr lang="en-IN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91219"/>
                  </a:ext>
                </a:extLst>
              </a:tr>
              <a:tr h="1689343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Optimizing: </a:t>
                      </a: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Focus on process improvement: self-organized, adaptive planning, sustainable, continual improvement, and automation for perpetual integration and deployment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Teams regularly meet to discuss integration problems and resolve them with automation, faster feedback, and better visibility.</a:t>
                      </a:r>
                      <a:endParaRPr lang="en-US" sz="6000" dirty="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All environments managed effectively. 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Provisioning fully automated. Virtualization used if applicable.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Operations and delivery teams regularly collaborate to manage risks and reduce cycle time.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Production rollbacks rare. Defects found and fixed immediately.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Release to release feedback loop of database performance and deployment process.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816446"/>
                  </a:ext>
                </a:extLst>
              </a:tr>
              <a:tr h="1136467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Quantitatively managed: </a:t>
                      </a:r>
                      <a:r>
                        <a:rPr lang="en-US" sz="2000" b="0" i="0" u="none" strike="noStrike" dirty="0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Process measured and controlled: Measuring code quality and other key indicators focusing on engineering maturity</a:t>
                      </a:r>
                      <a:endParaRPr lang="en-US" sz="6000" dirty="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Build metrics gathered, made visible, and acted on. Builds are not left broken.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Orchestrated deployments managed. Release and rollback processes tested.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Environment and application health monitored and proactively managed. Cycle time monitored.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Quality metrics and trends tracked. Nonfunctional requirements defined and measured.</a:t>
                      </a:r>
                      <a:endParaRPr lang="en-US" sz="6000" dirty="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Database upgrades and rollbacks tested with every deployment. Database performance monitored and optimized.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644259"/>
                  </a:ext>
                </a:extLst>
              </a:tr>
              <a:tr h="1397547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Consistent: </a:t>
                      </a: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Automated processes applied across whole application product lifecycle: Applying well-defined agile processes and consistently delivering each sprint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Automated build and test cycle every time a change is committed. Dependencies managed. Re-use of scripts and tools.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Fully automated, self-service push-button process for deploying software. Same process to deploy to every environment.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Change management and approvals processes defined and enforced. Regulatory and compliance conditions met.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Automated unit and acceptance tests, the latter written with testers. Testing part of development process.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Database changes performed automatically as part of deployment process.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768949"/>
                  </a:ext>
                </a:extLst>
              </a:tr>
              <a:tr h="141290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Repeatable: </a:t>
                      </a: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Process documented and partly automated: Agile tools and practices become common place across all teams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Regular automated build and testing. Any build can be re-created from source control via auto process.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Automated deployment to some environments. Creation of new environments is cheap. All configuration are versioned.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Painful and infrequent,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but reliable, releases.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Limited traceability from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requirements to release.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Automated tests written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as part of story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development.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Changes to databases 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done with automated 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scripts versioned with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application.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772578"/>
                  </a:ext>
                </a:extLst>
              </a:tr>
              <a:tr h="141290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Regressive: </a:t>
                      </a: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processes unrepeatable,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poorly controlled, and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reactive: Dev and QA are not yet fully in sync.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Manual processes for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building software. No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management of artifacts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and reports.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Manual process for deploying software.Environment-specific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binaries. Environments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provisioned manually.</a:t>
                      </a:r>
                      <a:endParaRPr lang="en-US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Infrequent and unreliable</a:t>
                      </a:r>
                      <a:endParaRPr lang="en-IN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releases.</a:t>
                      </a:r>
                      <a:endParaRPr lang="en-IN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Manual testing after</a:t>
                      </a:r>
                      <a:endParaRPr lang="en-IN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development.</a:t>
                      </a:r>
                      <a:endParaRPr lang="en-IN" sz="600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Data migrations</a:t>
                      </a:r>
                      <a:endParaRPr lang="en-US" sz="6000" dirty="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unversioned</a:t>
                      </a:r>
                      <a:r>
                        <a:rPr lang="en-US" sz="2000" b="0" i="0" u="none" strike="noStrike" dirty="0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 and</a:t>
                      </a:r>
                      <a:endParaRPr lang="en-US" sz="6000" dirty="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42AAC9"/>
                          </a:solidFill>
                          <a:effectLst/>
                          <a:latin typeface="Gilroy-Medium ☞"/>
                        </a:rPr>
                        <a:t>performed manually.</a:t>
                      </a:r>
                      <a:endParaRPr lang="en-US" sz="6000" dirty="0">
                        <a:solidFill>
                          <a:srgbClr val="42AAC9"/>
                        </a:solidFill>
                        <a:effectLst/>
                        <a:latin typeface="Gilroy-Medium ☞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90384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A57048F6-AF91-216E-5944-B36EC5B21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259" y="4690771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6932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52" y="487580"/>
            <a:ext cx="12699997" cy="1011020"/>
          </a:xfrm>
        </p:spPr>
        <p:txBody>
          <a:bodyPr/>
          <a:lstStyle/>
          <a:p>
            <a:r>
              <a:rPr lang="en-IN" dirty="0"/>
              <a:t>AGILE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Build vs Partner vs Buy</a:t>
            </a:r>
          </a:p>
          <a:p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882651" y="2486350"/>
            <a:ext cx="22615523" cy="9867576"/>
          </a:xfrm>
        </p:spPr>
        <p:txBody>
          <a:bodyPr/>
          <a:lstStyle/>
          <a:p>
            <a:r>
              <a:rPr lang="en-US" dirty="0"/>
              <a:t>Build vs Partner vs Buy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4006C-3E8C-43D4-AC9B-61402CF60353}" type="slidenum">
              <a:rPr lang="en-IN" smtClean="0"/>
              <a:pPr/>
              <a:t>13</a:t>
            </a:fld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C31868-92BC-245B-E996-72A45FEB131F}"/>
              </a:ext>
            </a:extLst>
          </p:cNvPr>
          <p:cNvGrpSpPr/>
          <p:nvPr/>
        </p:nvGrpSpPr>
        <p:grpSpPr>
          <a:xfrm>
            <a:off x="4234490" y="2878994"/>
            <a:ext cx="19263684" cy="2012879"/>
            <a:chOff x="256308" y="5153888"/>
            <a:chExt cx="5673437" cy="565179"/>
          </a:xfrm>
        </p:grpSpPr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4ED2095B-E753-B201-4320-2D915A4FF5FB}"/>
                </a:ext>
              </a:extLst>
            </p:cNvPr>
            <p:cNvSpPr/>
            <p:nvPr/>
          </p:nvSpPr>
          <p:spPr>
            <a:xfrm>
              <a:off x="295564" y="5477163"/>
              <a:ext cx="942109" cy="230909"/>
            </a:xfrm>
            <a:prstGeom prst="homePlate">
              <a:avLst/>
            </a:prstGeom>
            <a:solidFill>
              <a:srgbClr val="B4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Roboto" panose="02000000000000000000" pitchFamily="2" charset="0"/>
                  <a:ea typeface="Roboto" panose="02000000000000000000" pitchFamily="2" charset="0"/>
                </a:rPr>
                <a:t>Struggle</a:t>
              </a:r>
              <a:endParaRPr lang="en-CA" sz="4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E7A1CF0F-0A4A-304F-DD67-9F40EC2D0320}"/>
                </a:ext>
              </a:extLst>
            </p:cNvPr>
            <p:cNvSpPr/>
            <p:nvPr/>
          </p:nvSpPr>
          <p:spPr>
            <a:xfrm>
              <a:off x="1454727" y="5477163"/>
              <a:ext cx="942109" cy="230909"/>
            </a:xfrm>
            <a:prstGeom prst="homePlate">
              <a:avLst/>
            </a:prstGeom>
            <a:solidFill>
              <a:srgbClr val="ED74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Roboto" panose="02000000000000000000" pitchFamily="2" charset="0"/>
                  <a:ea typeface="Roboto" panose="02000000000000000000" pitchFamily="2" charset="0"/>
                </a:rPr>
                <a:t>Support</a:t>
              </a:r>
              <a:endParaRPr lang="en-CA" sz="4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E0B59A5D-0F33-0BCA-D4D0-B9F6E368CAD1}"/>
                </a:ext>
              </a:extLst>
            </p:cNvPr>
            <p:cNvSpPr/>
            <p:nvPr/>
          </p:nvSpPr>
          <p:spPr>
            <a:xfrm>
              <a:off x="2613890" y="5477163"/>
              <a:ext cx="942109" cy="230909"/>
            </a:xfrm>
            <a:prstGeom prst="homePlate">
              <a:avLst/>
            </a:prstGeom>
            <a:solidFill>
              <a:srgbClr val="F8C6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Roboto" panose="02000000000000000000" pitchFamily="2" charset="0"/>
                  <a:ea typeface="Roboto" panose="02000000000000000000" pitchFamily="2" charset="0"/>
                </a:rPr>
                <a:t>Optimize</a:t>
              </a:r>
              <a:endParaRPr lang="en-CA" sz="4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1753F09F-E3AD-4BF7-AD0E-D797AB6E9836}"/>
                </a:ext>
              </a:extLst>
            </p:cNvPr>
            <p:cNvSpPr/>
            <p:nvPr/>
          </p:nvSpPr>
          <p:spPr>
            <a:xfrm>
              <a:off x="3773053" y="5477163"/>
              <a:ext cx="942109" cy="230909"/>
            </a:xfrm>
            <a:prstGeom prst="homePlate">
              <a:avLst/>
            </a:prstGeom>
            <a:solidFill>
              <a:srgbClr val="1972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Roboto" panose="02000000000000000000" pitchFamily="2" charset="0"/>
                  <a:ea typeface="Roboto" panose="02000000000000000000" pitchFamily="2" charset="0"/>
                </a:rPr>
                <a:t>Expand</a:t>
              </a:r>
              <a:endParaRPr lang="en-CA" sz="4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6A363E3B-AD47-E60E-B59E-5B7B68F7A459}"/>
                </a:ext>
              </a:extLst>
            </p:cNvPr>
            <p:cNvSpPr/>
            <p:nvPr/>
          </p:nvSpPr>
          <p:spPr>
            <a:xfrm>
              <a:off x="4932216" y="5477162"/>
              <a:ext cx="997529" cy="241905"/>
            </a:xfrm>
            <a:prstGeom prst="homePlate">
              <a:avLst/>
            </a:prstGeom>
            <a:solidFill>
              <a:srgbClr val="259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latin typeface="Roboto" panose="02000000000000000000" pitchFamily="2" charset="0"/>
                  <a:ea typeface="Roboto" panose="02000000000000000000" pitchFamily="2" charset="0"/>
                </a:rPr>
                <a:t>Transform</a:t>
              </a:r>
              <a:endParaRPr lang="en-CA" sz="44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8" name="Graphic 27" descr="Crawl outline">
              <a:extLst>
                <a:ext uri="{FF2B5EF4-FFF2-40B4-BE49-F238E27FC236}">
                  <a16:creationId xmlns:a16="http://schemas.microsoft.com/office/drawing/2014/main" id="{EC7FE3C6-A341-A0FC-1D80-53B389F21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6308" y="5153888"/>
              <a:ext cx="385619" cy="385619"/>
            </a:xfrm>
            <a:prstGeom prst="rect">
              <a:avLst/>
            </a:prstGeom>
          </p:spPr>
        </p:pic>
        <p:pic>
          <p:nvPicPr>
            <p:cNvPr id="29" name="Graphic 28" descr="Walk outline">
              <a:extLst>
                <a:ext uri="{FF2B5EF4-FFF2-40B4-BE49-F238E27FC236}">
                  <a16:creationId xmlns:a16="http://schemas.microsoft.com/office/drawing/2014/main" id="{84167BC3-DE89-4584-DDAC-770FA3269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9454" y="5153890"/>
              <a:ext cx="323273" cy="332509"/>
            </a:xfrm>
            <a:prstGeom prst="rect">
              <a:avLst/>
            </a:prstGeom>
          </p:spPr>
        </p:pic>
        <p:pic>
          <p:nvPicPr>
            <p:cNvPr id="30" name="Graphic 29" descr="Run outline">
              <a:extLst>
                <a:ext uri="{FF2B5EF4-FFF2-40B4-BE49-F238E27FC236}">
                  <a16:creationId xmlns:a16="http://schemas.microsoft.com/office/drawing/2014/main" id="{4449413E-0EEA-9F6B-E088-2A0EA6C1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67128" y="5160638"/>
              <a:ext cx="325672" cy="325672"/>
            </a:xfrm>
            <a:prstGeom prst="rect">
              <a:avLst/>
            </a:prstGeom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5011F0-9F49-BF8D-4231-0E0B20B0C38B}"/>
              </a:ext>
            </a:extLst>
          </p:cNvPr>
          <p:cNvSpPr/>
          <p:nvPr/>
        </p:nvSpPr>
        <p:spPr>
          <a:xfrm>
            <a:off x="8269322" y="5280357"/>
            <a:ext cx="14977965" cy="526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Integrate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F96E09-3A86-DDAB-F0A7-939F5A227E58}"/>
              </a:ext>
            </a:extLst>
          </p:cNvPr>
          <p:cNvSpPr/>
          <p:nvPr/>
        </p:nvSpPr>
        <p:spPr>
          <a:xfrm>
            <a:off x="8258538" y="5977319"/>
            <a:ext cx="11916905" cy="2064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Buy</a:t>
            </a:r>
          </a:p>
          <a:p>
            <a:pPr algn="ctr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Time to Implement</a:t>
            </a:r>
          </a:p>
          <a:p>
            <a:pPr algn="ctr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Non Core Competencies</a:t>
            </a:r>
          </a:p>
          <a:p>
            <a:pPr algn="ctr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Risk Elimination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E061D-DA7C-B3C4-854E-D6668D8F9354}"/>
              </a:ext>
            </a:extLst>
          </p:cNvPr>
          <p:cNvSpPr/>
          <p:nvPr/>
        </p:nvSpPr>
        <p:spPr>
          <a:xfrm>
            <a:off x="12523304" y="8188551"/>
            <a:ext cx="10744505" cy="1832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Build</a:t>
            </a:r>
          </a:p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Control and Customization</a:t>
            </a:r>
          </a:p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Core Competencies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656D8A-86AF-8476-2CCE-A68721BFB8FE}"/>
              </a:ext>
            </a:extLst>
          </p:cNvPr>
          <p:cNvSpPr/>
          <p:nvPr/>
        </p:nvSpPr>
        <p:spPr>
          <a:xfrm>
            <a:off x="10774017" y="10168486"/>
            <a:ext cx="10316412" cy="21223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Partner</a:t>
            </a:r>
          </a:p>
          <a:p>
            <a:pPr algn="ctr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Expertise and Speed</a:t>
            </a:r>
          </a:p>
          <a:p>
            <a:pPr algn="ctr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Maintenance and Support</a:t>
            </a:r>
          </a:p>
          <a:p>
            <a:pPr algn="ctr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Risk Sharing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B6FF2-1CE4-C4B8-B3C7-6D9540D18262}"/>
              </a:ext>
            </a:extLst>
          </p:cNvPr>
          <p:cNvSpPr/>
          <p:nvPr/>
        </p:nvSpPr>
        <p:spPr>
          <a:xfrm>
            <a:off x="4320737" y="5264935"/>
            <a:ext cx="3341939" cy="70889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Improve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5E012999-A4EE-D3EE-E449-AE4C92404936}"/>
              </a:ext>
            </a:extLst>
          </p:cNvPr>
          <p:cNvSpPr txBox="1">
            <a:spLocks/>
          </p:cNvSpPr>
          <p:nvPr/>
        </p:nvSpPr>
        <p:spPr>
          <a:xfrm>
            <a:off x="1613381" y="4252372"/>
            <a:ext cx="2432069" cy="95495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b="1" i="0" kern="600" cap="all" spc="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Exo" panose="02000503000000000000" pitchFamily="2" charset="77"/>
                <a:ea typeface="+mn-ea"/>
                <a:cs typeface="Teko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600" cap="all" spc="2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Exo" panose="02000503000000000000" pitchFamily="2" charset="77"/>
                <a:ea typeface="+mn-ea"/>
              </a:rPr>
              <a:t>Maturity</a:t>
            </a:r>
          </a:p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1" i="0" u="none" strike="noStrike" kern="600" cap="all" spc="2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Exo" panose="02000503000000000000" pitchFamily="2" charset="77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ROLE</a:t>
            </a:r>
            <a:endParaRPr kumimoji="0" lang="en-US" sz="3200" b="1" i="0" u="none" strike="noStrike" kern="600" cap="all" spc="2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Exo" panose="02000503000000000000" pitchFamily="2" charset="7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38024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4D8DEE-674F-2F4E-83C9-E7701A069F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24384000" cy="13716000"/>
          </a:xfrm>
          <a:prstGeom prst="rect">
            <a:avLst/>
          </a:prstGeom>
        </p:spPr>
      </p:pic>
      <p:sp>
        <p:nvSpPr>
          <p:cNvPr id="5" name="“Accelerating the future of work thereby,…">
            <a:extLst>
              <a:ext uri="{FF2B5EF4-FFF2-40B4-BE49-F238E27FC236}">
                <a16:creationId xmlns:a16="http://schemas.microsoft.com/office/drawing/2014/main" id="{99FB6D1F-170D-3941-AC9C-F061008D26BA}"/>
              </a:ext>
            </a:extLst>
          </p:cNvPr>
          <p:cNvSpPr txBox="1"/>
          <p:nvPr/>
        </p:nvSpPr>
        <p:spPr>
          <a:xfrm>
            <a:off x="303213" y="5575210"/>
            <a:ext cx="23777574" cy="256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noAutofit/>
          </a:bodyPr>
          <a:lstStyle/>
          <a:p>
            <a:pPr defTabSz="577850">
              <a:defRPr sz="5040"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8800" dirty="0"/>
              <a:t>“Accelerating the future of work thereby, </a:t>
            </a:r>
          </a:p>
          <a:p>
            <a:pPr defTabSz="577850">
              <a:defRPr sz="5040"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sz="8800" dirty="0"/>
              <a:t>Distributing the future evenly”</a:t>
            </a:r>
          </a:p>
        </p:txBody>
      </p:sp>
      <p:sp>
        <p:nvSpPr>
          <p:cNvPr id="8" name="Ideas to Impacts Innovations Pvt Ltd…">
            <a:extLst>
              <a:ext uri="{FF2B5EF4-FFF2-40B4-BE49-F238E27FC236}">
                <a16:creationId xmlns:a16="http://schemas.microsoft.com/office/drawing/2014/main" id="{77DFD9BD-9556-794E-AF5E-B056C2E1DD5E}"/>
              </a:ext>
            </a:extLst>
          </p:cNvPr>
          <p:cNvSpPr txBox="1"/>
          <p:nvPr/>
        </p:nvSpPr>
        <p:spPr>
          <a:xfrm>
            <a:off x="8735616" y="10537232"/>
            <a:ext cx="6912768" cy="3613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57200">
              <a:defRPr sz="3200">
                <a:latin typeface="Gilroy-Medium"/>
                <a:ea typeface="Gilroy-Medium"/>
                <a:cs typeface="Gilroy-Medium"/>
                <a:sym typeface="Gilroy-Medium"/>
              </a:defRPr>
            </a:pPr>
            <a:r>
              <a:rPr lang="en-IN" sz="4200" dirty="0">
                <a:sym typeface="Gilroy-Medium"/>
              </a:rPr>
              <a:t>www.ideastoimpacts.com</a:t>
            </a:r>
            <a:endParaRPr sz="4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04A9AE-24EE-8E49-BB9B-BF128E3785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760" y="964546"/>
            <a:ext cx="3487059" cy="1823059"/>
          </a:xfrm>
          <a:prstGeom prst="rect">
            <a:avLst/>
          </a:prstGeom>
        </p:spPr>
      </p:pic>
      <p:sp>
        <p:nvSpPr>
          <p:cNvPr id="11" name="“Accelerating the future of work thereby,…">
            <a:extLst>
              <a:ext uri="{FF2B5EF4-FFF2-40B4-BE49-F238E27FC236}">
                <a16:creationId xmlns:a16="http://schemas.microsoft.com/office/drawing/2014/main" id="{C74F1029-AF2B-2D2D-EBCE-53F7347AEB08}"/>
              </a:ext>
            </a:extLst>
          </p:cNvPr>
          <p:cNvSpPr txBox="1"/>
          <p:nvPr/>
        </p:nvSpPr>
        <p:spPr>
          <a:xfrm>
            <a:off x="592988" y="1384835"/>
            <a:ext cx="24383999" cy="3219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noAutofit/>
          </a:bodyPr>
          <a:lstStyle/>
          <a:p>
            <a:pPr defTabSz="577850">
              <a:defRPr sz="5040"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lang="en-IN" sz="6500" dirty="0"/>
              <a:t>Thank you!</a:t>
            </a:r>
          </a:p>
          <a:p>
            <a:pPr defTabSz="577850">
              <a:defRPr sz="5040"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lang="en-IN" sz="6500" dirty="0"/>
              <a:t>S. Lakshmanaraj</a:t>
            </a:r>
          </a:p>
          <a:p>
            <a:pPr defTabSz="577850">
              <a:defRPr sz="5040"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lang="en-IN" sz="4200" dirty="0"/>
              <a:t>Lakshmanaraj.Sankaralingam@ideastoimpacts.com</a:t>
            </a:r>
          </a:p>
          <a:p>
            <a:pPr defTabSz="577850">
              <a:defRPr sz="5040">
                <a:latin typeface="Gilroy-SemiBold"/>
                <a:ea typeface="Gilroy-SemiBold"/>
                <a:cs typeface="Gilroy-SemiBold"/>
                <a:sym typeface="Gilroy-SemiBold"/>
              </a:defRPr>
            </a:pPr>
            <a:r>
              <a:rPr lang="en-IN" sz="4200" dirty="0"/>
              <a:t>https://www.linkedin.com/in/lakshmanarajsankaralingam/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37577947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FCDC42-AD25-1F34-9541-E374F7CA17D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19" y="7258254"/>
            <a:ext cx="6669231" cy="4906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52" y="487580"/>
            <a:ext cx="12699997" cy="1011020"/>
          </a:xfrm>
        </p:spPr>
        <p:txBody>
          <a:bodyPr/>
          <a:lstStyle/>
          <a:p>
            <a:r>
              <a:rPr lang="en-IN" dirty="0"/>
              <a:t>AGILE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Agile Implementation - Agenda</a:t>
            </a:r>
            <a:endParaRPr lang="en-US" b="1" dirty="0"/>
          </a:p>
          <a:p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882652" y="3651250"/>
            <a:ext cx="22615524" cy="8712200"/>
          </a:xfrm>
        </p:spPr>
        <p:txBody>
          <a:bodyPr>
            <a:normAutofit/>
          </a:bodyPr>
          <a:lstStyle/>
          <a:p>
            <a:r>
              <a:rPr lang="en-US" sz="5200" dirty="0"/>
              <a:t>Agile</a:t>
            </a:r>
          </a:p>
          <a:p>
            <a:pPr lvl="1"/>
            <a:r>
              <a:rPr lang="en-US" sz="4000"/>
              <a:t>SAFe </a:t>
            </a:r>
            <a:r>
              <a:rPr lang="en-US" sz="4000" dirty="0"/>
              <a:t>Overview </a:t>
            </a:r>
          </a:p>
          <a:p>
            <a:pPr lvl="1"/>
            <a:r>
              <a:rPr lang="en-US" sz="4000" dirty="0"/>
              <a:t>Workflow view</a:t>
            </a:r>
          </a:p>
          <a:p>
            <a:pPr lvl="1"/>
            <a:r>
              <a:rPr lang="en-US" sz="4000" dirty="0"/>
              <a:t>DevOPS view</a:t>
            </a:r>
          </a:p>
          <a:p>
            <a:pPr lvl="1"/>
            <a:r>
              <a:rPr lang="en-US" sz="4000" dirty="0"/>
              <a:t>Knowledge Management</a:t>
            </a:r>
          </a:p>
          <a:p>
            <a:pPr lvl="1"/>
            <a:r>
              <a:rPr lang="en-US" sz="4000" dirty="0"/>
              <a:t>Build vs Partner vs Buy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4006C-3E8C-43D4-AC9B-61402CF60353}" type="slidenum">
              <a:rPr lang="en-IN" smtClean="0"/>
              <a:pPr/>
              <a:t>2</a:t>
            </a:fld>
            <a:endParaRPr lang="en-IN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0AC3457-E1A9-43A0-9C83-324358D1F2E9}"/>
              </a:ext>
            </a:extLst>
          </p:cNvPr>
          <p:cNvGrpSpPr/>
          <p:nvPr/>
        </p:nvGrpSpPr>
        <p:grpSpPr>
          <a:xfrm>
            <a:off x="7728155" y="3651250"/>
            <a:ext cx="15770021" cy="8712200"/>
            <a:chOff x="539780" y="2810513"/>
            <a:chExt cx="11193432" cy="2968411"/>
          </a:xfrm>
        </p:grpSpPr>
        <p:sp>
          <p:nvSpPr>
            <p:cNvPr id="66" name="Right Arrow 69">
              <a:extLst>
                <a:ext uri="{FF2B5EF4-FFF2-40B4-BE49-F238E27FC236}">
                  <a16:creationId xmlns:a16="http://schemas.microsoft.com/office/drawing/2014/main" id="{338A7737-50DB-EE38-D7C8-03641B3A4A1F}"/>
                </a:ext>
              </a:extLst>
            </p:cNvPr>
            <p:cNvSpPr/>
            <p:nvPr/>
          </p:nvSpPr>
          <p:spPr>
            <a:xfrm flipH="1">
              <a:off x="3015835" y="2810513"/>
              <a:ext cx="7026180" cy="235968"/>
            </a:xfrm>
            <a:prstGeom prst="rightArrow">
              <a:avLst>
                <a:gd name="adj1" fmla="val 34152"/>
                <a:gd name="adj2" fmla="val 9109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/>
            </a:p>
          </p:txBody>
        </p:sp>
        <p:sp>
          <p:nvSpPr>
            <p:cNvPr id="67" name="Right Arrow 70">
              <a:extLst>
                <a:ext uri="{FF2B5EF4-FFF2-40B4-BE49-F238E27FC236}">
                  <a16:creationId xmlns:a16="http://schemas.microsoft.com/office/drawing/2014/main" id="{378D278F-1796-D391-40BA-1694CE74F42B}"/>
                </a:ext>
              </a:extLst>
            </p:cNvPr>
            <p:cNvSpPr/>
            <p:nvPr/>
          </p:nvSpPr>
          <p:spPr>
            <a:xfrm>
              <a:off x="1404822" y="5542956"/>
              <a:ext cx="10248206" cy="235968"/>
            </a:xfrm>
            <a:prstGeom prst="rightArrow">
              <a:avLst>
                <a:gd name="adj1" fmla="val 34152"/>
                <a:gd name="adj2" fmla="val 9109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/>
            </a:p>
          </p:txBody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80CF8964-35DC-816E-B80B-E327EB57C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248" y="4168678"/>
              <a:ext cx="1087563" cy="1420568"/>
            </a:xfrm>
            <a:custGeom>
              <a:avLst/>
              <a:gdLst>
                <a:gd name="T0" fmla="*/ 319 w 2875"/>
                <a:gd name="T1" fmla="*/ 0 h 3753"/>
                <a:gd name="T2" fmla="*/ 866 w 2875"/>
                <a:gd name="T3" fmla="*/ 1196 h 3753"/>
                <a:gd name="T4" fmla="*/ 1820 w 2875"/>
                <a:gd name="T5" fmla="*/ 1052 h 3753"/>
                <a:gd name="T6" fmla="*/ 1804 w 2875"/>
                <a:gd name="T7" fmla="*/ 1137 h 3753"/>
                <a:gd name="T8" fmla="*/ 1797 w 2875"/>
                <a:gd name="T9" fmla="*/ 1222 h 3753"/>
                <a:gd name="T10" fmla="*/ 1797 w 2875"/>
                <a:gd name="T11" fmla="*/ 1305 h 3753"/>
                <a:gd name="T12" fmla="*/ 1808 w 2875"/>
                <a:gd name="T13" fmla="*/ 1388 h 3753"/>
                <a:gd name="T14" fmla="*/ 1825 w 2875"/>
                <a:gd name="T15" fmla="*/ 1468 h 3753"/>
                <a:gd name="T16" fmla="*/ 1850 w 2875"/>
                <a:gd name="T17" fmla="*/ 1545 h 3753"/>
                <a:gd name="T18" fmla="*/ 1883 w 2875"/>
                <a:gd name="T19" fmla="*/ 1621 h 3753"/>
                <a:gd name="T20" fmla="*/ 1924 w 2875"/>
                <a:gd name="T21" fmla="*/ 1692 h 3753"/>
                <a:gd name="T22" fmla="*/ 1972 w 2875"/>
                <a:gd name="T23" fmla="*/ 1759 h 3753"/>
                <a:gd name="T24" fmla="*/ 2025 w 2875"/>
                <a:gd name="T25" fmla="*/ 1821 h 3753"/>
                <a:gd name="T26" fmla="*/ 2085 w 2875"/>
                <a:gd name="T27" fmla="*/ 1877 h 3753"/>
                <a:gd name="T28" fmla="*/ 2150 w 2875"/>
                <a:gd name="T29" fmla="*/ 1929 h 3753"/>
                <a:gd name="T30" fmla="*/ 2222 w 2875"/>
                <a:gd name="T31" fmla="*/ 1973 h 3753"/>
                <a:gd name="T32" fmla="*/ 2300 w 2875"/>
                <a:gd name="T33" fmla="*/ 2008 h 3753"/>
                <a:gd name="T34" fmla="*/ 2381 w 2875"/>
                <a:gd name="T35" fmla="*/ 2038 h 3753"/>
                <a:gd name="T36" fmla="*/ 2450 w 2875"/>
                <a:gd name="T37" fmla="*/ 2056 h 3753"/>
                <a:gd name="T38" fmla="*/ 2518 w 2875"/>
                <a:gd name="T39" fmla="*/ 2066 h 3753"/>
                <a:gd name="T40" fmla="*/ 2875 w 2875"/>
                <a:gd name="T41" fmla="*/ 2939 h 3753"/>
                <a:gd name="T42" fmla="*/ 1845 w 2875"/>
                <a:gd name="T43" fmla="*/ 3753 h 3753"/>
                <a:gd name="T44" fmla="*/ 1695 w 2875"/>
                <a:gd name="T45" fmla="*/ 3702 h 3753"/>
                <a:gd name="T46" fmla="*/ 1550 w 2875"/>
                <a:gd name="T47" fmla="*/ 3642 h 3753"/>
                <a:gd name="T48" fmla="*/ 1411 w 2875"/>
                <a:gd name="T49" fmla="*/ 3575 h 3753"/>
                <a:gd name="T50" fmla="*/ 1277 w 2875"/>
                <a:gd name="T51" fmla="*/ 3501 h 3753"/>
                <a:gd name="T52" fmla="*/ 1148 w 2875"/>
                <a:gd name="T53" fmla="*/ 3419 h 3753"/>
                <a:gd name="T54" fmla="*/ 1026 w 2875"/>
                <a:gd name="T55" fmla="*/ 3331 h 3753"/>
                <a:gd name="T56" fmla="*/ 910 w 2875"/>
                <a:gd name="T57" fmla="*/ 3236 h 3753"/>
                <a:gd name="T58" fmla="*/ 799 w 2875"/>
                <a:gd name="T59" fmla="*/ 3135 h 3753"/>
                <a:gd name="T60" fmla="*/ 695 w 2875"/>
                <a:gd name="T61" fmla="*/ 3027 h 3753"/>
                <a:gd name="T62" fmla="*/ 598 w 2875"/>
                <a:gd name="T63" fmla="*/ 2916 h 3753"/>
                <a:gd name="T64" fmla="*/ 506 w 2875"/>
                <a:gd name="T65" fmla="*/ 2798 h 3753"/>
                <a:gd name="T66" fmla="*/ 423 w 2875"/>
                <a:gd name="T67" fmla="*/ 2676 h 3753"/>
                <a:gd name="T68" fmla="*/ 346 w 2875"/>
                <a:gd name="T69" fmla="*/ 2550 h 3753"/>
                <a:gd name="T70" fmla="*/ 275 w 2875"/>
                <a:gd name="T71" fmla="*/ 2420 h 3753"/>
                <a:gd name="T72" fmla="*/ 213 w 2875"/>
                <a:gd name="T73" fmla="*/ 2285 h 3753"/>
                <a:gd name="T74" fmla="*/ 159 w 2875"/>
                <a:gd name="T75" fmla="*/ 2148 h 3753"/>
                <a:gd name="T76" fmla="*/ 111 w 2875"/>
                <a:gd name="T77" fmla="*/ 2006 h 3753"/>
                <a:gd name="T78" fmla="*/ 72 w 2875"/>
                <a:gd name="T79" fmla="*/ 1861 h 3753"/>
                <a:gd name="T80" fmla="*/ 42 w 2875"/>
                <a:gd name="T81" fmla="*/ 1717 h 3753"/>
                <a:gd name="T82" fmla="*/ 19 w 2875"/>
                <a:gd name="T83" fmla="*/ 1568 h 3753"/>
                <a:gd name="T84" fmla="*/ 5 w 2875"/>
                <a:gd name="T85" fmla="*/ 1418 h 3753"/>
                <a:gd name="T86" fmla="*/ 0 w 2875"/>
                <a:gd name="T87" fmla="*/ 1266 h 3753"/>
                <a:gd name="T88" fmla="*/ 3 w 2875"/>
                <a:gd name="T89" fmla="*/ 1114 h 3753"/>
                <a:gd name="T90" fmla="*/ 16 w 2875"/>
                <a:gd name="T91" fmla="*/ 961 h 3753"/>
                <a:gd name="T92" fmla="*/ 39 w 2875"/>
                <a:gd name="T93" fmla="*/ 807 h 3753"/>
                <a:gd name="T94" fmla="*/ 70 w 2875"/>
                <a:gd name="T95" fmla="*/ 653 h 3753"/>
                <a:gd name="T96" fmla="*/ 111 w 2875"/>
                <a:gd name="T97" fmla="*/ 500 h 3753"/>
                <a:gd name="T98" fmla="*/ 153 w 2875"/>
                <a:gd name="T99" fmla="*/ 369 h 3753"/>
                <a:gd name="T100" fmla="*/ 203 w 2875"/>
                <a:gd name="T101" fmla="*/ 242 h 3753"/>
                <a:gd name="T102" fmla="*/ 257 w 2875"/>
                <a:gd name="T103" fmla="*/ 120 h 3753"/>
                <a:gd name="T104" fmla="*/ 319 w 2875"/>
                <a:gd name="T105" fmla="*/ 0 h 3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75" h="3753">
                  <a:moveTo>
                    <a:pt x="319" y="0"/>
                  </a:moveTo>
                  <a:lnTo>
                    <a:pt x="866" y="1196"/>
                  </a:lnTo>
                  <a:lnTo>
                    <a:pt x="1820" y="1052"/>
                  </a:lnTo>
                  <a:lnTo>
                    <a:pt x="1804" y="1137"/>
                  </a:lnTo>
                  <a:lnTo>
                    <a:pt x="1797" y="1222"/>
                  </a:lnTo>
                  <a:lnTo>
                    <a:pt x="1797" y="1305"/>
                  </a:lnTo>
                  <a:lnTo>
                    <a:pt x="1808" y="1388"/>
                  </a:lnTo>
                  <a:lnTo>
                    <a:pt x="1825" y="1468"/>
                  </a:lnTo>
                  <a:lnTo>
                    <a:pt x="1850" y="1545"/>
                  </a:lnTo>
                  <a:lnTo>
                    <a:pt x="1883" y="1621"/>
                  </a:lnTo>
                  <a:lnTo>
                    <a:pt x="1924" y="1692"/>
                  </a:lnTo>
                  <a:lnTo>
                    <a:pt x="1972" y="1759"/>
                  </a:lnTo>
                  <a:lnTo>
                    <a:pt x="2025" y="1821"/>
                  </a:lnTo>
                  <a:lnTo>
                    <a:pt x="2085" y="1877"/>
                  </a:lnTo>
                  <a:lnTo>
                    <a:pt x="2150" y="1929"/>
                  </a:lnTo>
                  <a:lnTo>
                    <a:pt x="2222" y="1973"/>
                  </a:lnTo>
                  <a:lnTo>
                    <a:pt x="2300" y="2008"/>
                  </a:lnTo>
                  <a:lnTo>
                    <a:pt x="2381" y="2038"/>
                  </a:lnTo>
                  <a:lnTo>
                    <a:pt x="2450" y="2056"/>
                  </a:lnTo>
                  <a:lnTo>
                    <a:pt x="2518" y="2066"/>
                  </a:lnTo>
                  <a:lnTo>
                    <a:pt x="2875" y="2939"/>
                  </a:lnTo>
                  <a:lnTo>
                    <a:pt x="1845" y="3753"/>
                  </a:lnTo>
                  <a:lnTo>
                    <a:pt x="1695" y="3702"/>
                  </a:lnTo>
                  <a:lnTo>
                    <a:pt x="1550" y="3642"/>
                  </a:lnTo>
                  <a:lnTo>
                    <a:pt x="1411" y="3575"/>
                  </a:lnTo>
                  <a:lnTo>
                    <a:pt x="1277" y="3501"/>
                  </a:lnTo>
                  <a:lnTo>
                    <a:pt x="1148" y="3419"/>
                  </a:lnTo>
                  <a:lnTo>
                    <a:pt x="1026" y="3331"/>
                  </a:lnTo>
                  <a:lnTo>
                    <a:pt x="910" y="3236"/>
                  </a:lnTo>
                  <a:lnTo>
                    <a:pt x="799" y="3135"/>
                  </a:lnTo>
                  <a:lnTo>
                    <a:pt x="695" y="3027"/>
                  </a:lnTo>
                  <a:lnTo>
                    <a:pt x="598" y="2916"/>
                  </a:lnTo>
                  <a:lnTo>
                    <a:pt x="506" y="2798"/>
                  </a:lnTo>
                  <a:lnTo>
                    <a:pt x="423" y="2676"/>
                  </a:lnTo>
                  <a:lnTo>
                    <a:pt x="346" y="2550"/>
                  </a:lnTo>
                  <a:lnTo>
                    <a:pt x="275" y="2420"/>
                  </a:lnTo>
                  <a:lnTo>
                    <a:pt x="213" y="2285"/>
                  </a:lnTo>
                  <a:lnTo>
                    <a:pt x="159" y="2148"/>
                  </a:lnTo>
                  <a:lnTo>
                    <a:pt x="111" y="2006"/>
                  </a:lnTo>
                  <a:lnTo>
                    <a:pt x="72" y="1861"/>
                  </a:lnTo>
                  <a:lnTo>
                    <a:pt x="42" y="1717"/>
                  </a:lnTo>
                  <a:lnTo>
                    <a:pt x="19" y="1568"/>
                  </a:lnTo>
                  <a:lnTo>
                    <a:pt x="5" y="1418"/>
                  </a:lnTo>
                  <a:lnTo>
                    <a:pt x="0" y="1266"/>
                  </a:lnTo>
                  <a:lnTo>
                    <a:pt x="3" y="1114"/>
                  </a:lnTo>
                  <a:lnTo>
                    <a:pt x="16" y="961"/>
                  </a:lnTo>
                  <a:lnTo>
                    <a:pt x="39" y="807"/>
                  </a:lnTo>
                  <a:lnTo>
                    <a:pt x="70" y="653"/>
                  </a:lnTo>
                  <a:lnTo>
                    <a:pt x="111" y="500"/>
                  </a:lnTo>
                  <a:lnTo>
                    <a:pt x="153" y="369"/>
                  </a:lnTo>
                  <a:lnTo>
                    <a:pt x="203" y="242"/>
                  </a:lnTo>
                  <a:lnTo>
                    <a:pt x="257" y="12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E1EBE097-75C5-FD60-CA63-BD280FA28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441" y="3651007"/>
              <a:ext cx="1724813" cy="935440"/>
            </a:xfrm>
            <a:custGeom>
              <a:avLst/>
              <a:gdLst>
                <a:gd name="T0" fmla="*/ 2198 w 4558"/>
                <a:gd name="T1" fmla="*/ 0 h 2473"/>
                <a:gd name="T2" fmla="*/ 2357 w 4558"/>
                <a:gd name="T3" fmla="*/ 2 h 2473"/>
                <a:gd name="T4" fmla="*/ 2515 w 4558"/>
                <a:gd name="T5" fmla="*/ 14 h 2473"/>
                <a:gd name="T6" fmla="*/ 2676 w 4558"/>
                <a:gd name="T7" fmla="*/ 35 h 2473"/>
                <a:gd name="T8" fmla="*/ 2836 w 4558"/>
                <a:gd name="T9" fmla="*/ 69 h 2473"/>
                <a:gd name="T10" fmla="*/ 2997 w 4558"/>
                <a:gd name="T11" fmla="*/ 111 h 2473"/>
                <a:gd name="T12" fmla="*/ 3145 w 4558"/>
                <a:gd name="T13" fmla="*/ 159 h 2473"/>
                <a:gd name="T14" fmla="*/ 3288 w 4558"/>
                <a:gd name="T15" fmla="*/ 215 h 2473"/>
                <a:gd name="T16" fmla="*/ 3425 w 4558"/>
                <a:gd name="T17" fmla="*/ 281 h 2473"/>
                <a:gd name="T18" fmla="*/ 3558 w 4558"/>
                <a:gd name="T19" fmla="*/ 351 h 2473"/>
                <a:gd name="T20" fmla="*/ 3685 w 4558"/>
                <a:gd name="T21" fmla="*/ 431 h 2473"/>
                <a:gd name="T22" fmla="*/ 3805 w 4558"/>
                <a:gd name="T23" fmla="*/ 516 h 2473"/>
                <a:gd name="T24" fmla="*/ 3921 w 4558"/>
                <a:gd name="T25" fmla="*/ 606 h 2473"/>
                <a:gd name="T26" fmla="*/ 4030 w 4558"/>
                <a:gd name="T27" fmla="*/ 705 h 2473"/>
                <a:gd name="T28" fmla="*/ 4134 w 4558"/>
                <a:gd name="T29" fmla="*/ 807 h 2473"/>
                <a:gd name="T30" fmla="*/ 4233 w 4558"/>
                <a:gd name="T31" fmla="*/ 915 h 2473"/>
                <a:gd name="T32" fmla="*/ 4325 w 4558"/>
                <a:gd name="T33" fmla="*/ 1028 h 2473"/>
                <a:gd name="T34" fmla="*/ 4410 w 4558"/>
                <a:gd name="T35" fmla="*/ 1146 h 2473"/>
                <a:gd name="T36" fmla="*/ 4487 w 4558"/>
                <a:gd name="T37" fmla="*/ 1268 h 2473"/>
                <a:gd name="T38" fmla="*/ 4558 w 4558"/>
                <a:gd name="T39" fmla="*/ 1395 h 2473"/>
                <a:gd name="T40" fmla="*/ 3261 w 4558"/>
                <a:gd name="T41" fmla="*/ 1190 h 2473"/>
                <a:gd name="T42" fmla="*/ 2852 w 4558"/>
                <a:gd name="T43" fmla="*/ 2065 h 2473"/>
                <a:gd name="T44" fmla="*/ 2803 w 4558"/>
                <a:gd name="T45" fmla="*/ 2015 h 2473"/>
                <a:gd name="T46" fmla="*/ 2746 w 4558"/>
                <a:gd name="T47" fmla="*/ 1968 h 2473"/>
                <a:gd name="T48" fmla="*/ 2687 w 4558"/>
                <a:gd name="T49" fmla="*/ 1925 h 2473"/>
                <a:gd name="T50" fmla="*/ 2623 w 4558"/>
                <a:gd name="T51" fmla="*/ 1888 h 2473"/>
                <a:gd name="T52" fmla="*/ 2554 w 4558"/>
                <a:gd name="T53" fmla="*/ 1858 h 2473"/>
                <a:gd name="T54" fmla="*/ 2484 w 4558"/>
                <a:gd name="T55" fmla="*/ 1832 h 2473"/>
                <a:gd name="T56" fmla="*/ 2399 w 4558"/>
                <a:gd name="T57" fmla="*/ 1812 h 2473"/>
                <a:gd name="T58" fmla="*/ 2316 w 4558"/>
                <a:gd name="T59" fmla="*/ 1800 h 2473"/>
                <a:gd name="T60" fmla="*/ 2233 w 4558"/>
                <a:gd name="T61" fmla="*/ 1798 h 2473"/>
                <a:gd name="T62" fmla="*/ 2150 w 4558"/>
                <a:gd name="T63" fmla="*/ 1803 h 2473"/>
                <a:gd name="T64" fmla="*/ 2071 w 4558"/>
                <a:gd name="T65" fmla="*/ 1817 h 2473"/>
                <a:gd name="T66" fmla="*/ 1993 w 4558"/>
                <a:gd name="T67" fmla="*/ 1839 h 2473"/>
                <a:gd name="T68" fmla="*/ 1918 w 4558"/>
                <a:gd name="T69" fmla="*/ 1867 h 2473"/>
                <a:gd name="T70" fmla="*/ 1845 w 4558"/>
                <a:gd name="T71" fmla="*/ 1904 h 2473"/>
                <a:gd name="T72" fmla="*/ 1778 w 4558"/>
                <a:gd name="T73" fmla="*/ 1946 h 2473"/>
                <a:gd name="T74" fmla="*/ 1713 w 4558"/>
                <a:gd name="T75" fmla="*/ 1996 h 2473"/>
                <a:gd name="T76" fmla="*/ 1655 w 4558"/>
                <a:gd name="T77" fmla="*/ 2052 h 2473"/>
                <a:gd name="T78" fmla="*/ 1602 w 4558"/>
                <a:gd name="T79" fmla="*/ 2114 h 2473"/>
                <a:gd name="T80" fmla="*/ 1554 w 4558"/>
                <a:gd name="T81" fmla="*/ 2181 h 2473"/>
                <a:gd name="T82" fmla="*/ 1514 w 4558"/>
                <a:gd name="T83" fmla="*/ 2255 h 2473"/>
                <a:gd name="T84" fmla="*/ 1480 w 4558"/>
                <a:gd name="T85" fmla="*/ 2333 h 2473"/>
                <a:gd name="T86" fmla="*/ 549 w 4558"/>
                <a:gd name="T87" fmla="*/ 2473 h 2473"/>
                <a:gd name="T88" fmla="*/ 0 w 4558"/>
                <a:gd name="T89" fmla="*/ 1279 h 2473"/>
                <a:gd name="T90" fmla="*/ 87 w 4558"/>
                <a:gd name="T91" fmla="*/ 1144 h 2473"/>
                <a:gd name="T92" fmla="*/ 179 w 4558"/>
                <a:gd name="T93" fmla="*/ 1017 h 2473"/>
                <a:gd name="T94" fmla="*/ 279 w 4558"/>
                <a:gd name="T95" fmla="*/ 895 h 2473"/>
                <a:gd name="T96" fmla="*/ 385 w 4558"/>
                <a:gd name="T97" fmla="*/ 781 h 2473"/>
                <a:gd name="T98" fmla="*/ 498 w 4558"/>
                <a:gd name="T99" fmla="*/ 673 h 2473"/>
                <a:gd name="T100" fmla="*/ 616 w 4558"/>
                <a:gd name="T101" fmla="*/ 572 h 2473"/>
                <a:gd name="T102" fmla="*/ 741 w 4558"/>
                <a:gd name="T103" fmla="*/ 480 h 2473"/>
                <a:gd name="T104" fmla="*/ 870 w 4558"/>
                <a:gd name="T105" fmla="*/ 394 h 2473"/>
                <a:gd name="T106" fmla="*/ 1004 w 4558"/>
                <a:gd name="T107" fmla="*/ 316 h 2473"/>
                <a:gd name="T108" fmla="*/ 1142 w 4558"/>
                <a:gd name="T109" fmla="*/ 247 h 2473"/>
                <a:gd name="T110" fmla="*/ 1284 w 4558"/>
                <a:gd name="T111" fmla="*/ 185 h 2473"/>
                <a:gd name="T112" fmla="*/ 1429 w 4558"/>
                <a:gd name="T113" fmla="*/ 132 h 2473"/>
                <a:gd name="T114" fmla="*/ 1579 w 4558"/>
                <a:gd name="T115" fmla="*/ 88 h 2473"/>
                <a:gd name="T116" fmla="*/ 1731 w 4558"/>
                <a:gd name="T117" fmla="*/ 53 h 2473"/>
                <a:gd name="T118" fmla="*/ 1884 w 4558"/>
                <a:gd name="T119" fmla="*/ 26 h 2473"/>
                <a:gd name="T120" fmla="*/ 2039 w 4558"/>
                <a:gd name="T121" fmla="*/ 9 h 2473"/>
                <a:gd name="T122" fmla="*/ 2198 w 4558"/>
                <a:gd name="T123" fmla="*/ 0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58" h="2473">
                  <a:moveTo>
                    <a:pt x="2198" y="0"/>
                  </a:moveTo>
                  <a:lnTo>
                    <a:pt x="2357" y="2"/>
                  </a:lnTo>
                  <a:lnTo>
                    <a:pt x="2515" y="14"/>
                  </a:lnTo>
                  <a:lnTo>
                    <a:pt x="2676" y="35"/>
                  </a:lnTo>
                  <a:lnTo>
                    <a:pt x="2836" y="69"/>
                  </a:lnTo>
                  <a:lnTo>
                    <a:pt x="2997" y="111"/>
                  </a:lnTo>
                  <a:lnTo>
                    <a:pt x="3145" y="159"/>
                  </a:lnTo>
                  <a:lnTo>
                    <a:pt x="3288" y="215"/>
                  </a:lnTo>
                  <a:lnTo>
                    <a:pt x="3425" y="281"/>
                  </a:lnTo>
                  <a:lnTo>
                    <a:pt x="3558" y="351"/>
                  </a:lnTo>
                  <a:lnTo>
                    <a:pt x="3685" y="431"/>
                  </a:lnTo>
                  <a:lnTo>
                    <a:pt x="3805" y="516"/>
                  </a:lnTo>
                  <a:lnTo>
                    <a:pt x="3921" y="606"/>
                  </a:lnTo>
                  <a:lnTo>
                    <a:pt x="4030" y="705"/>
                  </a:lnTo>
                  <a:lnTo>
                    <a:pt x="4134" y="807"/>
                  </a:lnTo>
                  <a:lnTo>
                    <a:pt x="4233" y="915"/>
                  </a:lnTo>
                  <a:lnTo>
                    <a:pt x="4325" y="1028"/>
                  </a:lnTo>
                  <a:lnTo>
                    <a:pt x="4410" y="1146"/>
                  </a:lnTo>
                  <a:lnTo>
                    <a:pt x="4487" y="1268"/>
                  </a:lnTo>
                  <a:lnTo>
                    <a:pt x="4558" y="1395"/>
                  </a:lnTo>
                  <a:lnTo>
                    <a:pt x="3261" y="1190"/>
                  </a:lnTo>
                  <a:lnTo>
                    <a:pt x="2852" y="2065"/>
                  </a:lnTo>
                  <a:lnTo>
                    <a:pt x="2803" y="2015"/>
                  </a:lnTo>
                  <a:lnTo>
                    <a:pt x="2746" y="1968"/>
                  </a:lnTo>
                  <a:lnTo>
                    <a:pt x="2687" y="1925"/>
                  </a:lnTo>
                  <a:lnTo>
                    <a:pt x="2623" y="1888"/>
                  </a:lnTo>
                  <a:lnTo>
                    <a:pt x="2554" y="1858"/>
                  </a:lnTo>
                  <a:lnTo>
                    <a:pt x="2484" y="1832"/>
                  </a:lnTo>
                  <a:lnTo>
                    <a:pt x="2399" y="1812"/>
                  </a:lnTo>
                  <a:lnTo>
                    <a:pt x="2316" y="1800"/>
                  </a:lnTo>
                  <a:lnTo>
                    <a:pt x="2233" y="1798"/>
                  </a:lnTo>
                  <a:lnTo>
                    <a:pt x="2150" y="1803"/>
                  </a:lnTo>
                  <a:lnTo>
                    <a:pt x="2071" y="1817"/>
                  </a:lnTo>
                  <a:lnTo>
                    <a:pt x="1993" y="1839"/>
                  </a:lnTo>
                  <a:lnTo>
                    <a:pt x="1918" y="1867"/>
                  </a:lnTo>
                  <a:lnTo>
                    <a:pt x="1845" y="1904"/>
                  </a:lnTo>
                  <a:lnTo>
                    <a:pt x="1778" y="1946"/>
                  </a:lnTo>
                  <a:lnTo>
                    <a:pt x="1713" y="1996"/>
                  </a:lnTo>
                  <a:lnTo>
                    <a:pt x="1655" y="2052"/>
                  </a:lnTo>
                  <a:lnTo>
                    <a:pt x="1602" y="2114"/>
                  </a:lnTo>
                  <a:lnTo>
                    <a:pt x="1554" y="2181"/>
                  </a:lnTo>
                  <a:lnTo>
                    <a:pt x="1514" y="2255"/>
                  </a:lnTo>
                  <a:lnTo>
                    <a:pt x="1480" y="2333"/>
                  </a:lnTo>
                  <a:lnTo>
                    <a:pt x="549" y="2473"/>
                  </a:lnTo>
                  <a:lnTo>
                    <a:pt x="0" y="1279"/>
                  </a:lnTo>
                  <a:lnTo>
                    <a:pt x="87" y="1144"/>
                  </a:lnTo>
                  <a:lnTo>
                    <a:pt x="179" y="1017"/>
                  </a:lnTo>
                  <a:lnTo>
                    <a:pt x="279" y="895"/>
                  </a:lnTo>
                  <a:lnTo>
                    <a:pt x="385" y="781"/>
                  </a:lnTo>
                  <a:lnTo>
                    <a:pt x="498" y="673"/>
                  </a:lnTo>
                  <a:lnTo>
                    <a:pt x="616" y="572"/>
                  </a:lnTo>
                  <a:lnTo>
                    <a:pt x="741" y="480"/>
                  </a:lnTo>
                  <a:lnTo>
                    <a:pt x="870" y="394"/>
                  </a:lnTo>
                  <a:lnTo>
                    <a:pt x="1004" y="316"/>
                  </a:lnTo>
                  <a:lnTo>
                    <a:pt x="1142" y="247"/>
                  </a:lnTo>
                  <a:lnTo>
                    <a:pt x="1284" y="185"/>
                  </a:lnTo>
                  <a:lnTo>
                    <a:pt x="1429" y="132"/>
                  </a:lnTo>
                  <a:lnTo>
                    <a:pt x="1579" y="88"/>
                  </a:lnTo>
                  <a:lnTo>
                    <a:pt x="1731" y="53"/>
                  </a:lnTo>
                  <a:lnTo>
                    <a:pt x="1884" y="26"/>
                  </a:lnTo>
                  <a:lnTo>
                    <a:pt x="2039" y="9"/>
                  </a:lnTo>
                  <a:lnTo>
                    <a:pt x="2198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70" name="Freeform 59">
              <a:extLst>
                <a:ext uri="{FF2B5EF4-FFF2-40B4-BE49-F238E27FC236}">
                  <a16:creationId xmlns:a16="http://schemas.microsoft.com/office/drawing/2014/main" id="{44EE8F39-19E8-D0A4-F157-C5105EFF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822" y="4136134"/>
              <a:ext cx="1243470" cy="1497008"/>
            </a:xfrm>
            <a:custGeom>
              <a:avLst/>
              <a:gdLst>
                <a:gd name="T0" fmla="*/ 3030 w 3288"/>
                <a:gd name="T1" fmla="*/ 205 h 3957"/>
                <a:gd name="T2" fmla="*/ 3149 w 3288"/>
                <a:gd name="T3" fmla="*/ 497 h 3957"/>
                <a:gd name="T4" fmla="*/ 3233 w 3288"/>
                <a:gd name="T5" fmla="*/ 800 h 3957"/>
                <a:gd name="T6" fmla="*/ 3279 w 3288"/>
                <a:gd name="T7" fmla="*/ 1115 h 3957"/>
                <a:gd name="T8" fmla="*/ 3286 w 3288"/>
                <a:gd name="T9" fmla="*/ 1436 h 3957"/>
                <a:gd name="T10" fmla="*/ 3254 w 3288"/>
                <a:gd name="T11" fmla="*/ 1761 h 3957"/>
                <a:gd name="T12" fmla="*/ 3178 w 3288"/>
                <a:gd name="T13" fmla="*/ 2088 h 3957"/>
                <a:gd name="T14" fmla="*/ 3067 w 3288"/>
                <a:gd name="T15" fmla="*/ 2392 h 3957"/>
                <a:gd name="T16" fmla="*/ 2923 w 3288"/>
                <a:gd name="T17" fmla="*/ 2673 h 3957"/>
                <a:gd name="T18" fmla="*/ 2750 w 3288"/>
                <a:gd name="T19" fmla="*/ 2930 h 3957"/>
                <a:gd name="T20" fmla="*/ 2549 w 3288"/>
                <a:gd name="T21" fmla="*/ 3164 h 3957"/>
                <a:gd name="T22" fmla="*/ 2323 w 3288"/>
                <a:gd name="T23" fmla="*/ 3368 h 3957"/>
                <a:gd name="T24" fmla="*/ 2078 w 3288"/>
                <a:gd name="T25" fmla="*/ 3547 h 3957"/>
                <a:gd name="T26" fmla="*/ 1813 w 3288"/>
                <a:gd name="T27" fmla="*/ 3693 h 3957"/>
                <a:gd name="T28" fmla="*/ 1533 w 3288"/>
                <a:gd name="T29" fmla="*/ 3810 h 3957"/>
                <a:gd name="T30" fmla="*/ 1240 w 3288"/>
                <a:gd name="T31" fmla="*/ 3893 h 3957"/>
                <a:gd name="T32" fmla="*/ 939 w 3288"/>
                <a:gd name="T33" fmla="*/ 3943 h 3957"/>
                <a:gd name="T34" fmla="*/ 628 w 3288"/>
                <a:gd name="T35" fmla="*/ 3957 h 3957"/>
                <a:gd name="T36" fmla="*/ 316 w 3288"/>
                <a:gd name="T37" fmla="*/ 3932 h 3957"/>
                <a:gd name="T38" fmla="*/ 0 w 3288"/>
                <a:gd name="T39" fmla="*/ 3868 h 3957"/>
                <a:gd name="T40" fmla="*/ 669 w 3288"/>
                <a:gd name="T41" fmla="*/ 2159 h 3957"/>
                <a:gd name="T42" fmla="*/ 829 w 3288"/>
                <a:gd name="T43" fmla="*/ 2144 h 3957"/>
                <a:gd name="T44" fmla="*/ 983 w 3288"/>
                <a:gd name="T45" fmla="*/ 2099 h 3957"/>
                <a:gd name="T46" fmla="*/ 1124 w 3288"/>
                <a:gd name="T47" fmla="*/ 2024 h 3957"/>
                <a:gd name="T48" fmla="*/ 1249 w 3288"/>
                <a:gd name="T49" fmla="*/ 1924 h 3957"/>
                <a:gd name="T50" fmla="*/ 1351 w 3288"/>
                <a:gd name="T51" fmla="*/ 1800 h 3957"/>
                <a:gd name="T52" fmla="*/ 1431 w 3288"/>
                <a:gd name="T53" fmla="*/ 1653 h 3957"/>
                <a:gd name="T54" fmla="*/ 1480 w 3288"/>
                <a:gd name="T55" fmla="*/ 1487 h 3957"/>
                <a:gd name="T56" fmla="*/ 1494 w 3288"/>
                <a:gd name="T57" fmla="*/ 1318 h 3957"/>
                <a:gd name="T58" fmla="*/ 1473 w 3288"/>
                <a:gd name="T59" fmla="*/ 1154 h 3957"/>
                <a:gd name="T60" fmla="*/ 1418 w 3288"/>
                <a:gd name="T61" fmla="*/ 998 h 3957"/>
                <a:gd name="T62" fmla="*/ 1337 w 3288"/>
                <a:gd name="T63" fmla="*/ 855 h 3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88" h="3957">
                  <a:moveTo>
                    <a:pt x="1734" y="0"/>
                  </a:moveTo>
                  <a:lnTo>
                    <a:pt x="3030" y="205"/>
                  </a:lnTo>
                  <a:lnTo>
                    <a:pt x="3094" y="348"/>
                  </a:lnTo>
                  <a:lnTo>
                    <a:pt x="3149" y="497"/>
                  </a:lnTo>
                  <a:lnTo>
                    <a:pt x="3196" y="647"/>
                  </a:lnTo>
                  <a:lnTo>
                    <a:pt x="3233" y="800"/>
                  </a:lnTo>
                  <a:lnTo>
                    <a:pt x="3261" y="956"/>
                  </a:lnTo>
                  <a:lnTo>
                    <a:pt x="3279" y="1115"/>
                  </a:lnTo>
                  <a:lnTo>
                    <a:pt x="3288" y="1275"/>
                  </a:lnTo>
                  <a:lnTo>
                    <a:pt x="3286" y="1436"/>
                  </a:lnTo>
                  <a:lnTo>
                    <a:pt x="3275" y="1599"/>
                  </a:lnTo>
                  <a:lnTo>
                    <a:pt x="3254" y="1761"/>
                  </a:lnTo>
                  <a:lnTo>
                    <a:pt x="3221" y="1925"/>
                  </a:lnTo>
                  <a:lnTo>
                    <a:pt x="3178" y="2088"/>
                  </a:lnTo>
                  <a:lnTo>
                    <a:pt x="3127" y="2242"/>
                  </a:lnTo>
                  <a:lnTo>
                    <a:pt x="3067" y="2392"/>
                  </a:lnTo>
                  <a:lnTo>
                    <a:pt x="2999" y="2535"/>
                  </a:lnTo>
                  <a:lnTo>
                    <a:pt x="2923" y="2673"/>
                  </a:lnTo>
                  <a:lnTo>
                    <a:pt x="2840" y="2805"/>
                  </a:lnTo>
                  <a:lnTo>
                    <a:pt x="2750" y="2930"/>
                  </a:lnTo>
                  <a:lnTo>
                    <a:pt x="2653" y="3051"/>
                  </a:lnTo>
                  <a:lnTo>
                    <a:pt x="2549" y="3164"/>
                  </a:lnTo>
                  <a:lnTo>
                    <a:pt x="2440" y="3270"/>
                  </a:lnTo>
                  <a:lnTo>
                    <a:pt x="2323" y="3368"/>
                  </a:lnTo>
                  <a:lnTo>
                    <a:pt x="2203" y="3460"/>
                  </a:lnTo>
                  <a:lnTo>
                    <a:pt x="2078" y="3547"/>
                  </a:lnTo>
                  <a:lnTo>
                    <a:pt x="1947" y="3625"/>
                  </a:lnTo>
                  <a:lnTo>
                    <a:pt x="1813" y="3693"/>
                  </a:lnTo>
                  <a:lnTo>
                    <a:pt x="1674" y="3757"/>
                  </a:lnTo>
                  <a:lnTo>
                    <a:pt x="1533" y="3810"/>
                  </a:lnTo>
                  <a:lnTo>
                    <a:pt x="1388" y="3856"/>
                  </a:lnTo>
                  <a:lnTo>
                    <a:pt x="1240" y="3893"/>
                  </a:lnTo>
                  <a:lnTo>
                    <a:pt x="1090" y="3923"/>
                  </a:lnTo>
                  <a:lnTo>
                    <a:pt x="939" y="3943"/>
                  </a:lnTo>
                  <a:lnTo>
                    <a:pt x="783" y="3955"/>
                  </a:lnTo>
                  <a:lnTo>
                    <a:pt x="628" y="3957"/>
                  </a:lnTo>
                  <a:lnTo>
                    <a:pt x="473" y="3948"/>
                  </a:lnTo>
                  <a:lnTo>
                    <a:pt x="316" y="3932"/>
                  </a:lnTo>
                  <a:lnTo>
                    <a:pt x="159" y="3905"/>
                  </a:lnTo>
                  <a:lnTo>
                    <a:pt x="0" y="3868"/>
                  </a:lnTo>
                  <a:lnTo>
                    <a:pt x="1032" y="3052"/>
                  </a:lnTo>
                  <a:lnTo>
                    <a:pt x="669" y="2159"/>
                  </a:lnTo>
                  <a:lnTo>
                    <a:pt x="750" y="2155"/>
                  </a:lnTo>
                  <a:lnTo>
                    <a:pt x="829" y="2144"/>
                  </a:lnTo>
                  <a:lnTo>
                    <a:pt x="907" y="2125"/>
                  </a:lnTo>
                  <a:lnTo>
                    <a:pt x="983" y="2099"/>
                  </a:lnTo>
                  <a:lnTo>
                    <a:pt x="1055" y="2065"/>
                  </a:lnTo>
                  <a:lnTo>
                    <a:pt x="1124" y="2024"/>
                  </a:lnTo>
                  <a:lnTo>
                    <a:pt x="1189" y="1977"/>
                  </a:lnTo>
                  <a:lnTo>
                    <a:pt x="1249" y="1924"/>
                  </a:lnTo>
                  <a:lnTo>
                    <a:pt x="1304" y="1864"/>
                  </a:lnTo>
                  <a:lnTo>
                    <a:pt x="1351" y="1800"/>
                  </a:lnTo>
                  <a:lnTo>
                    <a:pt x="1395" y="1729"/>
                  </a:lnTo>
                  <a:lnTo>
                    <a:pt x="1431" y="1653"/>
                  </a:lnTo>
                  <a:lnTo>
                    <a:pt x="1459" y="1574"/>
                  </a:lnTo>
                  <a:lnTo>
                    <a:pt x="1480" y="1487"/>
                  </a:lnTo>
                  <a:lnTo>
                    <a:pt x="1491" y="1403"/>
                  </a:lnTo>
                  <a:lnTo>
                    <a:pt x="1494" y="1318"/>
                  </a:lnTo>
                  <a:lnTo>
                    <a:pt x="1487" y="1235"/>
                  </a:lnTo>
                  <a:lnTo>
                    <a:pt x="1473" y="1154"/>
                  </a:lnTo>
                  <a:lnTo>
                    <a:pt x="1450" y="1074"/>
                  </a:lnTo>
                  <a:lnTo>
                    <a:pt x="1418" y="998"/>
                  </a:lnTo>
                  <a:lnTo>
                    <a:pt x="1381" y="924"/>
                  </a:lnTo>
                  <a:lnTo>
                    <a:pt x="1337" y="855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CEB1AA0-F0A6-BA94-DC90-AC9A4B512E34}"/>
                </a:ext>
              </a:extLst>
            </p:cNvPr>
            <p:cNvGrpSpPr/>
            <p:nvPr/>
          </p:nvGrpSpPr>
          <p:grpSpPr>
            <a:xfrm>
              <a:off x="539780" y="3586348"/>
              <a:ext cx="2172828" cy="2111453"/>
              <a:chOff x="4399005" y="2516534"/>
              <a:chExt cx="3153288" cy="3064218"/>
            </a:xfrm>
          </p:grpSpPr>
          <p:sp>
            <p:nvSpPr>
              <p:cNvPr id="120" name="Freeform 56">
                <a:extLst>
                  <a:ext uri="{FF2B5EF4-FFF2-40B4-BE49-F238E27FC236}">
                    <a16:creationId xmlns:a16="http://schemas.microsoft.com/office/drawing/2014/main" id="{DDD2A633-9E51-2DB6-A98F-002394848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2420" y="2516534"/>
                <a:ext cx="3059873" cy="3064218"/>
              </a:xfrm>
              <a:custGeom>
                <a:avLst/>
                <a:gdLst>
                  <a:gd name="T0" fmla="*/ 3169 w 5633"/>
                  <a:gd name="T1" fmla="*/ 23 h 5641"/>
                  <a:gd name="T2" fmla="*/ 3673 w 5633"/>
                  <a:gd name="T3" fmla="*/ 134 h 5641"/>
                  <a:gd name="T4" fmla="*/ 4139 w 5633"/>
                  <a:gd name="T5" fmla="*/ 332 h 5641"/>
                  <a:gd name="T6" fmla="*/ 4559 w 5633"/>
                  <a:gd name="T7" fmla="*/ 605 h 5641"/>
                  <a:gd name="T8" fmla="*/ 4922 w 5633"/>
                  <a:gd name="T9" fmla="*/ 948 h 5641"/>
                  <a:gd name="T10" fmla="*/ 5220 w 5633"/>
                  <a:gd name="T11" fmla="*/ 1351 h 5641"/>
                  <a:gd name="T12" fmla="*/ 5444 w 5633"/>
                  <a:gd name="T13" fmla="*/ 1803 h 5641"/>
                  <a:gd name="T14" fmla="*/ 5585 w 5633"/>
                  <a:gd name="T15" fmla="*/ 2296 h 5641"/>
                  <a:gd name="T16" fmla="*/ 5633 w 5633"/>
                  <a:gd name="T17" fmla="*/ 2820 h 5641"/>
                  <a:gd name="T18" fmla="*/ 5585 w 5633"/>
                  <a:gd name="T19" fmla="*/ 3347 h 5641"/>
                  <a:gd name="T20" fmla="*/ 5444 w 5633"/>
                  <a:gd name="T21" fmla="*/ 3839 h 5641"/>
                  <a:gd name="T22" fmla="*/ 5220 w 5633"/>
                  <a:gd name="T23" fmla="*/ 4292 h 5641"/>
                  <a:gd name="T24" fmla="*/ 4922 w 5633"/>
                  <a:gd name="T25" fmla="*/ 4693 h 5641"/>
                  <a:gd name="T26" fmla="*/ 4559 w 5633"/>
                  <a:gd name="T27" fmla="*/ 5035 h 5641"/>
                  <a:gd name="T28" fmla="*/ 4139 w 5633"/>
                  <a:gd name="T29" fmla="*/ 5311 h 5641"/>
                  <a:gd name="T30" fmla="*/ 3673 w 5633"/>
                  <a:gd name="T31" fmla="*/ 5509 h 5641"/>
                  <a:gd name="T32" fmla="*/ 3169 w 5633"/>
                  <a:gd name="T33" fmla="*/ 5620 h 5641"/>
                  <a:gd name="T34" fmla="*/ 2808 w 5633"/>
                  <a:gd name="T35" fmla="*/ 5641 h 5641"/>
                  <a:gd name="T36" fmla="*/ 2806 w 5633"/>
                  <a:gd name="T37" fmla="*/ 5433 h 5641"/>
                  <a:gd name="T38" fmla="*/ 3157 w 5633"/>
                  <a:gd name="T39" fmla="*/ 5410 h 5641"/>
                  <a:gd name="T40" fmla="*/ 3640 w 5633"/>
                  <a:gd name="T41" fmla="*/ 5298 h 5641"/>
                  <a:gd name="T42" fmla="*/ 4086 w 5633"/>
                  <a:gd name="T43" fmla="*/ 5102 h 5641"/>
                  <a:gd name="T44" fmla="*/ 4483 w 5633"/>
                  <a:gd name="T45" fmla="*/ 4829 h 5641"/>
                  <a:gd name="T46" fmla="*/ 4822 w 5633"/>
                  <a:gd name="T47" fmla="*/ 4489 h 5641"/>
                  <a:gd name="T48" fmla="*/ 5095 w 5633"/>
                  <a:gd name="T49" fmla="*/ 4090 h 5641"/>
                  <a:gd name="T50" fmla="*/ 5291 w 5633"/>
                  <a:gd name="T51" fmla="*/ 3645 h 5641"/>
                  <a:gd name="T52" fmla="*/ 5404 w 5633"/>
                  <a:gd name="T53" fmla="*/ 3161 h 5641"/>
                  <a:gd name="T54" fmla="*/ 5419 w 5633"/>
                  <a:gd name="T55" fmla="*/ 2649 h 5641"/>
                  <a:gd name="T56" fmla="*/ 5338 w 5633"/>
                  <a:gd name="T57" fmla="*/ 2154 h 5641"/>
                  <a:gd name="T58" fmla="*/ 5169 w 5633"/>
                  <a:gd name="T59" fmla="*/ 1693 h 5641"/>
                  <a:gd name="T60" fmla="*/ 4920 w 5633"/>
                  <a:gd name="T61" fmla="*/ 1280 h 5641"/>
                  <a:gd name="T62" fmla="*/ 4603 w 5633"/>
                  <a:gd name="T63" fmla="*/ 920 h 5641"/>
                  <a:gd name="T64" fmla="*/ 4224 w 5633"/>
                  <a:gd name="T65" fmla="*/ 623 h 5641"/>
                  <a:gd name="T66" fmla="*/ 3793 w 5633"/>
                  <a:gd name="T67" fmla="*/ 399 h 5641"/>
                  <a:gd name="T68" fmla="*/ 3321 w 5633"/>
                  <a:gd name="T69" fmla="*/ 257 h 5641"/>
                  <a:gd name="T70" fmla="*/ 2816 w 5633"/>
                  <a:gd name="T71" fmla="*/ 210 h 5641"/>
                  <a:gd name="T72" fmla="*/ 2312 w 5633"/>
                  <a:gd name="T73" fmla="*/ 257 h 5641"/>
                  <a:gd name="T74" fmla="*/ 1841 w 5633"/>
                  <a:gd name="T75" fmla="*/ 399 h 5641"/>
                  <a:gd name="T76" fmla="*/ 1411 w 5633"/>
                  <a:gd name="T77" fmla="*/ 623 h 5641"/>
                  <a:gd name="T78" fmla="*/ 1032 w 5633"/>
                  <a:gd name="T79" fmla="*/ 920 h 5641"/>
                  <a:gd name="T80" fmla="*/ 712 w 5633"/>
                  <a:gd name="T81" fmla="*/ 1280 h 5641"/>
                  <a:gd name="T82" fmla="*/ 465 w 5633"/>
                  <a:gd name="T83" fmla="*/ 1693 h 5641"/>
                  <a:gd name="T84" fmla="*/ 296 w 5633"/>
                  <a:gd name="T85" fmla="*/ 2154 h 5641"/>
                  <a:gd name="T86" fmla="*/ 215 w 5633"/>
                  <a:gd name="T87" fmla="*/ 2649 h 5641"/>
                  <a:gd name="T88" fmla="*/ 227 w 5633"/>
                  <a:gd name="T89" fmla="*/ 3135 h 5641"/>
                  <a:gd name="T90" fmla="*/ 323 w 5633"/>
                  <a:gd name="T91" fmla="*/ 3583 h 5641"/>
                  <a:gd name="T92" fmla="*/ 84 w 5633"/>
                  <a:gd name="T93" fmla="*/ 3504 h 5641"/>
                  <a:gd name="T94" fmla="*/ 7 w 5633"/>
                  <a:gd name="T95" fmla="*/ 2995 h 5641"/>
                  <a:gd name="T96" fmla="*/ 23 w 5633"/>
                  <a:gd name="T97" fmla="*/ 2467 h 5641"/>
                  <a:gd name="T98" fmla="*/ 134 w 5633"/>
                  <a:gd name="T99" fmla="*/ 1962 h 5641"/>
                  <a:gd name="T100" fmla="*/ 331 w 5633"/>
                  <a:gd name="T101" fmla="*/ 1496 h 5641"/>
                  <a:gd name="T102" fmla="*/ 605 w 5633"/>
                  <a:gd name="T103" fmla="*/ 1077 h 5641"/>
                  <a:gd name="T104" fmla="*/ 947 w 5633"/>
                  <a:gd name="T105" fmla="*/ 713 h 5641"/>
                  <a:gd name="T106" fmla="*/ 1349 w 5633"/>
                  <a:gd name="T107" fmla="*/ 415 h 5641"/>
                  <a:gd name="T108" fmla="*/ 1801 w 5633"/>
                  <a:gd name="T109" fmla="*/ 190 h 5641"/>
                  <a:gd name="T110" fmla="*/ 2293 w 5633"/>
                  <a:gd name="T111" fmla="*/ 49 h 5641"/>
                  <a:gd name="T112" fmla="*/ 2816 w 5633"/>
                  <a:gd name="T113" fmla="*/ 0 h 5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633" h="5641">
                    <a:moveTo>
                      <a:pt x="2816" y="0"/>
                    </a:moveTo>
                    <a:lnTo>
                      <a:pt x="2994" y="5"/>
                    </a:lnTo>
                    <a:lnTo>
                      <a:pt x="3169" y="23"/>
                    </a:lnTo>
                    <a:lnTo>
                      <a:pt x="3342" y="49"/>
                    </a:lnTo>
                    <a:lnTo>
                      <a:pt x="3509" y="86"/>
                    </a:lnTo>
                    <a:lnTo>
                      <a:pt x="3673" y="134"/>
                    </a:lnTo>
                    <a:lnTo>
                      <a:pt x="3834" y="190"/>
                    </a:lnTo>
                    <a:lnTo>
                      <a:pt x="3989" y="256"/>
                    </a:lnTo>
                    <a:lnTo>
                      <a:pt x="4139" y="332"/>
                    </a:lnTo>
                    <a:lnTo>
                      <a:pt x="4285" y="415"/>
                    </a:lnTo>
                    <a:lnTo>
                      <a:pt x="4425" y="507"/>
                    </a:lnTo>
                    <a:lnTo>
                      <a:pt x="4559" y="605"/>
                    </a:lnTo>
                    <a:lnTo>
                      <a:pt x="4686" y="713"/>
                    </a:lnTo>
                    <a:lnTo>
                      <a:pt x="4808" y="828"/>
                    </a:lnTo>
                    <a:lnTo>
                      <a:pt x="4922" y="948"/>
                    </a:lnTo>
                    <a:lnTo>
                      <a:pt x="5028" y="1077"/>
                    </a:lnTo>
                    <a:lnTo>
                      <a:pt x="5128" y="1209"/>
                    </a:lnTo>
                    <a:lnTo>
                      <a:pt x="5220" y="1351"/>
                    </a:lnTo>
                    <a:lnTo>
                      <a:pt x="5303" y="1496"/>
                    </a:lnTo>
                    <a:lnTo>
                      <a:pt x="5377" y="1646"/>
                    </a:lnTo>
                    <a:lnTo>
                      <a:pt x="5444" y="1803"/>
                    </a:lnTo>
                    <a:lnTo>
                      <a:pt x="5501" y="1962"/>
                    </a:lnTo>
                    <a:lnTo>
                      <a:pt x="5546" y="2126"/>
                    </a:lnTo>
                    <a:lnTo>
                      <a:pt x="5585" y="2296"/>
                    </a:lnTo>
                    <a:lnTo>
                      <a:pt x="5612" y="2467"/>
                    </a:lnTo>
                    <a:lnTo>
                      <a:pt x="5628" y="2642"/>
                    </a:lnTo>
                    <a:lnTo>
                      <a:pt x="5633" y="2820"/>
                    </a:lnTo>
                    <a:lnTo>
                      <a:pt x="5628" y="2999"/>
                    </a:lnTo>
                    <a:lnTo>
                      <a:pt x="5612" y="3174"/>
                    </a:lnTo>
                    <a:lnTo>
                      <a:pt x="5585" y="3347"/>
                    </a:lnTo>
                    <a:lnTo>
                      <a:pt x="5546" y="3514"/>
                    </a:lnTo>
                    <a:lnTo>
                      <a:pt x="5501" y="3679"/>
                    </a:lnTo>
                    <a:lnTo>
                      <a:pt x="5444" y="3839"/>
                    </a:lnTo>
                    <a:lnTo>
                      <a:pt x="5377" y="3995"/>
                    </a:lnTo>
                    <a:lnTo>
                      <a:pt x="5303" y="4145"/>
                    </a:lnTo>
                    <a:lnTo>
                      <a:pt x="5220" y="4292"/>
                    </a:lnTo>
                    <a:lnTo>
                      <a:pt x="5128" y="4431"/>
                    </a:lnTo>
                    <a:lnTo>
                      <a:pt x="5028" y="4565"/>
                    </a:lnTo>
                    <a:lnTo>
                      <a:pt x="4922" y="4693"/>
                    </a:lnTo>
                    <a:lnTo>
                      <a:pt x="4808" y="4814"/>
                    </a:lnTo>
                    <a:lnTo>
                      <a:pt x="4686" y="4929"/>
                    </a:lnTo>
                    <a:lnTo>
                      <a:pt x="4559" y="5035"/>
                    </a:lnTo>
                    <a:lnTo>
                      <a:pt x="4425" y="5136"/>
                    </a:lnTo>
                    <a:lnTo>
                      <a:pt x="4285" y="5228"/>
                    </a:lnTo>
                    <a:lnTo>
                      <a:pt x="4139" y="5311"/>
                    </a:lnTo>
                    <a:lnTo>
                      <a:pt x="3989" y="5385"/>
                    </a:lnTo>
                    <a:lnTo>
                      <a:pt x="3834" y="5450"/>
                    </a:lnTo>
                    <a:lnTo>
                      <a:pt x="3673" y="5509"/>
                    </a:lnTo>
                    <a:lnTo>
                      <a:pt x="3509" y="5554"/>
                    </a:lnTo>
                    <a:lnTo>
                      <a:pt x="3342" y="5592"/>
                    </a:lnTo>
                    <a:lnTo>
                      <a:pt x="3169" y="5620"/>
                    </a:lnTo>
                    <a:lnTo>
                      <a:pt x="2994" y="5636"/>
                    </a:lnTo>
                    <a:lnTo>
                      <a:pt x="2816" y="5641"/>
                    </a:lnTo>
                    <a:lnTo>
                      <a:pt x="2808" y="5641"/>
                    </a:lnTo>
                    <a:lnTo>
                      <a:pt x="2811" y="5546"/>
                    </a:lnTo>
                    <a:lnTo>
                      <a:pt x="2809" y="5489"/>
                    </a:lnTo>
                    <a:lnTo>
                      <a:pt x="2806" y="5433"/>
                    </a:lnTo>
                    <a:lnTo>
                      <a:pt x="2816" y="5433"/>
                    </a:lnTo>
                    <a:lnTo>
                      <a:pt x="2987" y="5427"/>
                    </a:lnTo>
                    <a:lnTo>
                      <a:pt x="3157" y="5410"/>
                    </a:lnTo>
                    <a:lnTo>
                      <a:pt x="3321" y="5383"/>
                    </a:lnTo>
                    <a:lnTo>
                      <a:pt x="3483" y="5346"/>
                    </a:lnTo>
                    <a:lnTo>
                      <a:pt x="3640" y="5298"/>
                    </a:lnTo>
                    <a:lnTo>
                      <a:pt x="3793" y="5242"/>
                    </a:lnTo>
                    <a:lnTo>
                      <a:pt x="3942" y="5176"/>
                    </a:lnTo>
                    <a:lnTo>
                      <a:pt x="4086" y="5102"/>
                    </a:lnTo>
                    <a:lnTo>
                      <a:pt x="4224" y="5019"/>
                    </a:lnTo>
                    <a:lnTo>
                      <a:pt x="4356" y="4927"/>
                    </a:lnTo>
                    <a:lnTo>
                      <a:pt x="4483" y="4829"/>
                    </a:lnTo>
                    <a:lnTo>
                      <a:pt x="4603" y="4723"/>
                    </a:lnTo>
                    <a:lnTo>
                      <a:pt x="4716" y="4610"/>
                    </a:lnTo>
                    <a:lnTo>
                      <a:pt x="4822" y="4489"/>
                    </a:lnTo>
                    <a:lnTo>
                      <a:pt x="4920" y="4362"/>
                    </a:lnTo>
                    <a:lnTo>
                      <a:pt x="5012" y="4230"/>
                    </a:lnTo>
                    <a:lnTo>
                      <a:pt x="5095" y="4090"/>
                    </a:lnTo>
                    <a:lnTo>
                      <a:pt x="5169" y="3947"/>
                    </a:lnTo>
                    <a:lnTo>
                      <a:pt x="5234" y="3799"/>
                    </a:lnTo>
                    <a:lnTo>
                      <a:pt x="5291" y="3645"/>
                    </a:lnTo>
                    <a:lnTo>
                      <a:pt x="5338" y="3488"/>
                    </a:lnTo>
                    <a:lnTo>
                      <a:pt x="5375" y="3325"/>
                    </a:lnTo>
                    <a:lnTo>
                      <a:pt x="5404" y="3161"/>
                    </a:lnTo>
                    <a:lnTo>
                      <a:pt x="5419" y="2992"/>
                    </a:lnTo>
                    <a:lnTo>
                      <a:pt x="5425" y="2820"/>
                    </a:lnTo>
                    <a:lnTo>
                      <a:pt x="5419" y="2649"/>
                    </a:lnTo>
                    <a:lnTo>
                      <a:pt x="5404" y="2481"/>
                    </a:lnTo>
                    <a:lnTo>
                      <a:pt x="5375" y="2315"/>
                    </a:lnTo>
                    <a:lnTo>
                      <a:pt x="5338" y="2154"/>
                    </a:lnTo>
                    <a:lnTo>
                      <a:pt x="5291" y="1995"/>
                    </a:lnTo>
                    <a:lnTo>
                      <a:pt x="5234" y="1844"/>
                    </a:lnTo>
                    <a:lnTo>
                      <a:pt x="5169" y="1693"/>
                    </a:lnTo>
                    <a:lnTo>
                      <a:pt x="5095" y="1550"/>
                    </a:lnTo>
                    <a:lnTo>
                      <a:pt x="5012" y="1413"/>
                    </a:lnTo>
                    <a:lnTo>
                      <a:pt x="4920" y="1280"/>
                    </a:lnTo>
                    <a:lnTo>
                      <a:pt x="4822" y="1153"/>
                    </a:lnTo>
                    <a:lnTo>
                      <a:pt x="4716" y="1033"/>
                    </a:lnTo>
                    <a:lnTo>
                      <a:pt x="4603" y="920"/>
                    </a:lnTo>
                    <a:lnTo>
                      <a:pt x="4483" y="812"/>
                    </a:lnTo>
                    <a:lnTo>
                      <a:pt x="4356" y="713"/>
                    </a:lnTo>
                    <a:lnTo>
                      <a:pt x="4224" y="623"/>
                    </a:lnTo>
                    <a:lnTo>
                      <a:pt x="4086" y="540"/>
                    </a:lnTo>
                    <a:lnTo>
                      <a:pt x="3942" y="464"/>
                    </a:lnTo>
                    <a:lnTo>
                      <a:pt x="3793" y="399"/>
                    </a:lnTo>
                    <a:lnTo>
                      <a:pt x="3640" y="342"/>
                    </a:lnTo>
                    <a:lnTo>
                      <a:pt x="3483" y="295"/>
                    </a:lnTo>
                    <a:lnTo>
                      <a:pt x="3321" y="257"/>
                    </a:lnTo>
                    <a:lnTo>
                      <a:pt x="3157" y="231"/>
                    </a:lnTo>
                    <a:lnTo>
                      <a:pt x="2987" y="215"/>
                    </a:lnTo>
                    <a:lnTo>
                      <a:pt x="2816" y="210"/>
                    </a:lnTo>
                    <a:lnTo>
                      <a:pt x="2645" y="215"/>
                    </a:lnTo>
                    <a:lnTo>
                      <a:pt x="2478" y="231"/>
                    </a:lnTo>
                    <a:lnTo>
                      <a:pt x="2312" y="257"/>
                    </a:lnTo>
                    <a:lnTo>
                      <a:pt x="2151" y="295"/>
                    </a:lnTo>
                    <a:lnTo>
                      <a:pt x="1995" y="342"/>
                    </a:lnTo>
                    <a:lnTo>
                      <a:pt x="1841" y="399"/>
                    </a:lnTo>
                    <a:lnTo>
                      <a:pt x="1691" y="464"/>
                    </a:lnTo>
                    <a:lnTo>
                      <a:pt x="1548" y="540"/>
                    </a:lnTo>
                    <a:lnTo>
                      <a:pt x="1411" y="623"/>
                    </a:lnTo>
                    <a:lnTo>
                      <a:pt x="1278" y="713"/>
                    </a:lnTo>
                    <a:lnTo>
                      <a:pt x="1151" y="812"/>
                    </a:lnTo>
                    <a:lnTo>
                      <a:pt x="1032" y="920"/>
                    </a:lnTo>
                    <a:lnTo>
                      <a:pt x="919" y="1033"/>
                    </a:lnTo>
                    <a:lnTo>
                      <a:pt x="811" y="1153"/>
                    </a:lnTo>
                    <a:lnTo>
                      <a:pt x="712" y="1280"/>
                    </a:lnTo>
                    <a:lnTo>
                      <a:pt x="622" y="1413"/>
                    </a:lnTo>
                    <a:lnTo>
                      <a:pt x="540" y="1550"/>
                    </a:lnTo>
                    <a:lnTo>
                      <a:pt x="465" y="1693"/>
                    </a:lnTo>
                    <a:lnTo>
                      <a:pt x="398" y="1844"/>
                    </a:lnTo>
                    <a:lnTo>
                      <a:pt x="342" y="1995"/>
                    </a:lnTo>
                    <a:lnTo>
                      <a:pt x="296" y="2154"/>
                    </a:lnTo>
                    <a:lnTo>
                      <a:pt x="259" y="2315"/>
                    </a:lnTo>
                    <a:lnTo>
                      <a:pt x="231" y="2481"/>
                    </a:lnTo>
                    <a:lnTo>
                      <a:pt x="215" y="2649"/>
                    </a:lnTo>
                    <a:lnTo>
                      <a:pt x="210" y="2820"/>
                    </a:lnTo>
                    <a:lnTo>
                      <a:pt x="213" y="2979"/>
                    </a:lnTo>
                    <a:lnTo>
                      <a:pt x="227" y="3135"/>
                    </a:lnTo>
                    <a:lnTo>
                      <a:pt x="250" y="3287"/>
                    </a:lnTo>
                    <a:lnTo>
                      <a:pt x="284" y="3437"/>
                    </a:lnTo>
                    <a:lnTo>
                      <a:pt x="323" y="3583"/>
                    </a:lnTo>
                    <a:lnTo>
                      <a:pt x="224" y="3620"/>
                    </a:lnTo>
                    <a:lnTo>
                      <a:pt x="130" y="3666"/>
                    </a:lnTo>
                    <a:lnTo>
                      <a:pt x="84" y="3504"/>
                    </a:lnTo>
                    <a:lnTo>
                      <a:pt x="47" y="3338"/>
                    </a:lnTo>
                    <a:lnTo>
                      <a:pt x="23" y="3168"/>
                    </a:lnTo>
                    <a:lnTo>
                      <a:pt x="7" y="2995"/>
                    </a:lnTo>
                    <a:lnTo>
                      <a:pt x="0" y="2820"/>
                    </a:lnTo>
                    <a:lnTo>
                      <a:pt x="7" y="2642"/>
                    </a:lnTo>
                    <a:lnTo>
                      <a:pt x="23" y="2467"/>
                    </a:lnTo>
                    <a:lnTo>
                      <a:pt x="49" y="2296"/>
                    </a:lnTo>
                    <a:lnTo>
                      <a:pt x="86" y="2126"/>
                    </a:lnTo>
                    <a:lnTo>
                      <a:pt x="134" y="1962"/>
                    </a:lnTo>
                    <a:lnTo>
                      <a:pt x="190" y="1803"/>
                    </a:lnTo>
                    <a:lnTo>
                      <a:pt x="256" y="1646"/>
                    </a:lnTo>
                    <a:lnTo>
                      <a:pt x="331" y="1496"/>
                    </a:lnTo>
                    <a:lnTo>
                      <a:pt x="414" y="1351"/>
                    </a:lnTo>
                    <a:lnTo>
                      <a:pt x="506" y="1209"/>
                    </a:lnTo>
                    <a:lnTo>
                      <a:pt x="605" y="1077"/>
                    </a:lnTo>
                    <a:lnTo>
                      <a:pt x="712" y="948"/>
                    </a:lnTo>
                    <a:lnTo>
                      <a:pt x="827" y="828"/>
                    </a:lnTo>
                    <a:lnTo>
                      <a:pt x="947" y="713"/>
                    </a:lnTo>
                    <a:lnTo>
                      <a:pt x="1076" y="605"/>
                    </a:lnTo>
                    <a:lnTo>
                      <a:pt x="1210" y="507"/>
                    </a:lnTo>
                    <a:lnTo>
                      <a:pt x="1349" y="415"/>
                    </a:lnTo>
                    <a:lnTo>
                      <a:pt x="1494" y="332"/>
                    </a:lnTo>
                    <a:lnTo>
                      <a:pt x="1645" y="256"/>
                    </a:lnTo>
                    <a:lnTo>
                      <a:pt x="1801" y="190"/>
                    </a:lnTo>
                    <a:lnTo>
                      <a:pt x="1961" y="134"/>
                    </a:lnTo>
                    <a:lnTo>
                      <a:pt x="2125" y="86"/>
                    </a:lnTo>
                    <a:lnTo>
                      <a:pt x="2293" y="49"/>
                    </a:lnTo>
                    <a:lnTo>
                      <a:pt x="2464" y="23"/>
                    </a:lnTo>
                    <a:lnTo>
                      <a:pt x="2640" y="5"/>
                    </a:lnTo>
                    <a:lnTo>
                      <a:pt x="281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44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5EB2A3F-FFBC-F610-7E21-5E91E3767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9005" y="4373965"/>
                <a:ext cx="407332" cy="368228"/>
              </a:xfrm>
              <a:custGeom>
                <a:avLst/>
                <a:gdLst>
                  <a:gd name="T0" fmla="*/ 750 w 750"/>
                  <a:gd name="T1" fmla="*/ 0 h 678"/>
                  <a:gd name="T2" fmla="*/ 531 w 750"/>
                  <a:gd name="T3" fmla="*/ 678 h 678"/>
                  <a:gd name="T4" fmla="*/ 0 w 750"/>
                  <a:gd name="T5" fmla="*/ 178 h 678"/>
                  <a:gd name="T6" fmla="*/ 750 w 750"/>
                  <a:gd name="T7" fmla="*/ 0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0" h="678">
                    <a:moveTo>
                      <a:pt x="750" y="0"/>
                    </a:moveTo>
                    <a:lnTo>
                      <a:pt x="531" y="678"/>
                    </a:lnTo>
                    <a:lnTo>
                      <a:pt x="0" y="178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4400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01C5323-BF08-D8F5-B222-A621925CD77E}"/>
                </a:ext>
              </a:extLst>
            </p:cNvPr>
            <p:cNvSpPr/>
            <p:nvPr/>
          </p:nvSpPr>
          <p:spPr>
            <a:xfrm>
              <a:off x="1293269" y="4276607"/>
              <a:ext cx="730937" cy="73093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80CCBD8-5AFB-063A-1E08-F8C906C43E64}"/>
                </a:ext>
              </a:extLst>
            </p:cNvPr>
            <p:cNvSpPr/>
            <p:nvPr/>
          </p:nvSpPr>
          <p:spPr>
            <a:xfrm>
              <a:off x="920939" y="3803785"/>
              <a:ext cx="1417036" cy="2831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Idea Collaboration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A46A34-1D75-3ABB-6FEA-CF1F2F549DFE}"/>
                </a:ext>
              </a:extLst>
            </p:cNvPr>
            <p:cNvSpPr txBox="1"/>
            <p:nvPr/>
          </p:nvSpPr>
          <p:spPr>
            <a:xfrm rot="5400000">
              <a:off x="1434903" y="4452191"/>
              <a:ext cx="423940" cy="371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Initiate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476BA3A-FC79-0A6E-90EE-3487CEC45916}"/>
                </a:ext>
              </a:extLst>
            </p:cNvPr>
            <p:cNvSpPr/>
            <p:nvPr/>
          </p:nvSpPr>
          <p:spPr>
            <a:xfrm>
              <a:off x="1889553" y="4784888"/>
              <a:ext cx="843610" cy="157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Vision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C93E113-C182-A6E2-E309-C7D56D4E4858}"/>
                </a:ext>
              </a:extLst>
            </p:cNvPr>
            <p:cNvSpPr/>
            <p:nvPr/>
          </p:nvSpPr>
          <p:spPr>
            <a:xfrm>
              <a:off x="689373" y="5013487"/>
              <a:ext cx="1050825" cy="2831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Idea</a:t>
              </a:r>
            </a:p>
          </p:txBody>
        </p:sp>
        <p:sp>
          <p:nvSpPr>
            <p:cNvPr id="77" name="Freeform 128">
              <a:extLst>
                <a:ext uri="{FF2B5EF4-FFF2-40B4-BE49-F238E27FC236}">
                  <a16:creationId xmlns:a16="http://schemas.microsoft.com/office/drawing/2014/main" id="{141AB8CC-574B-8C17-167B-4167FEB2E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8421" y="3072884"/>
              <a:ext cx="540768" cy="446812"/>
            </a:xfrm>
            <a:custGeom>
              <a:avLst/>
              <a:gdLst>
                <a:gd name="T0" fmla="*/ 464 w 1036"/>
                <a:gd name="T1" fmla="*/ 0 h 856"/>
                <a:gd name="T2" fmla="*/ 532 w 1036"/>
                <a:gd name="T3" fmla="*/ 6 h 856"/>
                <a:gd name="T4" fmla="*/ 596 w 1036"/>
                <a:gd name="T5" fmla="*/ 20 h 856"/>
                <a:gd name="T6" fmla="*/ 659 w 1036"/>
                <a:gd name="T7" fmla="*/ 43 h 856"/>
                <a:gd name="T8" fmla="*/ 716 w 1036"/>
                <a:gd name="T9" fmla="*/ 75 h 856"/>
                <a:gd name="T10" fmla="*/ 768 w 1036"/>
                <a:gd name="T11" fmla="*/ 115 h 856"/>
                <a:gd name="T12" fmla="*/ 814 w 1036"/>
                <a:gd name="T13" fmla="*/ 159 h 856"/>
                <a:gd name="T14" fmla="*/ 852 w 1036"/>
                <a:gd name="T15" fmla="*/ 211 h 856"/>
                <a:gd name="T16" fmla="*/ 884 w 1036"/>
                <a:gd name="T17" fmla="*/ 268 h 856"/>
                <a:gd name="T18" fmla="*/ 907 w 1036"/>
                <a:gd name="T19" fmla="*/ 331 h 856"/>
                <a:gd name="T20" fmla="*/ 923 w 1036"/>
                <a:gd name="T21" fmla="*/ 397 h 856"/>
                <a:gd name="T22" fmla="*/ 927 w 1036"/>
                <a:gd name="T23" fmla="*/ 465 h 856"/>
                <a:gd name="T24" fmla="*/ 923 w 1036"/>
                <a:gd name="T25" fmla="*/ 526 h 856"/>
                <a:gd name="T26" fmla="*/ 911 w 1036"/>
                <a:gd name="T27" fmla="*/ 583 h 856"/>
                <a:gd name="T28" fmla="*/ 1036 w 1036"/>
                <a:gd name="T29" fmla="*/ 638 h 856"/>
                <a:gd name="T30" fmla="*/ 739 w 1036"/>
                <a:gd name="T31" fmla="*/ 856 h 856"/>
                <a:gd name="T32" fmla="*/ 739 w 1036"/>
                <a:gd name="T33" fmla="*/ 506 h 856"/>
                <a:gd name="T34" fmla="*/ 855 w 1036"/>
                <a:gd name="T35" fmla="*/ 558 h 856"/>
                <a:gd name="T36" fmla="*/ 864 w 1036"/>
                <a:gd name="T37" fmla="*/ 513 h 856"/>
                <a:gd name="T38" fmla="*/ 866 w 1036"/>
                <a:gd name="T39" fmla="*/ 465 h 856"/>
                <a:gd name="T40" fmla="*/ 861 w 1036"/>
                <a:gd name="T41" fmla="*/ 399 h 856"/>
                <a:gd name="T42" fmla="*/ 846 w 1036"/>
                <a:gd name="T43" fmla="*/ 338 h 856"/>
                <a:gd name="T44" fmla="*/ 821 w 1036"/>
                <a:gd name="T45" fmla="*/ 279 h 856"/>
                <a:gd name="T46" fmla="*/ 789 w 1036"/>
                <a:gd name="T47" fmla="*/ 227 h 856"/>
                <a:gd name="T48" fmla="*/ 748 w 1036"/>
                <a:gd name="T49" fmla="*/ 179 h 856"/>
                <a:gd name="T50" fmla="*/ 702 w 1036"/>
                <a:gd name="T51" fmla="*/ 140 h 856"/>
                <a:gd name="T52" fmla="*/ 648 w 1036"/>
                <a:gd name="T53" fmla="*/ 106 h 856"/>
                <a:gd name="T54" fmla="*/ 591 w 1036"/>
                <a:gd name="T55" fmla="*/ 83 h 856"/>
                <a:gd name="T56" fmla="*/ 528 w 1036"/>
                <a:gd name="T57" fmla="*/ 67 h 856"/>
                <a:gd name="T58" fmla="*/ 464 w 1036"/>
                <a:gd name="T59" fmla="*/ 61 h 856"/>
                <a:gd name="T60" fmla="*/ 398 w 1036"/>
                <a:gd name="T61" fmla="*/ 67 h 856"/>
                <a:gd name="T62" fmla="*/ 336 w 1036"/>
                <a:gd name="T63" fmla="*/ 83 h 856"/>
                <a:gd name="T64" fmla="*/ 278 w 1036"/>
                <a:gd name="T65" fmla="*/ 106 h 856"/>
                <a:gd name="T66" fmla="*/ 225 w 1036"/>
                <a:gd name="T67" fmla="*/ 140 h 856"/>
                <a:gd name="T68" fmla="*/ 178 w 1036"/>
                <a:gd name="T69" fmla="*/ 179 h 856"/>
                <a:gd name="T70" fmla="*/ 137 w 1036"/>
                <a:gd name="T71" fmla="*/ 227 h 856"/>
                <a:gd name="T72" fmla="*/ 105 w 1036"/>
                <a:gd name="T73" fmla="*/ 279 h 856"/>
                <a:gd name="T74" fmla="*/ 80 w 1036"/>
                <a:gd name="T75" fmla="*/ 338 h 856"/>
                <a:gd name="T76" fmla="*/ 66 w 1036"/>
                <a:gd name="T77" fmla="*/ 399 h 856"/>
                <a:gd name="T78" fmla="*/ 60 w 1036"/>
                <a:gd name="T79" fmla="*/ 465 h 856"/>
                <a:gd name="T80" fmla="*/ 64 w 1036"/>
                <a:gd name="T81" fmla="*/ 528 h 856"/>
                <a:gd name="T82" fmla="*/ 78 w 1036"/>
                <a:gd name="T83" fmla="*/ 587 h 856"/>
                <a:gd name="T84" fmla="*/ 102 w 1036"/>
                <a:gd name="T85" fmla="*/ 644 h 856"/>
                <a:gd name="T86" fmla="*/ 132 w 1036"/>
                <a:gd name="T87" fmla="*/ 694 h 856"/>
                <a:gd name="T88" fmla="*/ 169 w 1036"/>
                <a:gd name="T89" fmla="*/ 740 h 856"/>
                <a:gd name="T90" fmla="*/ 144 w 1036"/>
                <a:gd name="T91" fmla="*/ 801 h 856"/>
                <a:gd name="T92" fmla="*/ 103 w 1036"/>
                <a:gd name="T93" fmla="*/ 756 h 856"/>
                <a:gd name="T94" fmla="*/ 68 w 1036"/>
                <a:gd name="T95" fmla="*/ 706 h 856"/>
                <a:gd name="T96" fmla="*/ 39 w 1036"/>
                <a:gd name="T97" fmla="*/ 651 h 856"/>
                <a:gd name="T98" fmla="*/ 18 w 1036"/>
                <a:gd name="T99" fmla="*/ 592 h 856"/>
                <a:gd name="T100" fmla="*/ 3 w 1036"/>
                <a:gd name="T101" fmla="*/ 529 h 856"/>
                <a:gd name="T102" fmla="*/ 0 w 1036"/>
                <a:gd name="T103" fmla="*/ 465 h 856"/>
                <a:gd name="T104" fmla="*/ 3 w 1036"/>
                <a:gd name="T105" fmla="*/ 397 h 856"/>
                <a:gd name="T106" fmla="*/ 19 w 1036"/>
                <a:gd name="T107" fmla="*/ 331 h 856"/>
                <a:gd name="T108" fmla="*/ 43 w 1036"/>
                <a:gd name="T109" fmla="*/ 268 h 856"/>
                <a:gd name="T110" fmla="*/ 75 w 1036"/>
                <a:gd name="T111" fmla="*/ 211 h 856"/>
                <a:gd name="T112" fmla="*/ 112 w 1036"/>
                <a:gd name="T113" fmla="*/ 159 h 856"/>
                <a:gd name="T114" fmla="*/ 159 w 1036"/>
                <a:gd name="T115" fmla="*/ 115 h 856"/>
                <a:gd name="T116" fmla="*/ 210 w 1036"/>
                <a:gd name="T117" fmla="*/ 75 h 856"/>
                <a:gd name="T118" fmla="*/ 268 w 1036"/>
                <a:gd name="T119" fmla="*/ 43 h 856"/>
                <a:gd name="T120" fmla="*/ 330 w 1036"/>
                <a:gd name="T121" fmla="*/ 20 h 856"/>
                <a:gd name="T122" fmla="*/ 394 w 1036"/>
                <a:gd name="T123" fmla="*/ 6 h 856"/>
                <a:gd name="T124" fmla="*/ 464 w 1036"/>
                <a:gd name="T125" fmla="*/ 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36" h="856">
                  <a:moveTo>
                    <a:pt x="464" y="0"/>
                  </a:moveTo>
                  <a:lnTo>
                    <a:pt x="532" y="6"/>
                  </a:lnTo>
                  <a:lnTo>
                    <a:pt x="596" y="20"/>
                  </a:lnTo>
                  <a:lnTo>
                    <a:pt x="659" y="43"/>
                  </a:lnTo>
                  <a:lnTo>
                    <a:pt x="716" y="75"/>
                  </a:lnTo>
                  <a:lnTo>
                    <a:pt x="768" y="115"/>
                  </a:lnTo>
                  <a:lnTo>
                    <a:pt x="814" y="159"/>
                  </a:lnTo>
                  <a:lnTo>
                    <a:pt x="852" y="211"/>
                  </a:lnTo>
                  <a:lnTo>
                    <a:pt x="884" y="268"/>
                  </a:lnTo>
                  <a:lnTo>
                    <a:pt x="907" y="331"/>
                  </a:lnTo>
                  <a:lnTo>
                    <a:pt x="923" y="397"/>
                  </a:lnTo>
                  <a:lnTo>
                    <a:pt x="927" y="465"/>
                  </a:lnTo>
                  <a:lnTo>
                    <a:pt x="923" y="526"/>
                  </a:lnTo>
                  <a:lnTo>
                    <a:pt x="911" y="583"/>
                  </a:lnTo>
                  <a:lnTo>
                    <a:pt x="1036" y="638"/>
                  </a:lnTo>
                  <a:lnTo>
                    <a:pt x="739" y="856"/>
                  </a:lnTo>
                  <a:lnTo>
                    <a:pt x="739" y="506"/>
                  </a:lnTo>
                  <a:lnTo>
                    <a:pt x="855" y="558"/>
                  </a:lnTo>
                  <a:lnTo>
                    <a:pt x="864" y="513"/>
                  </a:lnTo>
                  <a:lnTo>
                    <a:pt x="866" y="465"/>
                  </a:lnTo>
                  <a:lnTo>
                    <a:pt x="861" y="399"/>
                  </a:lnTo>
                  <a:lnTo>
                    <a:pt x="846" y="338"/>
                  </a:lnTo>
                  <a:lnTo>
                    <a:pt x="821" y="279"/>
                  </a:lnTo>
                  <a:lnTo>
                    <a:pt x="789" y="227"/>
                  </a:lnTo>
                  <a:lnTo>
                    <a:pt x="748" y="179"/>
                  </a:lnTo>
                  <a:lnTo>
                    <a:pt x="702" y="140"/>
                  </a:lnTo>
                  <a:lnTo>
                    <a:pt x="648" y="106"/>
                  </a:lnTo>
                  <a:lnTo>
                    <a:pt x="591" y="83"/>
                  </a:lnTo>
                  <a:lnTo>
                    <a:pt x="528" y="67"/>
                  </a:lnTo>
                  <a:lnTo>
                    <a:pt x="464" y="61"/>
                  </a:lnTo>
                  <a:lnTo>
                    <a:pt x="398" y="67"/>
                  </a:lnTo>
                  <a:lnTo>
                    <a:pt x="336" y="83"/>
                  </a:lnTo>
                  <a:lnTo>
                    <a:pt x="278" y="106"/>
                  </a:lnTo>
                  <a:lnTo>
                    <a:pt x="225" y="140"/>
                  </a:lnTo>
                  <a:lnTo>
                    <a:pt x="178" y="179"/>
                  </a:lnTo>
                  <a:lnTo>
                    <a:pt x="137" y="227"/>
                  </a:lnTo>
                  <a:lnTo>
                    <a:pt x="105" y="279"/>
                  </a:lnTo>
                  <a:lnTo>
                    <a:pt x="80" y="338"/>
                  </a:lnTo>
                  <a:lnTo>
                    <a:pt x="66" y="399"/>
                  </a:lnTo>
                  <a:lnTo>
                    <a:pt x="60" y="465"/>
                  </a:lnTo>
                  <a:lnTo>
                    <a:pt x="64" y="528"/>
                  </a:lnTo>
                  <a:lnTo>
                    <a:pt x="78" y="587"/>
                  </a:lnTo>
                  <a:lnTo>
                    <a:pt x="102" y="644"/>
                  </a:lnTo>
                  <a:lnTo>
                    <a:pt x="132" y="694"/>
                  </a:lnTo>
                  <a:lnTo>
                    <a:pt x="169" y="740"/>
                  </a:lnTo>
                  <a:lnTo>
                    <a:pt x="144" y="801"/>
                  </a:lnTo>
                  <a:lnTo>
                    <a:pt x="103" y="756"/>
                  </a:lnTo>
                  <a:lnTo>
                    <a:pt x="68" y="706"/>
                  </a:lnTo>
                  <a:lnTo>
                    <a:pt x="39" y="651"/>
                  </a:lnTo>
                  <a:lnTo>
                    <a:pt x="18" y="592"/>
                  </a:lnTo>
                  <a:lnTo>
                    <a:pt x="3" y="529"/>
                  </a:lnTo>
                  <a:lnTo>
                    <a:pt x="0" y="465"/>
                  </a:lnTo>
                  <a:lnTo>
                    <a:pt x="3" y="397"/>
                  </a:lnTo>
                  <a:lnTo>
                    <a:pt x="19" y="331"/>
                  </a:lnTo>
                  <a:lnTo>
                    <a:pt x="43" y="268"/>
                  </a:lnTo>
                  <a:lnTo>
                    <a:pt x="75" y="211"/>
                  </a:lnTo>
                  <a:lnTo>
                    <a:pt x="112" y="159"/>
                  </a:lnTo>
                  <a:lnTo>
                    <a:pt x="159" y="115"/>
                  </a:lnTo>
                  <a:lnTo>
                    <a:pt x="210" y="75"/>
                  </a:lnTo>
                  <a:lnTo>
                    <a:pt x="268" y="43"/>
                  </a:lnTo>
                  <a:lnTo>
                    <a:pt x="330" y="20"/>
                  </a:lnTo>
                  <a:lnTo>
                    <a:pt x="394" y="6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dir="27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78" name="Freeform 129">
              <a:extLst>
                <a:ext uri="{FF2B5EF4-FFF2-40B4-BE49-F238E27FC236}">
                  <a16:creationId xmlns:a16="http://schemas.microsoft.com/office/drawing/2014/main" id="{F45793EC-2D23-47EF-5559-D442AF5CD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799" y="2967445"/>
              <a:ext cx="1438568" cy="1121206"/>
            </a:xfrm>
            <a:custGeom>
              <a:avLst/>
              <a:gdLst>
                <a:gd name="T0" fmla="*/ 2126 w 2756"/>
                <a:gd name="T1" fmla="*/ 0 h 2149"/>
                <a:gd name="T2" fmla="*/ 2287 w 2756"/>
                <a:gd name="T3" fmla="*/ 6 h 2149"/>
                <a:gd name="T4" fmla="*/ 2445 w 2756"/>
                <a:gd name="T5" fmla="*/ 20 h 2149"/>
                <a:gd name="T6" fmla="*/ 2603 w 2756"/>
                <a:gd name="T7" fmla="*/ 45 h 2149"/>
                <a:gd name="T8" fmla="*/ 2756 w 2756"/>
                <a:gd name="T9" fmla="*/ 79 h 2149"/>
                <a:gd name="T10" fmla="*/ 2058 w 2756"/>
                <a:gd name="T11" fmla="*/ 883 h 2149"/>
                <a:gd name="T12" fmla="*/ 2224 w 2756"/>
                <a:gd name="T13" fmla="*/ 1727 h 2149"/>
                <a:gd name="T14" fmla="*/ 2176 w 2756"/>
                <a:gd name="T15" fmla="*/ 1722 h 2149"/>
                <a:gd name="T16" fmla="*/ 2124 w 2756"/>
                <a:gd name="T17" fmla="*/ 1720 h 2149"/>
                <a:gd name="T18" fmla="*/ 2033 w 2756"/>
                <a:gd name="T19" fmla="*/ 1725 h 2149"/>
                <a:gd name="T20" fmla="*/ 1942 w 2756"/>
                <a:gd name="T21" fmla="*/ 1739 h 2149"/>
                <a:gd name="T22" fmla="*/ 1856 w 2756"/>
                <a:gd name="T23" fmla="*/ 1764 h 2149"/>
                <a:gd name="T24" fmla="*/ 1774 w 2756"/>
                <a:gd name="T25" fmla="*/ 1797 h 2149"/>
                <a:gd name="T26" fmla="*/ 1697 w 2756"/>
                <a:gd name="T27" fmla="*/ 1838 h 2149"/>
                <a:gd name="T28" fmla="*/ 1624 w 2756"/>
                <a:gd name="T29" fmla="*/ 1888 h 2149"/>
                <a:gd name="T30" fmla="*/ 1556 w 2756"/>
                <a:gd name="T31" fmla="*/ 1943 h 2149"/>
                <a:gd name="T32" fmla="*/ 1495 w 2756"/>
                <a:gd name="T33" fmla="*/ 2006 h 2149"/>
                <a:gd name="T34" fmla="*/ 1442 w 2756"/>
                <a:gd name="T35" fmla="*/ 2074 h 2149"/>
                <a:gd name="T36" fmla="*/ 1395 w 2756"/>
                <a:gd name="T37" fmla="*/ 2149 h 2149"/>
                <a:gd name="T38" fmla="*/ 550 w 2756"/>
                <a:gd name="T39" fmla="*/ 2047 h 2149"/>
                <a:gd name="T40" fmla="*/ 0 w 2756"/>
                <a:gd name="T41" fmla="*/ 1135 h 2149"/>
                <a:gd name="T42" fmla="*/ 91 w 2756"/>
                <a:gd name="T43" fmla="*/ 1010 h 2149"/>
                <a:gd name="T44" fmla="*/ 188 w 2756"/>
                <a:gd name="T45" fmla="*/ 890 h 2149"/>
                <a:gd name="T46" fmla="*/ 291 w 2756"/>
                <a:gd name="T47" fmla="*/ 776 h 2149"/>
                <a:gd name="T48" fmla="*/ 402 w 2756"/>
                <a:gd name="T49" fmla="*/ 669 h 2149"/>
                <a:gd name="T50" fmla="*/ 518 w 2756"/>
                <a:gd name="T51" fmla="*/ 569 h 2149"/>
                <a:gd name="T52" fmla="*/ 642 w 2756"/>
                <a:gd name="T53" fmla="*/ 476 h 2149"/>
                <a:gd name="T54" fmla="*/ 770 w 2756"/>
                <a:gd name="T55" fmla="*/ 390 h 2149"/>
                <a:gd name="T56" fmla="*/ 902 w 2756"/>
                <a:gd name="T57" fmla="*/ 311 h 2149"/>
                <a:gd name="T58" fmla="*/ 1042 w 2756"/>
                <a:gd name="T59" fmla="*/ 240 h 2149"/>
                <a:gd name="T60" fmla="*/ 1185 w 2756"/>
                <a:gd name="T61" fmla="*/ 179 h 2149"/>
                <a:gd name="T62" fmla="*/ 1333 w 2756"/>
                <a:gd name="T63" fmla="*/ 126 h 2149"/>
                <a:gd name="T64" fmla="*/ 1485 w 2756"/>
                <a:gd name="T65" fmla="*/ 81 h 2149"/>
                <a:gd name="T66" fmla="*/ 1640 w 2756"/>
                <a:gd name="T67" fmla="*/ 47 h 2149"/>
                <a:gd name="T68" fmla="*/ 1799 w 2756"/>
                <a:gd name="T69" fmla="*/ 20 h 2149"/>
                <a:gd name="T70" fmla="*/ 1960 w 2756"/>
                <a:gd name="T71" fmla="*/ 6 h 2149"/>
                <a:gd name="T72" fmla="*/ 2126 w 2756"/>
                <a:gd name="T73" fmla="*/ 0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56" h="2149">
                  <a:moveTo>
                    <a:pt x="2126" y="0"/>
                  </a:moveTo>
                  <a:lnTo>
                    <a:pt x="2287" y="6"/>
                  </a:lnTo>
                  <a:lnTo>
                    <a:pt x="2445" y="20"/>
                  </a:lnTo>
                  <a:lnTo>
                    <a:pt x="2603" y="45"/>
                  </a:lnTo>
                  <a:lnTo>
                    <a:pt x="2756" y="79"/>
                  </a:lnTo>
                  <a:lnTo>
                    <a:pt x="2058" y="883"/>
                  </a:lnTo>
                  <a:lnTo>
                    <a:pt x="2224" y="1727"/>
                  </a:lnTo>
                  <a:lnTo>
                    <a:pt x="2176" y="1722"/>
                  </a:lnTo>
                  <a:lnTo>
                    <a:pt x="2124" y="1720"/>
                  </a:lnTo>
                  <a:lnTo>
                    <a:pt x="2033" y="1725"/>
                  </a:lnTo>
                  <a:lnTo>
                    <a:pt x="1942" y="1739"/>
                  </a:lnTo>
                  <a:lnTo>
                    <a:pt x="1856" y="1764"/>
                  </a:lnTo>
                  <a:lnTo>
                    <a:pt x="1774" y="1797"/>
                  </a:lnTo>
                  <a:lnTo>
                    <a:pt x="1697" y="1838"/>
                  </a:lnTo>
                  <a:lnTo>
                    <a:pt x="1624" y="1888"/>
                  </a:lnTo>
                  <a:lnTo>
                    <a:pt x="1556" y="1943"/>
                  </a:lnTo>
                  <a:lnTo>
                    <a:pt x="1495" y="2006"/>
                  </a:lnTo>
                  <a:lnTo>
                    <a:pt x="1442" y="2074"/>
                  </a:lnTo>
                  <a:lnTo>
                    <a:pt x="1395" y="2149"/>
                  </a:lnTo>
                  <a:lnTo>
                    <a:pt x="550" y="2047"/>
                  </a:lnTo>
                  <a:lnTo>
                    <a:pt x="0" y="1135"/>
                  </a:lnTo>
                  <a:lnTo>
                    <a:pt x="91" y="1010"/>
                  </a:lnTo>
                  <a:lnTo>
                    <a:pt x="188" y="890"/>
                  </a:lnTo>
                  <a:lnTo>
                    <a:pt x="291" y="776"/>
                  </a:lnTo>
                  <a:lnTo>
                    <a:pt x="402" y="669"/>
                  </a:lnTo>
                  <a:lnTo>
                    <a:pt x="518" y="569"/>
                  </a:lnTo>
                  <a:lnTo>
                    <a:pt x="642" y="476"/>
                  </a:lnTo>
                  <a:lnTo>
                    <a:pt x="770" y="390"/>
                  </a:lnTo>
                  <a:lnTo>
                    <a:pt x="902" y="311"/>
                  </a:lnTo>
                  <a:lnTo>
                    <a:pt x="1042" y="240"/>
                  </a:lnTo>
                  <a:lnTo>
                    <a:pt x="1185" y="179"/>
                  </a:lnTo>
                  <a:lnTo>
                    <a:pt x="1333" y="126"/>
                  </a:lnTo>
                  <a:lnTo>
                    <a:pt x="1485" y="81"/>
                  </a:lnTo>
                  <a:lnTo>
                    <a:pt x="1640" y="47"/>
                  </a:lnTo>
                  <a:lnTo>
                    <a:pt x="1799" y="20"/>
                  </a:lnTo>
                  <a:lnTo>
                    <a:pt x="1960" y="6"/>
                  </a:lnTo>
                  <a:lnTo>
                    <a:pt x="2126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79" name="Freeform 130">
              <a:extLst>
                <a:ext uri="{FF2B5EF4-FFF2-40B4-BE49-F238E27FC236}">
                  <a16:creationId xmlns:a16="http://schemas.microsoft.com/office/drawing/2014/main" id="{C629D452-10AA-3BB3-8603-1C5E33CE7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434" y="3017555"/>
              <a:ext cx="1332085" cy="1199503"/>
            </a:xfrm>
            <a:custGeom>
              <a:avLst/>
              <a:gdLst>
                <a:gd name="T0" fmla="*/ 697 w 2550"/>
                <a:gd name="T1" fmla="*/ 0 h 2296"/>
                <a:gd name="T2" fmla="*/ 848 w 2550"/>
                <a:gd name="T3" fmla="*/ 48 h 2296"/>
                <a:gd name="T4" fmla="*/ 995 w 2550"/>
                <a:gd name="T5" fmla="*/ 105 h 2296"/>
                <a:gd name="T6" fmla="*/ 1138 w 2550"/>
                <a:gd name="T7" fmla="*/ 170 h 2296"/>
                <a:gd name="T8" fmla="*/ 1275 w 2550"/>
                <a:gd name="T9" fmla="*/ 243 h 2296"/>
                <a:gd name="T10" fmla="*/ 1407 w 2550"/>
                <a:gd name="T11" fmla="*/ 325 h 2296"/>
                <a:gd name="T12" fmla="*/ 1534 w 2550"/>
                <a:gd name="T13" fmla="*/ 415 h 2296"/>
                <a:gd name="T14" fmla="*/ 1654 w 2550"/>
                <a:gd name="T15" fmla="*/ 511 h 2296"/>
                <a:gd name="T16" fmla="*/ 1770 w 2550"/>
                <a:gd name="T17" fmla="*/ 615 h 2296"/>
                <a:gd name="T18" fmla="*/ 1877 w 2550"/>
                <a:gd name="T19" fmla="*/ 726 h 2296"/>
                <a:gd name="T20" fmla="*/ 1979 w 2550"/>
                <a:gd name="T21" fmla="*/ 844 h 2296"/>
                <a:gd name="T22" fmla="*/ 2074 w 2550"/>
                <a:gd name="T23" fmla="*/ 965 h 2296"/>
                <a:gd name="T24" fmla="*/ 2161 w 2550"/>
                <a:gd name="T25" fmla="*/ 1094 h 2296"/>
                <a:gd name="T26" fmla="*/ 2240 w 2550"/>
                <a:gd name="T27" fmla="*/ 1228 h 2296"/>
                <a:gd name="T28" fmla="*/ 2311 w 2550"/>
                <a:gd name="T29" fmla="*/ 1367 h 2296"/>
                <a:gd name="T30" fmla="*/ 2374 w 2550"/>
                <a:gd name="T31" fmla="*/ 1512 h 2296"/>
                <a:gd name="T32" fmla="*/ 2427 w 2550"/>
                <a:gd name="T33" fmla="*/ 1660 h 2296"/>
                <a:gd name="T34" fmla="*/ 2472 w 2550"/>
                <a:gd name="T35" fmla="*/ 1812 h 2296"/>
                <a:gd name="T36" fmla="*/ 2508 w 2550"/>
                <a:gd name="T37" fmla="*/ 1969 h 2296"/>
                <a:gd name="T38" fmla="*/ 2534 w 2550"/>
                <a:gd name="T39" fmla="*/ 2128 h 2296"/>
                <a:gd name="T40" fmla="*/ 2550 w 2550"/>
                <a:gd name="T41" fmla="*/ 2291 h 2296"/>
                <a:gd name="T42" fmla="*/ 1570 w 2550"/>
                <a:gd name="T43" fmla="*/ 1878 h 2296"/>
                <a:gd name="T44" fmla="*/ 822 w 2550"/>
                <a:gd name="T45" fmla="*/ 2296 h 2296"/>
                <a:gd name="T46" fmla="*/ 798 w 2550"/>
                <a:gd name="T47" fmla="*/ 2209 h 2296"/>
                <a:gd name="T48" fmla="*/ 766 w 2550"/>
                <a:gd name="T49" fmla="*/ 2125 h 2296"/>
                <a:gd name="T50" fmla="*/ 727 w 2550"/>
                <a:gd name="T51" fmla="*/ 2044 h 2296"/>
                <a:gd name="T52" fmla="*/ 679 w 2550"/>
                <a:gd name="T53" fmla="*/ 1969 h 2296"/>
                <a:gd name="T54" fmla="*/ 623 w 2550"/>
                <a:gd name="T55" fmla="*/ 1902 h 2296"/>
                <a:gd name="T56" fmla="*/ 561 w 2550"/>
                <a:gd name="T57" fmla="*/ 1839 h 2296"/>
                <a:gd name="T58" fmla="*/ 491 w 2550"/>
                <a:gd name="T59" fmla="*/ 1782 h 2296"/>
                <a:gd name="T60" fmla="*/ 416 w 2550"/>
                <a:gd name="T61" fmla="*/ 1734 h 2296"/>
                <a:gd name="T62" fmla="*/ 338 w 2550"/>
                <a:gd name="T63" fmla="*/ 1694 h 2296"/>
                <a:gd name="T64" fmla="*/ 252 w 2550"/>
                <a:gd name="T65" fmla="*/ 1662 h 2296"/>
                <a:gd name="T66" fmla="*/ 164 w 2550"/>
                <a:gd name="T67" fmla="*/ 1639 h 2296"/>
                <a:gd name="T68" fmla="*/ 0 w 2550"/>
                <a:gd name="T69" fmla="*/ 804 h 2296"/>
                <a:gd name="T70" fmla="*/ 697 w 2550"/>
                <a:gd name="T71" fmla="*/ 0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50" h="2296">
                  <a:moveTo>
                    <a:pt x="697" y="0"/>
                  </a:moveTo>
                  <a:lnTo>
                    <a:pt x="848" y="48"/>
                  </a:lnTo>
                  <a:lnTo>
                    <a:pt x="995" y="105"/>
                  </a:lnTo>
                  <a:lnTo>
                    <a:pt x="1138" y="170"/>
                  </a:lnTo>
                  <a:lnTo>
                    <a:pt x="1275" y="243"/>
                  </a:lnTo>
                  <a:lnTo>
                    <a:pt x="1407" y="325"/>
                  </a:lnTo>
                  <a:lnTo>
                    <a:pt x="1534" y="415"/>
                  </a:lnTo>
                  <a:lnTo>
                    <a:pt x="1654" y="511"/>
                  </a:lnTo>
                  <a:lnTo>
                    <a:pt x="1770" y="615"/>
                  </a:lnTo>
                  <a:lnTo>
                    <a:pt x="1877" y="726"/>
                  </a:lnTo>
                  <a:lnTo>
                    <a:pt x="1979" y="844"/>
                  </a:lnTo>
                  <a:lnTo>
                    <a:pt x="2074" y="965"/>
                  </a:lnTo>
                  <a:lnTo>
                    <a:pt x="2161" y="1094"/>
                  </a:lnTo>
                  <a:lnTo>
                    <a:pt x="2240" y="1228"/>
                  </a:lnTo>
                  <a:lnTo>
                    <a:pt x="2311" y="1367"/>
                  </a:lnTo>
                  <a:lnTo>
                    <a:pt x="2374" y="1512"/>
                  </a:lnTo>
                  <a:lnTo>
                    <a:pt x="2427" y="1660"/>
                  </a:lnTo>
                  <a:lnTo>
                    <a:pt x="2472" y="1812"/>
                  </a:lnTo>
                  <a:lnTo>
                    <a:pt x="2508" y="1969"/>
                  </a:lnTo>
                  <a:lnTo>
                    <a:pt x="2534" y="2128"/>
                  </a:lnTo>
                  <a:lnTo>
                    <a:pt x="2550" y="2291"/>
                  </a:lnTo>
                  <a:lnTo>
                    <a:pt x="1570" y="1878"/>
                  </a:lnTo>
                  <a:lnTo>
                    <a:pt x="822" y="2296"/>
                  </a:lnTo>
                  <a:lnTo>
                    <a:pt x="798" y="2209"/>
                  </a:lnTo>
                  <a:lnTo>
                    <a:pt x="766" y="2125"/>
                  </a:lnTo>
                  <a:lnTo>
                    <a:pt x="727" y="2044"/>
                  </a:lnTo>
                  <a:lnTo>
                    <a:pt x="679" y="1969"/>
                  </a:lnTo>
                  <a:lnTo>
                    <a:pt x="623" y="1902"/>
                  </a:lnTo>
                  <a:lnTo>
                    <a:pt x="561" y="1839"/>
                  </a:lnTo>
                  <a:lnTo>
                    <a:pt x="491" y="1782"/>
                  </a:lnTo>
                  <a:lnTo>
                    <a:pt x="416" y="1734"/>
                  </a:lnTo>
                  <a:lnTo>
                    <a:pt x="338" y="1694"/>
                  </a:lnTo>
                  <a:lnTo>
                    <a:pt x="252" y="1662"/>
                  </a:lnTo>
                  <a:lnTo>
                    <a:pt x="164" y="1639"/>
                  </a:lnTo>
                  <a:lnTo>
                    <a:pt x="0" y="804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80" name="Freeform 131">
              <a:extLst>
                <a:ext uri="{FF2B5EF4-FFF2-40B4-BE49-F238E27FC236}">
                  <a16:creationId xmlns:a16="http://schemas.microsoft.com/office/drawing/2014/main" id="{5FED7090-E718-1308-448C-50758ACB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4305" y="3589642"/>
              <a:ext cx="1013679" cy="1538788"/>
            </a:xfrm>
            <a:custGeom>
              <a:avLst/>
              <a:gdLst>
                <a:gd name="T0" fmla="*/ 395 w 1941"/>
                <a:gd name="T1" fmla="*/ 0 h 2947"/>
                <a:gd name="T2" fmla="*/ 943 w 1941"/>
                <a:gd name="T3" fmla="*/ 911 h 2947"/>
                <a:gd name="T4" fmla="*/ 1795 w 1941"/>
                <a:gd name="T5" fmla="*/ 1013 h 2947"/>
                <a:gd name="T6" fmla="*/ 1763 w 1941"/>
                <a:gd name="T7" fmla="*/ 1095 h 2947"/>
                <a:gd name="T8" fmla="*/ 1738 w 1941"/>
                <a:gd name="T9" fmla="*/ 1181 h 2947"/>
                <a:gd name="T10" fmla="*/ 1723 w 1941"/>
                <a:gd name="T11" fmla="*/ 1272 h 2947"/>
                <a:gd name="T12" fmla="*/ 1718 w 1941"/>
                <a:gd name="T13" fmla="*/ 1363 h 2947"/>
                <a:gd name="T14" fmla="*/ 1723 w 1941"/>
                <a:gd name="T15" fmla="*/ 1456 h 2947"/>
                <a:gd name="T16" fmla="*/ 1738 w 1941"/>
                <a:gd name="T17" fmla="*/ 1545 h 2947"/>
                <a:gd name="T18" fmla="*/ 1763 w 1941"/>
                <a:gd name="T19" fmla="*/ 1633 h 2947"/>
                <a:gd name="T20" fmla="*/ 1795 w 1941"/>
                <a:gd name="T21" fmla="*/ 1715 h 2947"/>
                <a:gd name="T22" fmla="*/ 1836 w 1941"/>
                <a:gd name="T23" fmla="*/ 1792 h 2947"/>
                <a:gd name="T24" fmla="*/ 1884 w 1941"/>
                <a:gd name="T25" fmla="*/ 1865 h 2947"/>
                <a:gd name="T26" fmla="*/ 1941 w 1941"/>
                <a:gd name="T27" fmla="*/ 1931 h 2947"/>
                <a:gd name="T28" fmla="*/ 1582 w 1941"/>
                <a:gd name="T29" fmla="*/ 2705 h 2947"/>
                <a:gd name="T30" fmla="*/ 548 w 1941"/>
                <a:gd name="T31" fmla="*/ 2947 h 2947"/>
                <a:gd name="T32" fmla="*/ 457 w 1941"/>
                <a:gd name="T33" fmla="*/ 2825 h 2947"/>
                <a:gd name="T34" fmla="*/ 375 w 1941"/>
                <a:gd name="T35" fmla="*/ 2698 h 2947"/>
                <a:gd name="T36" fmla="*/ 300 w 1941"/>
                <a:gd name="T37" fmla="*/ 2566 h 2947"/>
                <a:gd name="T38" fmla="*/ 232 w 1941"/>
                <a:gd name="T39" fmla="*/ 2428 h 2947"/>
                <a:gd name="T40" fmla="*/ 171 w 1941"/>
                <a:gd name="T41" fmla="*/ 2287 h 2947"/>
                <a:gd name="T42" fmla="*/ 120 w 1941"/>
                <a:gd name="T43" fmla="*/ 2142 h 2947"/>
                <a:gd name="T44" fmla="*/ 79 w 1941"/>
                <a:gd name="T45" fmla="*/ 1994 h 2947"/>
                <a:gd name="T46" fmla="*/ 45 w 1941"/>
                <a:gd name="T47" fmla="*/ 1840 h 2947"/>
                <a:gd name="T48" fmla="*/ 20 w 1941"/>
                <a:gd name="T49" fmla="*/ 1685 h 2947"/>
                <a:gd name="T50" fmla="*/ 5 w 1941"/>
                <a:gd name="T51" fmla="*/ 1526 h 2947"/>
                <a:gd name="T52" fmla="*/ 0 w 1941"/>
                <a:gd name="T53" fmla="*/ 1363 h 2947"/>
                <a:gd name="T54" fmla="*/ 5 w 1941"/>
                <a:gd name="T55" fmla="*/ 1199 h 2947"/>
                <a:gd name="T56" fmla="*/ 21 w 1941"/>
                <a:gd name="T57" fmla="*/ 1034 h 2947"/>
                <a:gd name="T58" fmla="*/ 46 w 1941"/>
                <a:gd name="T59" fmla="*/ 875 h 2947"/>
                <a:gd name="T60" fmla="*/ 82 w 1941"/>
                <a:gd name="T61" fmla="*/ 718 h 2947"/>
                <a:gd name="T62" fmla="*/ 127 w 1941"/>
                <a:gd name="T63" fmla="*/ 566 h 2947"/>
                <a:gd name="T64" fmla="*/ 180 w 1941"/>
                <a:gd name="T65" fmla="*/ 418 h 2947"/>
                <a:gd name="T66" fmla="*/ 245 w 1941"/>
                <a:gd name="T67" fmla="*/ 273 h 2947"/>
                <a:gd name="T68" fmla="*/ 314 w 1941"/>
                <a:gd name="T69" fmla="*/ 134 h 2947"/>
                <a:gd name="T70" fmla="*/ 395 w 1941"/>
                <a:gd name="T71" fmla="*/ 0 h 2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41" h="2947">
                  <a:moveTo>
                    <a:pt x="395" y="0"/>
                  </a:moveTo>
                  <a:lnTo>
                    <a:pt x="943" y="911"/>
                  </a:lnTo>
                  <a:lnTo>
                    <a:pt x="1795" y="1013"/>
                  </a:lnTo>
                  <a:lnTo>
                    <a:pt x="1763" y="1095"/>
                  </a:lnTo>
                  <a:lnTo>
                    <a:pt x="1738" y="1181"/>
                  </a:lnTo>
                  <a:lnTo>
                    <a:pt x="1723" y="1272"/>
                  </a:lnTo>
                  <a:lnTo>
                    <a:pt x="1718" y="1363"/>
                  </a:lnTo>
                  <a:lnTo>
                    <a:pt x="1723" y="1456"/>
                  </a:lnTo>
                  <a:lnTo>
                    <a:pt x="1738" y="1545"/>
                  </a:lnTo>
                  <a:lnTo>
                    <a:pt x="1763" y="1633"/>
                  </a:lnTo>
                  <a:lnTo>
                    <a:pt x="1795" y="1715"/>
                  </a:lnTo>
                  <a:lnTo>
                    <a:pt x="1836" y="1792"/>
                  </a:lnTo>
                  <a:lnTo>
                    <a:pt x="1884" y="1865"/>
                  </a:lnTo>
                  <a:lnTo>
                    <a:pt x="1941" y="1931"/>
                  </a:lnTo>
                  <a:lnTo>
                    <a:pt x="1582" y="2705"/>
                  </a:lnTo>
                  <a:lnTo>
                    <a:pt x="548" y="2947"/>
                  </a:lnTo>
                  <a:lnTo>
                    <a:pt x="457" y="2825"/>
                  </a:lnTo>
                  <a:lnTo>
                    <a:pt x="375" y="2698"/>
                  </a:lnTo>
                  <a:lnTo>
                    <a:pt x="300" y="2566"/>
                  </a:lnTo>
                  <a:lnTo>
                    <a:pt x="232" y="2428"/>
                  </a:lnTo>
                  <a:lnTo>
                    <a:pt x="171" y="2287"/>
                  </a:lnTo>
                  <a:lnTo>
                    <a:pt x="120" y="2142"/>
                  </a:lnTo>
                  <a:lnTo>
                    <a:pt x="79" y="1994"/>
                  </a:lnTo>
                  <a:lnTo>
                    <a:pt x="45" y="1840"/>
                  </a:lnTo>
                  <a:lnTo>
                    <a:pt x="20" y="1685"/>
                  </a:lnTo>
                  <a:lnTo>
                    <a:pt x="5" y="1526"/>
                  </a:lnTo>
                  <a:lnTo>
                    <a:pt x="0" y="1363"/>
                  </a:lnTo>
                  <a:lnTo>
                    <a:pt x="5" y="1199"/>
                  </a:lnTo>
                  <a:lnTo>
                    <a:pt x="21" y="1034"/>
                  </a:lnTo>
                  <a:lnTo>
                    <a:pt x="46" y="875"/>
                  </a:lnTo>
                  <a:lnTo>
                    <a:pt x="82" y="718"/>
                  </a:lnTo>
                  <a:lnTo>
                    <a:pt x="127" y="566"/>
                  </a:lnTo>
                  <a:lnTo>
                    <a:pt x="180" y="418"/>
                  </a:lnTo>
                  <a:lnTo>
                    <a:pt x="245" y="273"/>
                  </a:lnTo>
                  <a:lnTo>
                    <a:pt x="314" y="134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81" name="Freeform 132">
              <a:extLst>
                <a:ext uri="{FF2B5EF4-FFF2-40B4-BE49-F238E27FC236}">
                  <a16:creationId xmlns:a16="http://schemas.microsoft.com/office/drawing/2014/main" id="{71D224F0-5A9B-B101-36AF-1241132F2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444" y="4034366"/>
              <a:ext cx="1120162" cy="1507469"/>
            </a:xfrm>
            <a:custGeom>
              <a:avLst/>
              <a:gdLst>
                <a:gd name="T0" fmla="*/ 1165 w 2147"/>
                <a:gd name="T1" fmla="*/ 0 h 2888"/>
                <a:gd name="T2" fmla="*/ 2145 w 2147"/>
                <a:gd name="T3" fmla="*/ 413 h 2888"/>
                <a:gd name="T4" fmla="*/ 2147 w 2147"/>
                <a:gd name="T5" fmla="*/ 513 h 2888"/>
                <a:gd name="T6" fmla="*/ 2141 w 2147"/>
                <a:gd name="T7" fmla="*/ 683 h 2888"/>
                <a:gd name="T8" fmla="*/ 2125 w 2147"/>
                <a:gd name="T9" fmla="*/ 849 h 2888"/>
                <a:gd name="T10" fmla="*/ 2099 w 2147"/>
                <a:gd name="T11" fmla="*/ 1012 h 2888"/>
                <a:gd name="T12" fmla="*/ 2061 w 2147"/>
                <a:gd name="T13" fmla="*/ 1169 h 2888"/>
                <a:gd name="T14" fmla="*/ 2016 w 2147"/>
                <a:gd name="T15" fmla="*/ 1324 h 2888"/>
                <a:gd name="T16" fmla="*/ 1959 w 2147"/>
                <a:gd name="T17" fmla="*/ 1475 h 2888"/>
                <a:gd name="T18" fmla="*/ 1895 w 2147"/>
                <a:gd name="T19" fmla="*/ 1621 h 2888"/>
                <a:gd name="T20" fmla="*/ 1822 w 2147"/>
                <a:gd name="T21" fmla="*/ 1762 h 2888"/>
                <a:gd name="T22" fmla="*/ 1740 w 2147"/>
                <a:gd name="T23" fmla="*/ 1898 h 2888"/>
                <a:gd name="T24" fmla="*/ 1650 w 2147"/>
                <a:gd name="T25" fmla="*/ 2029 h 2888"/>
                <a:gd name="T26" fmla="*/ 1552 w 2147"/>
                <a:gd name="T27" fmla="*/ 2152 h 2888"/>
                <a:gd name="T28" fmla="*/ 1448 w 2147"/>
                <a:gd name="T29" fmla="*/ 2270 h 2888"/>
                <a:gd name="T30" fmla="*/ 1336 w 2147"/>
                <a:gd name="T31" fmla="*/ 2381 h 2888"/>
                <a:gd name="T32" fmla="*/ 1218 w 2147"/>
                <a:gd name="T33" fmla="*/ 2486 h 2888"/>
                <a:gd name="T34" fmla="*/ 1093 w 2147"/>
                <a:gd name="T35" fmla="*/ 2583 h 2888"/>
                <a:gd name="T36" fmla="*/ 963 w 2147"/>
                <a:gd name="T37" fmla="*/ 2670 h 2888"/>
                <a:gd name="T38" fmla="*/ 827 w 2147"/>
                <a:gd name="T39" fmla="*/ 2752 h 2888"/>
                <a:gd name="T40" fmla="*/ 686 w 2147"/>
                <a:gd name="T41" fmla="*/ 2824 h 2888"/>
                <a:gd name="T42" fmla="*/ 539 w 2147"/>
                <a:gd name="T43" fmla="*/ 2888 h 2888"/>
                <a:gd name="T44" fmla="*/ 629 w 2147"/>
                <a:gd name="T45" fmla="*/ 1828 h 2888"/>
                <a:gd name="T46" fmla="*/ 0 w 2147"/>
                <a:gd name="T47" fmla="*/ 1244 h 2888"/>
                <a:gd name="T48" fmla="*/ 73 w 2147"/>
                <a:gd name="T49" fmla="*/ 1198 h 2888"/>
                <a:gd name="T50" fmla="*/ 143 w 2147"/>
                <a:gd name="T51" fmla="*/ 1144 h 2888"/>
                <a:gd name="T52" fmla="*/ 205 w 2147"/>
                <a:gd name="T53" fmla="*/ 1083 h 2888"/>
                <a:gd name="T54" fmla="*/ 261 w 2147"/>
                <a:gd name="T55" fmla="*/ 1015 h 2888"/>
                <a:gd name="T56" fmla="*/ 309 w 2147"/>
                <a:gd name="T57" fmla="*/ 944 h 2888"/>
                <a:gd name="T58" fmla="*/ 350 w 2147"/>
                <a:gd name="T59" fmla="*/ 865 h 2888"/>
                <a:gd name="T60" fmla="*/ 384 w 2147"/>
                <a:gd name="T61" fmla="*/ 783 h 2888"/>
                <a:gd name="T62" fmla="*/ 407 w 2147"/>
                <a:gd name="T63" fmla="*/ 697 h 2888"/>
                <a:gd name="T64" fmla="*/ 423 w 2147"/>
                <a:gd name="T65" fmla="*/ 606 h 2888"/>
                <a:gd name="T66" fmla="*/ 429 w 2147"/>
                <a:gd name="T67" fmla="*/ 513 h 2888"/>
                <a:gd name="T68" fmla="*/ 427 w 2147"/>
                <a:gd name="T69" fmla="*/ 465 h 2888"/>
                <a:gd name="T70" fmla="*/ 422 w 2147"/>
                <a:gd name="T71" fmla="*/ 415 h 2888"/>
                <a:gd name="T72" fmla="*/ 1165 w 2147"/>
                <a:gd name="T73" fmla="*/ 0 h 2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7" h="2888">
                  <a:moveTo>
                    <a:pt x="1165" y="0"/>
                  </a:moveTo>
                  <a:lnTo>
                    <a:pt x="2145" y="413"/>
                  </a:lnTo>
                  <a:lnTo>
                    <a:pt x="2147" y="513"/>
                  </a:lnTo>
                  <a:lnTo>
                    <a:pt x="2141" y="683"/>
                  </a:lnTo>
                  <a:lnTo>
                    <a:pt x="2125" y="849"/>
                  </a:lnTo>
                  <a:lnTo>
                    <a:pt x="2099" y="1012"/>
                  </a:lnTo>
                  <a:lnTo>
                    <a:pt x="2061" y="1169"/>
                  </a:lnTo>
                  <a:lnTo>
                    <a:pt x="2016" y="1324"/>
                  </a:lnTo>
                  <a:lnTo>
                    <a:pt x="1959" y="1475"/>
                  </a:lnTo>
                  <a:lnTo>
                    <a:pt x="1895" y="1621"/>
                  </a:lnTo>
                  <a:lnTo>
                    <a:pt x="1822" y="1762"/>
                  </a:lnTo>
                  <a:lnTo>
                    <a:pt x="1740" y="1898"/>
                  </a:lnTo>
                  <a:lnTo>
                    <a:pt x="1650" y="2029"/>
                  </a:lnTo>
                  <a:lnTo>
                    <a:pt x="1552" y="2152"/>
                  </a:lnTo>
                  <a:lnTo>
                    <a:pt x="1448" y="2270"/>
                  </a:lnTo>
                  <a:lnTo>
                    <a:pt x="1336" y="2381"/>
                  </a:lnTo>
                  <a:lnTo>
                    <a:pt x="1218" y="2486"/>
                  </a:lnTo>
                  <a:lnTo>
                    <a:pt x="1093" y="2583"/>
                  </a:lnTo>
                  <a:lnTo>
                    <a:pt x="963" y="2670"/>
                  </a:lnTo>
                  <a:lnTo>
                    <a:pt x="827" y="2752"/>
                  </a:lnTo>
                  <a:lnTo>
                    <a:pt x="686" y="2824"/>
                  </a:lnTo>
                  <a:lnTo>
                    <a:pt x="539" y="2888"/>
                  </a:lnTo>
                  <a:lnTo>
                    <a:pt x="629" y="1828"/>
                  </a:lnTo>
                  <a:lnTo>
                    <a:pt x="0" y="1244"/>
                  </a:lnTo>
                  <a:lnTo>
                    <a:pt x="73" y="1198"/>
                  </a:lnTo>
                  <a:lnTo>
                    <a:pt x="143" y="1144"/>
                  </a:lnTo>
                  <a:lnTo>
                    <a:pt x="205" y="1083"/>
                  </a:lnTo>
                  <a:lnTo>
                    <a:pt x="261" y="1015"/>
                  </a:lnTo>
                  <a:lnTo>
                    <a:pt x="309" y="944"/>
                  </a:lnTo>
                  <a:lnTo>
                    <a:pt x="350" y="865"/>
                  </a:lnTo>
                  <a:lnTo>
                    <a:pt x="384" y="783"/>
                  </a:lnTo>
                  <a:lnTo>
                    <a:pt x="407" y="697"/>
                  </a:lnTo>
                  <a:lnTo>
                    <a:pt x="423" y="606"/>
                  </a:lnTo>
                  <a:lnTo>
                    <a:pt x="429" y="513"/>
                  </a:lnTo>
                  <a:lnTo>
                    <a:pt x="427" y="465"/>
                  </a:lnTo>
                  <a:lnTo>
                    <a:pt x="422" y="415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82" name="Freeform 133">
              <a:extLst>
                <a:ext uri="{FF2B5EF4-FFF2-40B4-BE49-F238E27FC236}">
                  <a16:creationId xmlns:a16="http://schemas.microsoft.com/office/drawing/2014/main" id="{5548D9DD-88D1-F8CE-5695-BD4F2D507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2271" y="4622112"/>
              <a:ext cx="1534612" cy="1014723"/>
            </a:xfrm>
            <a:custGeom>
              <a:avLst/>
              <a:gdLst>
                <a:gd name="T0" fmla="*/ 1397 w 2940"/>
                <a:gd name="T1" fmla="*/ 0 h 1943"/>
                <a:gd name="T2" fmla="*/ 1465 w 2940"/>
                <a:gd name="T3" fmla="*/ 55 h 1943"/>
                <a:gd name="T4" fmla="*/ 1536 w 2940"/>
                <a:gd name="T5" fmla="*/ 104 h 1943"/>
                <a:gd name="T6" fmla="*/ 1615 w 2940"/>
                <a:gd name="T7" fmla="*/ 145 h 1943"/>
                <a:gd name="T8" fmla="*/ 1697 w 2940"/>
                <a:gd name="T9" fmla="*/ 179 h 1943"/>
                <a:gd name="T10" fmla="*/ 1783 w 2940"/>
                <a:gd name="T11" fmla="*/ 202 h 1943"/>
                <a:gd name="T12" fmla="*/ 1872 w 2940"/>
                <a:gd name="T13" fmla="*/ 218 h 1943"/>
                <a:gd name="T14" fmla="*/ 1965 w 2940"/>
                <a:gd name="T15" fmla="*/ 223 h 1943"/>
                <a:gd name="T16" fmla="*/ 2058 w 2940"/>
                <a:gd name="T17" fmla="*/ 218 h 1943"/>
                <a:gd name="T18" fmla="*/ 2147 w 2940"/>
                <a:gd name="T19" fmla="*/ 202 h 1943"/>
                <a:gd name="T20" fmla="*/ 2233 w 2940"/>
                <a:gd name="T21" fmla="*/ 179 h 1943"/>
                <a:gd name="T22" fmla="*/ 2315 w 2940"/>
                <a:gd name="T23" fmla="*/ 146 h 1943"/>
                <a:gd name="T24" fmla="*/ 2940 w 2940"/>
                <a:gd name="T25" fmla="*/ 725 h 1943"/>
                <a:gd name="T26" fmla="*/ 2849 w 2940"/>
                <a:gd name="T27" fmla="*/ 1785 h 1943"/>
                <a:gd name="T28" fmla="*/ 2710 w 2940"/>
                <a:gd name="T29" fmla="*/ 1832 h 1943"/>
                <a:gd name="T30" fmla="*/ 2567 w 2940"/>
                <a:gd name="T31" fmla="*/ 1871 h 1943"/>
                <a:gd name="T32" fmla="*/ 2420 w 2940"/>
                <a:gd name="T33" fmla="*/ 1901 h 1943"/>
                <a:gd name="T34" fmla="*/ 2272 w 2940"/>
                <a:gd name="T35" fmla="*/ 1925 h 1943"/>
                <a:gd name="T36" fmla="*/ 2120 w 2940"/>
                <a:gd name="T37" fmla="*/ 1939 h 1943"/>
                <a:gd name="T38" fmla="*/ 1967 w 2940"/>
                <a:gd name="T39" fmla="*/ 1943 h 1943"/>
                <a:gd name="T40" fmla="*/ 1799 w 2940"/>
                <a:gd name="T41" fmla="*/ 1937 h 1943"/>
                <a:gd name="T42" fmla="*/ 1633 w 2940"/>
                <a:gd name="T43" fmla="*/ 1921 h 1943"/>
                <a:gd name="T44" fmla="*/ 1472 w 2940"/>
                <a:gd name="T45" fmla="*/ 1894 h 1943"/>
                <a:gd name="T46" fmla="*/ 1313 w 2940"/>
                <a:gd name="T47" fmla="*/ 1859 h 1943"/>
                <a:gd name="T48" fmla="*/ 1159 w 2940"/>
                <a:gd name="T49" fmla="*/ 1812 h 1943"/>
                <a:gd name="T50" fmla="*/ 1009 w 2940"/>
                <a:gd name="T51" fmla="*/ 1757 h 1943"/>
                <a:gd name="T52" fmla="*/ 863 w 2940"/>
                <a:gd name="T53" fmla="*/ 1692 h 1943"/>
                <a:gd name="T54" fmla="*/ 722 w 2940"/>
                <a:gd name="T55" fmla="*/ 1621 h 1943"/>
                <a:gd name="T56" fmla="*/ 588 w 2940"/>
                <a:gd name="T57" fmla="*/ 1539 h 1943"/>
                <a:gd name="T58" fmla="*/ 458 w 2940"/>
                <a:gd name="T59" fmla="*/ 1449 h 1943"/>
                <a:gd name="T60" fmla="*/ 334 w 2940"/>
                <a:gd name="T61" fmla="*/ 1353 h 1943"/>
                <a:gd name="T62" fmla="*/ 216 w 2940"/>
                <a:gd name="T63" fmla="*/ 1249 h 1943"/>
                <a:gd name="T64" fmla="*/ 106 w 2940"/>
                <a:gd name="T65" fmla="*/ 1138 h 1943"/>
                <a:gd name="T66" fmla="*/ 0 w 2940"/>
                <a:gd name="T67" fmla="*/ 1020 h 1943"/>
                <a:gd name="T68" fmla="*/ 1036 w 2940"/>
                <a:gd name="T69" fmla="*/ 779 h 1943"/>
                <a:gd name="T70" fmla="*/ 1397 w 2940"/>
                <a:gd name="T71" fmla="*/ 0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40" h="1943">
                  <a:moveTo>
                    <a:pt x="1397" y="0"/>
                  </a:moveTo>
                  <a:lnTo>
                    <a:pt x="1465" y="55"/>
                  </a:lnTo>
                  <a:lnTo>
                    <a:pt x="1536" y="104"/>
                  </a:lnTo>
                  <a:lnTo>
                    <a:pt x="1615" y="145"/>
                  </a:lnTo>
                  <a:lnTo>
                    <a:pt x="1697" y="179"/>
                  </a:lnTo>
                  <a:lnTo>
                    <a:pt x="1783" y="202"/>
                  </a:lnTo>
                  <a:lnTo>
                    <a:pt x="1872" y="218"/>
                  </a:lnTo>
                  <a:lnTo>
                    <a:pt x="1965" y="223"/>
                  </a:lnTo>
                  <a:lnTo>
                    <a:pt x="2058" y="218"/>
                  </a:lnTo>
                  <a:lnTo>
                    <a:pt x="2147" y="202"/>
                  </a:lnTo>
                  <a:lnTo>
                    <a:pt x="2233" y="179"/>
                  </a:lnTo>
                  <a:lnTo>
                    <a:pt x="2315" y="146"/>
                  </a:lnTo>
                  <a:lnTo>
                    <a:pt x="2940" y="725"/>
                  </a:lnTo>
                  <a:lnTo>
                    <a:pt x="2849" y="1785"/>
                  </a:lnTo>
                  <a:lnTo>
                    <a:pt x="2710" y="1832"/>
                  </a:lnTo>
                  <a:lnTo>
                    <a:pt x="2567" y="1871"/>
                  </a:lnTo>
                  <a:lnTo>
                    <a:pt x="2420" y="1901"/>
                  </a:lnTo>
                  <a:lnTo>
                    <a:pt x="2272" y="1925"/>
                  </a:lnTo>
                  <a:lnTo>
                    <a:pt x="2120" y="1939"/>
                  </a:lnTo>
                  <a:lnTo>
                    <a:pt x="1967" y="1943"/>
                  </a:lnTo>
                  <a:lnTo>
                    <a:pt x="1799" y="1937"/>
                  </a:lnTo>
                  <a:lnTo>
                    <a:pt x="1633" y="1921"/>
                  </a:lnTo>
                  <a:lnTo>
                    <a:pt x="1472" y="1894"/>
                  </a:lnTo>
                  <a:lnTo>
                    <a:pt x="1313" y="1859"/>
                  </a:lnTo>
                  <a:lnTo>
                    <a:pt x="1159" y="1812"/>
                  </a:lnTo>
                  <a:lnTo>
                    <a:pt x="1009" y="1757"/>
                  </a:lnTo>
                  <a:lnTo>
                    <a:pt x="863" y="1692"/>
                  </a:lnTo>
                  <a:lnTo>
                    <a:pt x="722" y="1621"/>
                  </a:lnTo>
                  <a:lnTo>
                    <a:pt x="588" y="1539"/>
                  </a:lnTo>
                  <a:lnTo>
                    <a:pt x="458" y="1449"/>
                  </a:lnTo>
                  <a:lnTo>
                    <a:pt x="334" y="1353"/>
                  </a:lnTo>
                  <a:lnTo>
                    <a:pt x="216" y="1249"/>
                  </a:lnTo>
                  <a:lnTo>
                    <a:pt x="106" y="1138"/>
                  </a:lnTo>
                  <a:lnTo>
                    <a:pt x="0" y="1020"/>
                  </a:lnTo>
                  <a:lnTo>
                    <a:pt x="1036" y="779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83" name="Freeform 134">
              <a:extLst>
                <a:ext uri="{FF2B5EF4-FFF2-40B4-BE49-F238E27FC236}">
                  <a16:creationId xmlns:a16="http://schemas.microsoft.com/office/drawing/2014/main" id="{7A5A0CC0-238D-F060-8430-E08E087DE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448" y="2899588"/>
              <a:ext cx="2803016" cy="2805104"/>
            </a:xfrm>
            <a:custGeom>
              <a:avLst/>
              <a:gdLst>
                <a:gd name="T0" fmla="*/ 3034 w 5368"/>
                <a:gd name="T1" fmla="*/ 23 h 5374"/>
                <a:gd name="T2" fmla="*/ 3532 w 5368"/>
                <a:gd name="T3" fmla="*/ 138 h 5374"/>
                <a:gd name="T4" fmla="*/ 3991 w 5368"/>
                <a:gd name="T5" fmla="*/ 341 h 5374"/>
                <a:gd name="T6" fmla="*/ 4399 w 5368"/>
                <a:gd name="T7" fmla="*/ 622 h 5374"/>
                <a:gd name="T8" fmla="*/ 4749 w 5368"/>
                <a:gd name="T9" fmla="*/ 972 h 5374"/>
                <a:gd name="T10" fmla="*/ 5029 w 5368"/>
                <a:gd name="T11" fmla="*/ 1380 h 5374"/>
                <a:gd name="T12" fmla="*/ 5233 w 5368"/>
                <a:gd name="T13" fmla="*/ 1839 h 5374"/>
                <a:gd name="T14" fmla="*/ 5347 w 5368"/>
                <a:gd name="T15" fmla="*/ 2338 h 5374"/>
                <a:gd name="T16" fmla="*/ 5363 w 5368"/>
                <a:gd name="T17" fmla="*/ 2863 h 5374"/>
                <a:gd name="T18" fmla="*/ 5281 w 5368"/>
                <a:gd name="T19" fmla="*/ 3372 h 5374"/>
                <a:gd name="T20" fmla="*/ 5106 w 5368"/>
                <a:gd name="T21" fmla="*/ 3846 h 5374"/>
                <a:gd name="T22" fmla="*/ 4850 w 5368"/>
                <a:gd name="T23" fmla="*/ 4273 h 5374"/>
                <a:gd name="T24" fmla="*/ 4524 w 5368"/>
                <a:gd name="T25" fmla="*/ 4643 h 5374"/>
                <a:gd name="T26" fmla="*/ 4132 w 5368"/>
                <a:gd name="T27" fmla="*/ 4949 h 5374"/>
                <a:gd name="T28" fmla="*/ 3690 w 5368"/>
                <a:gd name="T29" fmla="*/ 5177 h 5374"/>
                <a:gd name="T30" fmla="*/ 3204 w 5368"/>
                <a:gd name="T31" fmla="*/ 5322 h 5374"/>
                <a:gd name="T32" fmla="*/ 2686 w 5368"/>
                <a:gd name="T33" fmla="*/ 5374 h 5374"/>
                <a:gd name="T34" fmla="*/ 2680 w 5368"/>
                <a:gd name="T35" fmla="*/ 5220 h 5374"/>
                <a:gd name="T36" fmla="*/ 3014 w 5368"/>
                <a:gd name="T37" fmla="*/ 5199 h 5374"/>
                <a:gd name="T38" fmla="*/ 3484 w 5368"/>
                <a:gd name="T39" fmla="*/ 5092 h 5374"/>
                <a:gd name="T40" fmla="*/ 3916 w 5368"/>
                <a:gd name="T41" fmla="*/ 4900 h 5374"/>
                <a:gd name="T42" fmla="*/ 4302 w 5368"/>
                <a:gd name="T43" fmla="*/ 4636 h 5374"/>
                <a:gd name="T44" fmla="*/ 4633 w 5368"/>
                <a:gd name="T45" fmla="*/ 4305 h 5374"/>
                <a:gd name="T46" fmla="*/ 4897 w 5368"/>
                <a:gd name="T47" fmla="*/ 3919 h 5374"/>
                <a:gd name="T48" fmla="*/ 5088 w 5368"/>
                <a:gd name="T49" fmla="*/ 3487 h 5374"/>
                <a:gd name="T50" fmla="*/ 5195 w 5368"/>
                <a:gd name="T51" fmla="*/ 3017 h 5374"/>
                <a:gd name="T52" fmla="*/ 5211 w 5368"/>
                <a:gd name="T53" fmla="*/ 2520 h 5374"/>
                <a:gd name="T54" fmla="*/ 5133 w 5368"/>
                <a:gd name="T55" fmla="*/ 2039 h 5374"/>
                <a:gd name="T56" fmla="*/ 4968 w 5368"/>
                <a:gd name="T57" fmla="*/ 1594 h 5374"/>
                <a:gd name="T58" fmla="*/ 4727 w 5368"/>
                <a:gd name="T59" fmla="*/ 1192 h 5374"/>
                <a:gd name="T60" fmla="*/ 4418 w 5368"/>
                <a:gd name="T61" fmla="*/ 842 h 5374"/>
                <a:gd name="T62" fmla="*/ 4050 w 5368"/>
                <a:gd name="T63" fmla="*/ 554 h 5374"/>
                <a:gd name="T64" fmla="*/ 3632 w 5368"/>
                <a:gd name="T65" fmla="*/ 338 h 5374"/>
                <a:gd name="T66" fmla="*/ 3175 w 5368"/>
                <a:gd name="T67" fmla="*/ 200 h 5374"/>
                <a:gd name="T68" fmla="*/ 2686 w 5368"/>
                <a:gd name="T69" fmla="*/ 154 h 5374"/>
                <a:gd name="T70" fmla="*/ 2195 w 5368"/>
                <a:gd name="T71" fmla="*/ 200 h 5374"/>
                <a:gd name="T72" fmla="*/ 1737 w 5368"/>
                <a:gd name="T73" fmla="*/ 338 h 5374"/>
                <a:gd name="T74" fmla="*/ 1319 w 5368"/>
                <a:gd name="T75" fmla="*/ 554 h 5374"/>
                <a:gd name="T76" fmla="*/ 952 w 5368"/>
                <a:gd name="T77" fmla="*/ 842 h 5374"/>
                <a:gd name="T78" fmla="*/ 641 w 5368"/>
                <a:gd name="T79" fmla="*/ 1192 h 5374"/>
                <a:gd name="T80" fmla="*/ 400 w 5368"/>
                <a:gd name="T81" fmla="*/ 1594 h 5374"/>
                <a:gd name="T82" fmla="*/ 235 w 5368"/>
                <a:gd name="T83" fmla="*/ 2039 h 5374"/>
                <a:gd name="T84" fmla="*/ 159 w 5368"/>
                <a:gd name="T85" fmla="*/ 2520 h 5374"/>
                <a:gd name="T86" fmla="*/ 167 w 5368"/>
                <a:gd name="T87" fmla="*/ 2967 h 5374"/>
                <a:gd name="T88" fmla="*/ 246 w 5368"/>
                <a:gd name="T89" fmla="*/ 3369 h 5374"/>
                <a:gd name="T90" fmla="*/ 66 w 5368"/>
                <a:gd name="T91" fmla="*/ 3279 h 5374"/>
                <a:gd name="T92" fmla="*/ 5 w 5368"/>
                <a:gd name="T93" fmla="*/ 2838 h 5374"/>
                <a:gd name="T94" fmla="*/ 23 w 5368"/>
                <a:gd name="T95" fmla="*/ 2338 h 5374"/>
                <a:gd name="T96" fmla="*/ 137 w 5368"/>
                <a:gd name="T97" fmla="*/ 1839 h 5374"/>
                <a:gd name="T98" fmla="*/ 339 w 5368"/>
                <a:gd name="T99" fmla="*/ 1380 h 5374"/>
                <a:gd name="T100" fmla="*/ 621 w 5368"/>
                <a:gd name="T101" fmla="*/ 972 h 5374"/>
                <a:gd name="T102" fmla="*/ 969 w 5368"/>
                <a:gd name="T103" fmla="*/ 622 h 5374"/>
                <a:gd name="T104" fmla="*/ 1378 w 5368"/>
                <a:gd name="T105" fmla="*/ 341 h 5374"/>
                <a:gd name="T106" fmla="*/ 1837 w 5368"/>
                <a:gd name="T107" fmla="*/ 138 h 5374"/>
                <a:gd name="T108" fmla="*/ 2336 w 5368"/>
                <a:gd name="T109" fmla="*/ 23 h 5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68" h="5374">
                  <a:moveTo>
                    <a:pt x="2686" y="0"/>
                  </a:moveTo>
                  <a:lnTo>
                    <a:pt x="2861" y="7"/>
                  </a:lnTo>
                  <a:lnTo>
                    <a:pt x="3034" y="23"/>
                  </a:lnTo>
                  <a:lnTo>
                    <a:pt x="3204" y="52"/>
                  </a:lnTo>
                  <a:lnTo>
                    <a:pt x="3370" y="89"/>
                  </a:lnTo>
                  <a:lnTo>
                    <a:pt x="3532" y="138"/>
                  </a:lnTo>
                  <a:lnTo>
                    <a:pt x="3690" y="197"/>
                  </a:lnTo>
                  <a:lnTo>
                    <a:pt x="3843" y="265"/>
                  </a:lnTo>
                  <a:lnTo>
                    <a:pt x="3991" y="341"/>
                  </a:lnTo>
                  <a:lnTo>
                    <a:pt x="4132" y="425"/>
                  </a:lnTo>
                  <a:lnTo>
                    <a:pt x="4270" y="520"/>
                  </a:lnTo>
                  <a:lnTo>
                    <a:pt x="4399" y="622"/>
                  </a:lnTo>
                  <a:lnTo>
                    <a:pt x="4524" y="731"/>
                  </a:lnTo>
                  <a:lnTo>
                    <a:pt x="4640" y="847"/>
                  </a:lnTo>
                  <a:lnTo>
                    <a:pt x="4749" y="972"/>
                  </a:lnTo>
                  <a:lnTo>
                    <a:pt x="4850" y="1101"/>
                  </a:lnTo>
                  <a:lnTo>
                    <a:pt x="4945" y="1239"/>
                  </a:lnTo>
                  <a:lnTo>
                    <a:pt x="5029" y="1380"/>
                  </a:lnTo>
                  <a:lnTo>
                    <a:pt x="5106" y="1528"/>
                  </a:lnTo>
                  <a:lnTo>
                    <a:pt x="5174" y="1682"/>
                  </a:lnTo>
                  <a:lnTo>
                    <a:pt x="5233" y="1839"/>
                  </a:lnTo>
                  <a:lnTo>
                    <a:pt x="5281" y="2002"/>
                  </a:lnTo>
                  <a:lnTo>
                    <a:pt x="5318" y="2168"/>
                  </a:lnTo>
                  <a:lnTo>
                    <a:pt x="5347" y="2338"/>
                  </a:lnTo>
                  <a:lnTo>
                    <a:pt x="5363" y="2511"/>
                  </a:lnTo>
                  <a:lnTo>
                    <a:pt x="5368" y="2686"/>
                  </a:lnTo>
                  <a:lnTo>
                    <a:pt x="5363" y="2863"/>
                  </a:lnTo>
                  <a:lnTo>
                    <a:pt x="5347" y="3036"/>
                  </a:lnTo>
                  <a:lnTo>
                    <a:pt x="5318" y="3206"/>
                  </a:lnTo>
                  <a:lnTo>
                    <a:pt x="5281" y="3372"/>
                  </a:lnTo>
                  <a:lnTo>
                    <a:pt x="5233" y="3535"/>
                  </a:lnTo>
                  <a:lnTo>
                    <a:pt x="5174" y="3692"/>
                  </a:lnTo>
                  <a:lnTo>
                    <a:pt x="5106" y="3846"/>
                  </a:lnTo>
                  <a:lnTo>
                    <a:pt x="5029" y="3994"/>
                  </a:lnTo>
                  <a:lnTo>
                    <a:pt x="4945" y="4135"/>
                  </a:lnTo>
                  <a:lnTo>
                    <a:pt x="4850" y="4273"/>
                  </a:lnTo>
                  <a:lnTo>
                    <a:pt x="4749" y="4402"/>
                  </a:lnTo>
                  <a:lnTo>
                    <a:pt x="4640" y="4527"/>
                  </a:lnTo>
                  <a:lnTo>
                    <a:pt x="4524" y="4643"/>
                  </a:lnTo>
                  <a:lnTo>
                    <a:pt x="4399" y="4752"/>
                  </a:lnTo>
                  <a:lnTo>
                    <a:pt x="4270" y="4854"/>
                  </a:lnTo>
                  <a:lnTo>
                    <a:pt x="4132" y="4949"/>
                  </a:lnTo>
                  <a:lnTo>
                    <a:pt x="3991" y="5033"/>
                  </a:lnTo>
                  <a:lnTo>
                    <a:pt x="3843" y="5109"/>
                  </a:lnTo>
                  <a:lnTo>
                    <a:pt x="3690" y="5177"/>
                  </a:lnTo>
                  <a:lnTo>
                    <a:pt x="3532" y="5236"/>
                  </a:lnTo>
                  <a:lnTo>
                    <a:pt x="3370" y="5285"/>
                  </a:lnTo>
                  <a:lnTo>
                    <a:pt x="3204" y="5322"/>
                  </a:lnTo>
                  <a:lnTo>
                    <a:pt x="3034" y="5351"/>
                  </a:lnTo>
                  <a:lnTo>
                    <a:pt x="2861" y="5367"/>
                  </a:lnTo>
                  <a:lnTo>
                    <a:pt x="2686" y="5374"/>
                  </a:lnTo>
                  <a:lnTo>
                    <a:pt x="2680" y="5372"/>
                  </a:lnTo>
                  <a:lnTo>
                    <a:pt x="2684" y="5301"/>
                  </a:lnTo>
                  <a:lnTo>
                    <a:pt x="2680" y="5220"/>
                  </a:lnTo>
                  <a:lnTo>
                    <a:pt x="2686" y="5220"/>
                  </a:lnTo>
                  <a:lnTo>
                    <a:pt x="2852" y="5215"/>
                  </a:lnTo>
                  <a:lnTo>
                    <a:pt x="3014" y="5199"/>
                  </a:lnTo>
                  <a:lnTo>
                    <a:pt x="3175" y="5174"/>
                  </a:lnTo>
                  <a:lnTo>
                    <a:pt x="3332" y="5136"/>
                  </a:lnTo>
                  <a:lnTo>
                    <a:pt x="3484" y="5092"/>
                  </a:lnTo>
                  <a:lnTo>
                    <a:pt x="3632" y="5036"/>
                  </a:lnTo>
                  <a:lnTo>
                    <a:pt x="3777" y="4972"/>
                  </a:lnTo>
                  <a:lnTo>
                    <a:pt x="3916" y="4900"/>
                  </a:lnTo>
                  <a:lnTo>
                    <a:pt x="4050" y="4820"/>
                  </a:lnTo>
                  <a:lnTo>
                    <a:pt x="4179" y="4731"/>
                  </a:lnTo>
                  <a:lnTo>
                    <a:pt x="4302" y="4636"/>
                  </a:lnTo>
                  <a:lnTo>
                    <a:pt x="4418" y="4532"/>
                  </a:lnTo>
                  <a:lnTo>
                    <a:pt x="4529" y="4421"/>
                  </a:lnTo>
                  <a:lnTo>
                    <a:pt x="4633" y="4305"/>
                  </a:lnTo>
                  <a:lnTo>
                    <a:pt x="4727" y="4182"/>
                  </a:lnTo>
                  <a:lnTo>
                    <a:pt x="4817" y="4053"/>
                  </a:lnTo>
                  <a:lnTo>
                    <a:pt x="4897" y="3919"/>
                  </a:lnTo>
                  <a:lnTo>
                    <a:pt x="4968" y="3780"/>
                  </a:lnTo>
                  <a:lnTo>
                    <a:pt x="5033" y="3635"/>
                  </a:lnTo>
                  <a:lnTo>
                    <a:pt x="5088" y="3487"/>
                  </a:lnTo>
                  <a:lnTo>
                    <a:pt x="5133" y="3335"/>
                  </a:lnTo>
                  <a:lnTo>
                    <a:pt x="5170" y="3178"/>
                  </a:lnTo>
                  <a:lnTo>
                    <a:pt x="5195" y="3017"/>
                  </a:lnTo>
                  <a:lnTo>
                    <a:pt x="5211" y="2854"/>
                  </a:lnTo>
                  <a:lnTo>
                    <a:pt x="5217" y="2686"/>
                  </a:lnTo>
                  <a:lnTo>
                    <a:pt x="5211" y="2520"/>
                  </a:lnTo>
                  <a:lnTo>
                    <a:pt x="5195" y="2357"/>
                  </a:lnTo>
                  <a:lnTo>
                    <a:pt x="5170" y="2196"/>
                  </a:lnTo>
                  <a:lnTo>
                    <a:pt x="5133" y="2039"/>
                  </a:lnTo>
                  <a:lnTo>
                    <a:pt x="5088" y="1887"/>
                  </a:lnTo>
                  <a:lnTo>
                    <a:pt x="5033" y="1739"/>
                  </a:lnTo>
                  <a:lnTo>
                    <a:pt x="4968" y="1594"/>
                  </a:lnTo>
                  <a:lnTo>
                    <a:pt x="4897" y="1455"/>
                  </a:lnTo>
                  <a:lnTo>
                    <a:pt x="4817" y="1321"/>
                  </a:lnTo>
                  <a:lnTo>
                    <a:pt x="4727" y="1192"/>
                  </a:lnTo>
                  <a:lnTo>
                    <a:pt x="4633" y="1069"/>
                  </a:lnTo>
                  <a:lnTo>
                    <a:pt x="4529" y="953"/>
                  </a:lnTo>
                  <a:lnTo>
                    <a:pt x="4418" y="842"/>
                  </a:lnTo>
                  <a:lnTo>
                    <a:pt x="4302" y="738"/>
                  </a:lnTo>
                  <a:lnTo>
                    <a:pt x="4179" y="643"/>
                  </a:lnTo>
                  <a:lnTo>
                    <a:pt x="4050" y="554"/>
                  </a:lnTo>
                  <a:lnTo>
                    <a:pt x="3916" y="474"/>
                  </a:lnTo>
                  <a:lnTo>
                    <a:pt x="3777" y="400"/>
                  </a:lnTo>
                  <a:lnTo>
                    <a:pt x="3632" y="338"/>
                  </a:lnTo>
                  <a:lnTo>
                    <a:pt x="3484" y="282"/>
                  </a:lnTo>
                  <a:lnTo>
                    <a:pt x="3332" y="236"/>
                  </a:lnTo>
                  <a:lnTo>
                    <a:pt x="3175" y="200"/>
                  </a:lnTo>
                  <a:lnTo>
                    <a:pt x="3014" y="175"/>
                  </a:lnTo>
                  <a:lnTo>
                    <a:pt x="2852" y="159"/>
                  </a:lnTo>
                  <a:lnTo>
                    <a:pt x="2686" y="154"/>
                  </a:lnTo>
                  <a:lnTo>
                    <a:pt x="2518" y="159"/>
                  </a:lnTo>
                  <a:lnTo>
                    <a:pt x="2355" y="175"/>
                  </a:lnTo>
                  <a:lnTo>
                    <a:pt x="2195" y="200"/>
                  </a:lnTo>
                  <a:lnTo>
                    <a:pt x="2037" y="236"/>
                  </a:lnTo>
                  <a:lnTo>
                    <a:pt x="1886" y="282"/>
                  </a:lnTo>
                  <a:lnTo>
                    <a:pt x="1737" y="338"/>
                  </a:lnTo>
                  <a:lnTo>
                    <a:pt x="1593" y="400"/>
                  </a:lnTo>
                  <a:lnTo>
                    <a:pt x="1453" y="474"/>
                  </a:lnTo>
                  <a:lnTo>
                    <a:pt x="1319" y="554"/>
                  </a:lnTo>
                  <a:lnTo>
                    <a:pt x="1191" y="643"/>
                  </a:lnTo>
                  <a:lnTo>
                    <a:pt x="1068" y="738"/>
                  </a:lnTo>
                  <a:lnTo>
                    <a:pt x="952" y="842"/>
                  </a:lnTo>
                  <a:lnTo>
                    <a:pt x="841" y="953"/>
                  </a:lnTo>
                  <a:lnTo>
                    <a:pt x="737" y="1069"/>
                  </a:lnTo>
                  <a:lnTo>
                    <a:pt x="641" y="1192"/>
                  </a:lnTo>
                  <a:lnTo>
                    <a:pt x="553" y="1321"/>
                  </a:lnTo>
                  <a:lnTo>
                    <a:pt x="473" y="1455"/>
                  </a:lnTo>
                  <a:lnTo>
                    <a:pt x="400" y="1594"/>
                  </a:lnTo>
                  <a:lnTo>
                    <a:pt x="337" y="1739"/>
                  </a:lnTo>
                  <a:lnTo>
                    <a:pt x="282" y="1887"/>
                  </a:lnTo>
                  <a:lnTo>
                    <a:pt x="235" y="2039"/>
                  </a:lnTo>
                  <a:lnTo>
                    <a:pt x="200" y="2196"/>
                  </a:lnTo>
                  <a:lnTo>
                    <a:pt x="173" y="2357"/>
                  </a:lnTo>
                  <a:lnTo>
                    <a:pt x="159" y="2520"/>
                  </a:lnTo>
                  <a:lnTo>
                    <a:pt x="153" y="2686"/>
                  </a:lnTo>
                  <a:lnTo>
                    <a:pt x="157" y="2827"/>
                  </a:lnTo>
                  <a:lnTo>
                    <a:pt x="167" y="2967"/>
                  </a:lnTo>
                  <a:lnTo>
                    <a:pt x="187" y="3103"/>
                  </a:lnTo>
                  <a:lnTo>
                    <a:pt x="214" y="3237"/>
                  </a:lnTo>
                  <a:lnTo>
                    <a:pt x="246" y="3369"/>
                  </a:lnTo>
                  <a:lnTo>
                    <a:pt x="173" y="3392"/>
                  </a:lnTo>
                  <a:lnTo>
                    <a:pt x="101" y="3421"/>
                  </a:lnTo>
                  <a:lnTo>
                    <a:pt x="66" y="3279"/>
                  </a:lnTo>
                  <a:lnTo>
                    <a:pt x="37" y="3135"/>
                  </a:lnTo>
                  <a:lnTo>
                    <a:pt x="17" y="2988"/>
                  </a:lnTo>
                  <a:lnTo>
                    <a:pt x="5" y="2838"/>
                  </a:lnTo>
                  <a:lnTo>
                    <a:pt x="0" y="2686"/>
                  </a:lnTo>
                  <a:lnTo>
                    <a:pt x="5" y="2511"/>
                  </a:lnTo>
                  <a:lnTo>
                    <a:pt x="23" y="2338"/>
                  </a:lnTo>
                  <a:lnTo>
                    <a:pt x="51" y="2168"/>
                  </a:lnTo>
                  <a:lnTo>
                    <a:pt x="89" y="2002"/>
                  </a:lnTo>
                  <a:lnTo>
                    <a:pt x="137" y="1839"/>
                  </a:lnTo>
                  <a:lnTo>
                    <a:pt x="196" y="1682"/>
                  </a:lnTo>
                  <a:lnTo>
                    <a:pt x="262" y="1528"/>
                  </a:lnTo>
                  <a:lnTo>
                    <a:pt x="339" y="1380"/>
                  </a:lnTo>
                  <a:lnTo>
                    <a:pt x="425" y="1239"/>
                  </a:lnTo>
                  <a:lnTo>
                    <a:pt x="519" y="1101"/>
                  </a:lnTo>
                  <a:lnTo>
                    <a:pt x="621" y="972"/>
                  </a:lnTo>
                  <a:lnTo>
                    <a:pt x="730" y="847"/>
                  </a:lnTo>
                  <a:lnTo>
                    <a:pt x="846" y="731"/>
                  </a:lnTo>
                  <a:lnTo>
                    <a:pt x="969" y="622"/>
                  </a:lnTo>
                  <a:lnTo>
                    <a:pt x="1100" y="520"/>
                  </a:lnTo>
                  <a:lnTo>
                    <a:pt x="1237" y="425"/>
                  </a:lnTo>
                  <a:lnTo>
                    <a:pt x="1378" y="341"/>
                  </a:lnTo>
                  <a:lnTo>
                    <a:pt x="1527" y="265"/>
                  </a:lnTo>
                  <a:lnTo>
                    <a:pt x="1680" y="197"/>
                  </a:lnTo>
                  <a:lnTo>
                    <a:pt x="1837" y="138"/>
                  </a:lnTo>
                  <a:lnTo>
                    <a:pt x="2000" y="89"/>
                  </a:lnTo>
                  <a:lnTo>
                    <a:pt x="2166" y="52"/>
                  </a:lnTo>
                  <a:lnTo>
                    <a:pt x="2336" y="23"/>
                  </a:lnTo>
                  <a:lnTo>
                    <a:pt x="2509" y="7"/>
                  </a:lnTo>
                  <a:lnTo>
                    <a:pt x="268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dir="27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84" name="Freeform 135">
              <a:extLst>
                <a:ext uri="{FF2B5EF4-FFF2-40B4-BE49-F238E27FC236}">
                  <a16:creationId xmlns:a16="http://schemas.microsoft.com/office/drawing/2014/main" id="{7E57F246-DF70-26C9-1C49-69E530408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789" y="4566782"/>
              <a:ext cx="381043" cy="344505"/>
            </a:xfrm>
            <a:custGeom>
              <a:avLst/>
              <a:gdLst>
                <a:gd name="T0" fmla="*/ 730 w 730"/>
                <a:gd name="T1" fmla="*/ 0 h 659"/>
                <a:gd name="T2" fmla="*/ 518 w 730"/>
                <a:gd name="T3" fmla="*/ 659 h 659"/>
                <a:gd name="T4" fmla="*/ 0 w 730"/>
                <a:gd name="T5" fmla="*/ 173 h 659"/>
                <a:gd name="T6" fmla="*/ 730 w 730"/>
                <a:gd name="T7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0" h="659">
                  <a:moveTo>
                    <a:pt x="730" y="0"/>
                  </a:moveTo>
                  <a:lnTo>
                    <a:pt x="518" y="659"/>
                  </a:lnTo>
                  <a:lnTo>
                    <a:pt x="0" y="17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dir="2700000" algn="tl" rotWithShape="0">
                <a:schemeClr val="tx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12366F3-B62D-65DD-F2AF-9872B0223541}"/>
                </a:ext>
              </a:extLst>
            </p:cNvPr>
            <p:cNvSpPr/>
            <p:nvPr/>
          </p:nvSpPr>
          <p:spPr>
            <a:xfrm>
              <a:off x="3795646" y="3859830"/>
              <a:ext cx="891414" cy="89141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2FBF66C-8B58-CAA6-6473-69CBDEDFEF30}"/>
                </a:ext>
              </a:extLst>
            </p:cNvPr>
            <p:cNvSpPr txBox="1"/>
            <p:nvPr/>
          </p:nvSpPr>
          <p:spPr>
            <a:xfrm>
              <a:off x="3324811" y="3419233"/>
              <a:ext cx="860403" cy="283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Charter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6143FD-2E43-69BF-B6FC-088235E63F70}"/>
                </a:ext>
              </a:extLst>
            </p:cNvPr>
            <p:cNvSpPr txBox="1"/>
            <p:nvPr/>
          </p:nvSpPr>
          <p:spPr>
            <a:xfrm rot="5400000">
              <a:off x="3941601" y="4130063"/>
              <a:ext cx="600900" cy="371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Discovery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651A1B-0DE1-0668-C16C-F8BB87127ABD}"/>
                </a:ext>
              </a:extLst>
            </p:cNvPr>
            <p:cNvSpPr txBox="1"/>
            <p:nvPr/>
          </p:nvSpPr>
          <p:spPr>
            <a:xfrm>
              <a:off x="4333018" y="3433189"/>
              <a:ext cx="811479" cy="283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AEFBD87-E8F4-F06F-56CC-E24286FB59AB}"/>
                </a:ext>
              </a:extLst>
            </p:cNvPr>
            <p:cNvSpPr txBox="1"/>
            <p:nvPr/>
          </p:nvSpPr>
          <p:spPr>
            <a:xfrm>
              <a:off x="4450294" y="4477589"/>
              <a:ext cx="1152818" cy="283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Setup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foundation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18DED13-951E-65BB-6BF3-80B378FFBA69}"/>
                </a:ext>
              </a:extLst>
            </p:cNvPr>
            <p:cNvSpPr txBox="1"/>
            <p:nvPr/>
          </p:nvSpPr>
          <p:spPr>
            <a:xfrm>
              <a:off x="3208249" y="5051575"/>
              <a:ext cx="1840217" cy="408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 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 level architecture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ECD429D-C299-FA60-1ABA-F0FD921510BE}"/>
                </a:ext>
              </a:extLst>
            </p:cNvPr>
            <p:cNvSpPr txBox="1"/>
            <p:nvPr/>
          </p:nvSpPr>
          <p:spPr>
            <a:xfrm>
              <a:off x="3050170" y="4308532"/>
              <a:ext cx="776206" cy="283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Initial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92" name="Freeform 143">
              <a:extLst>
                <a:ext uri="{FF2B5EF4-FFF2-40B4-BE49-F238E27FC236}">
                  <a16:creationId xmlns:a16="http://schemas.microsoft.com/office/drawing/2014/main" id="{A61C8C0F-3B45-7B9E-6F81-BD34CF119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9033" y="3342157"/>
              <a:ext cx="999414" cy="1375369"/>
            </a:xfrm>
            <a:custGeom>
              <a:avLst/>
              <a:gdLst>
                <a:gd name="T0" fmla="*/ 765 w 1914"/>
                <a:gd name="T1" fmla="*/ 0 h 2635"/>
                <a:gd name="T2" fmla="*/ 1084 w 1914"/>
                <a:gd name="T3" fmla="*/ 996 h 2635"/>
                <a:gd name="T4" fmla="*/ 1914 w 1914"/>
                <a:gd name="T5" fmla="*/ 1293 h 2635"/>
                <a:gd name="T6" fmla="*/ 1865 w 1914"/>
                <a:gd name="T7" fmla="*/ 1358 h 2635"/>
                <a:gd name="T8" fmla="*/ 1824 w 1914"/>
                <a:gd name="T9" fmla="*/ 1428 h 2635"/>
                <a:gd name="T10" fmla="*/ 1789 w 1914"/>
                <a:gd name="T11" fmla="*/ 1501 h 2635"/>
                <a:gd name="T12" fmla="*/ 1760 w 1914"/>
                <a:gd name="T13" fmla="*/ 1578 h 2635"/>
                <a:gd name="T14" fmla="*/ 1738 w 1914"/>
                <a:gd name="T15" fmla="*/ 1659 h 2635"/>
                <a:gd name="T16" fmla="*/ 1726 w 1914"/>
                <a:gd name="T17" fmla="*/ 1743 h 2635"/>
                <a:gd name="T18" fmla="*/ 1722 w 1914"/>
                <a:gd name="T19" fmla="*/ 1829 h 2635"/>
                <a:gd name="T20" fmla="*/ 1726 w 1914"/>
                <a:gd name="T21" fmla="*/ 1909 h 2635"/>
                <a:gd name="T22" fmla="*/ 1737 w 1914"/>
                <a:gd name="T23" fmla="*/ 1988 h 2635"/>
                <a:gd name="T24" fmla="*/ 1755 w 1914"/>
                <a:gd name="T25" fmla="*/ 2063 h 2635"/>
                <a:gd name="T26" fmla="*/ 1091 w 1914"/>
                <a:gd name="T27" fmla="*/ 2635 h 2635"/>
                <a:gd name="T28" fmla="*/ 70 w 1914"/>
                <a:gd name="T29" fmla="*/ 2420 h 2635"/>
                <a:gd name="T30" fmla="*/ 39 w 1914"/>
                <a:gd name="T31" fmla="*/ 2276 h 2635"/>
                <a:gd name="T32" fmla="*/ 18 w 1914"/>
                <a:gd name="T33" fmla="*/ 2130 h 2635"/>
                <a:gd name="T34" fmla="*/ 5 w 1914"/>
                <a:gd name="T35" fmla="*/ 1981 h 2635"/>
                <a:gd name="T36" fmla="*/ 0 w 1914"/>
                <a:gd name="T37" fmla="*/ 1829 h 2635"/>
                <a:gd name="T38" fmla="*/ 5 w 1914"/>
                <a:gd name="T39" fmla="*/ 1664 h 2635"/>
                <a:gd name="T40" fmla="*/ 21 w 1914"/>
                <a:gd name="T41" fmla="*/ 1503 h 2635"/>
                <a:gd name="T42" fmla="*/ 47 w 1914"/>
                <a:gd name="T43" fmla="*/ 1345 h 2635"/>
                <a:gd name="T44" fmla="*/ 81 w 1914"/>
                <a:gd name="T45" fmla="*/ 1191 h 2635"/>
                <a:gd name="T46" fmla="*/ 123 w 1914"/>
                <a:gd name="T47" fmla="*/ 1039 h 2635"/>
                <a:gd name="T48" fmla="*/ 177 w 1914"/>
                <a:gd name="T49" fmla="*/ 892 h 2635"/>
                <a:gd name="T50" fmla="*/ 238 w 1914"/>
                <a:gd name="T51" fmla="*/ 751 h 2635"/>
                <a:gd name="T52" fmla="*/ 308 w 1914"/>
                <a:gd name="T53" fmla="*/ 611 h 2635"/>
                <a:gd name="T54" fmla="*/ 385 w 1914"/>
                <a:gd name="T55" fmla="*/ 479 h 2635"/>
                <a:gd name="T56" fmla="*/ 469 w 1914"/>
                <a:gd name="T57" fmla="*/ 351 h 2635"/>
                <a:gd name="T58" fmla="*/ 562 w 1914"/>
                <a:gd name="T59" fmla="*/ 228 h 2635"/>
                <a:gd name="T60" fmla="*/ 660 w 1914"/>
                <a:gd name="T61" fmla="*/ 112 h 2635"/>
                <a:gd name="T62" fmla="*/ 765 w 1914"/>
                <a:gd name="T63" fmla="*/ 0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4" h="2635">
                  <a:moveTo>
                    <a:pt x="765" y="0"/>
                  </a:moveTo>
                  <a:lnTo>
                    <a:pt x="1084" y="996"/>
                  </a:lnTo>
                  <a:lnTo>
                    <a:pt x="1914" y="1293"/>
                  </a:lnTo>
                  <a:lnTo>
                    <a:pt x="1865" y="1358"/>
                  </a:lnTo>
                  <a:lnTo>
                    <a:pt x="1824" y="1428"/>
                  </a:lnTo>
                  <a:lnTo>
                    <a:pt x="1789" y="1501"/>
                  </a:lnTo>
                  <a:lnTo>
                    <a:pt x="1760" y="1578"/>
                  </a:lnTo>
                  <a:lnTo>
                    <a:pt x="1738" y="1659"/>
                  </a:lnTo>
                  <a:lnTo>
                    <a:pt x="1726" y="1743"/>
                  </a:lnTo>
                  <a:lnTo>
                    <a:pt x="1722" y="1829"/>
                  </a:lnTo>
                  <a:lnTo>
                    <a:pt x="1726" y="1909"/>
                  </a:lnTo>
                  <a:lnTo>
                    <a:pt x="1737" y="1988"/>
                  </a:lnTo>
                  <a:lnTo>
                    <a:pt x="1755" y="2063"/>
                  </a:lnTo>
                  <a:lnTo>
                    <a:pt x="1091" y="2635"/>
                  </a:lnTo>
                  <a:lnTo>
                    <a:pt x="70" y="2420"/>
                  </a:lnTo>
                  <a:lnTo>
                    <a:pt x="39" y="2276"/>
                  </a:lnTo>
                  <a:lnTo>
                    <a:pt x="18" y="2130"/>
                  </a:lnTo>
                  <a:lnTo>
                    <a:pt x="5" y="1981"/>
                  </a:lnTo>
                  <a:lnTo>
                    <a:pt x="0" y="1829"/>
                  </a:lnTo>
                  <a:lnTo>
                    <a:pt x="5" y="1664"/>
                  </a:lnTo>
                  <a:lnTo>
                    <a:pt x="21" y="1503"/>
                  </a:lnTo>
                  <a:lnTo>
                    <a:pt x="47" y="1345"/>
                  </a:lnTo>
                  <a:lnTo>
                    <a:pt x="81" y="1191"/>
                  </a:lnTo>
                  <a:lnTo>
                    <a:pt x="123" y="1039"/>
                  </a:lnTo>
                  <a:lnTo>
                    <a:pt x="177" y="892"/>
                  </a:lnTo>
                  <a:lnTo>
                    <a:pt x="238" y="751"/>
                  </a:lnTo>
                  <a:lnTo>
                    <a:pt x="308" y="611"/>
                  </a:lnTo>
                  <a:lnTo>
                    <a:pt x="385" y="479"/>
                  </a:lnTo>
                  <a:lnTo>
                    <a:pt x="469" y="351"/>
                  </a:lnTo>
                  <a:lnTo>
                    <a:pt x="562" y="228"/>
                  </a:lnTo>
                  <a:lnTo>
                    <a:pt x="660" y="112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93" name="Freeform 144">
              <a:extLst>
                <a:ext uri="{FF2B5EF4-FFF2-40B4-BE49-F238E27FC236}">
                  <a16:creationId xmlns:a16="http://schemas.microsoft.com/office/drawing/2014/main" id="{30DA1B10-6D28-0769-79E0-A213C665B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5116" y="2958891"/>
              <a:ext cx="1255272" cy="1033877"/>
            </a:xfrm>
            <a:custGeom>
              <a:avLst/>
              <a:gdLst>
                <a:gd name="T0" fmla="*/ 1743 w 2403"/>
                <a:gd name="T1" fmla="*/ 0 h 1979"/>
                <a:gd name="T2" fmla="*/ 1913 w 2403"/>
                <a:gd name="T3" fmla="*/ 6 h 1979"/>
                <a:gd name="T4" fmla="*/ 2081 w 2403"/>
                <a:gd name="T5" fmla="*/ 22 h 1979"/>
                <a:gd name="T6" fmla="*/ 2244 w 2403"/>
                <a:gd name="T7" fmla="*/ 49 h 1979"/>
                <a:gd name="T8" fmla="*/ 2403 w 2403"/>
                <a:gd name="T9" fmla="*/ 86 h 1979"/>
                <a:gd name="T10" fmla="*/ 1709 w 2403"/>
                <a:gd name="T11" fmla="*/ 867 h 1979"/>
                <a:gd name="T12" fmla="*/ 1876 w 2403"/>
                <a:gd name="T13" fmla="*/ 1734 h 1979"/>
                <a:gd name="T14" fmla="*/ 1811 w 2403"/>
                <a:gd name="T15" fmla="*/ 1727 h 1979"/>
                <a:gd name="T16" fmla="*/ 1743 w 2403"/>
                <a:gd name="T17" fmla="*/ 1723 h 1979"/>
                <a:gd name="T18" fmla="*/ 1656 w 2403"/>
                <a:gd name="T19" fmla="*/ 1728 h 1979"/>
                <a:gd name="T20" fmla="*/ 1572 w 2403"/>
                <a:gd name="T21" fmla="*/ 1741 h 1979"/>
                <a:gd name="T22" fmla="*/ 1489 w 2403"/>
                <a:gd name="T23" fmla="*/ 1762 h 1979"/>
                <a:gd name="T24" fmla="*/ 1412 w 2403"/>
                <a:gd name="T25" fmla="*/ 1791 h 1979"/>
                <a:gd name="T26" fmla="*/ 1337 w 2403"/>
                <a:gd name="T27" fmla="*/ 1829 h 1979"/>
                <a:gd name="T28" fmla="*/ 1268 w 2403"/>
                <a:gd name="T29" fmla="*/ 1872 h 1979"/>
                <a:gd name="T30" fmla="*/ 1201 w 2403"/>
                <a:gd name="T31" fmla="*/ 1922 h 1979"/>
                <a:gd name="T32" fmla="*/ 1142 w 2403"/>
                <a:gd name="T33" fmla="*/ 1979 h 1979"/>
                <a:gd name="T34" fmla="*/ 318 w 2403"/>
                <a:gd name="T35" fmla="*/ 1684 h 1979"/>
                <a:gd name="T36" fmla="*/ 0 w 2403"/>
                <a:gd name="T37" fmla="*/ 688 h 1979"/>
                <a:gd name="T38" fmla="*/ 118 w 2403"/>
                <a:gd name="T39" fmla="*/ 586 h 1979"/>
                <a:gd name="T40" fmla="*/ 241 w 2403"/>
                <a:gd name="T41" fmla="*/ 489 h 1979"/>
                <a:gd name="T42" fmla="*/ 370 w 2403"/>
                <a:gd name="T43" fmla="*/ 401 h 1979"/>
                <a:gd name="T44" fmla="*/ 506 w 2403"/>
                <a:gd name="T45" fmla="*/ 321 h 1979"/>
                <a:gd name="T46" fmla="*/ 645 w 2403"/>
                <a:gd name="T47" fmla="*/ 247 h 1979"/>
                <a:gd name="T48" fmla="*/ 790 w 2403"/>
                <a:gd name="T49" fmla="*/ 185 h 1979"/>
                <a:gd name="T50" fmla="*/ 940 w 2403"/>
                <a:gd name="T51" fmla="*/ 129 h 1979"/>
                <a:gd name="T52" fmla="*/ 1094 w 2403"/>
                <a:gd name="T53" fmla="*/ 84 h 1979"/>
                <a:gd name="T54" fmla="*/ 1252 w 2403"/>
                <a:gd name="T55" fmla="*/ 47 h 1979"/>
                <a:gd name="T56" fmla="*/ 1412 w 2403"/>
                <a:gd name="T57" fmla="*/ 22 h 1979"/>
                <a:gd name="T58" fmla="*/ 1577 w 2403"/>
                <a:gd name="T59" fmla="*/ 6 h 1979"/>
                <a:gd name="T60" fmla="*/ 1743 w 2403"/>
                <a:gd name="T61" fmla="*/ 0 h 1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3" h="1979">
                  <a:moveTo>
                    <a:pt x="1743" y="0"/>
                  </a:moveTo>
                  <a:lnTo>
                    <a:pt x="1913" y="6"/>
                  </a:lnTo>
                  <a:lnTo>
                    <a:pt x="2081" y="22"/>
                  </a:lnTo>
                  <a:lnTo>
                    <a:pt x="2244" y="49"/>
                  </a:lnTo>
                  <a:lnTo>
                    <a:pt x="2403" y="86"/>
                  </a:lnTo>
                  <a:lnTo>
                    <a:pt x="1709" y="867"/>
                  </a:lnTo>
                  <a:lnTo>
                    <a:pt x="1876" y="1734"/>
                  </a:lnTo>
                  <a:lnTo>
                    <a:pt x="1811" y="1727"/>
                  </a:lnTo>
                  <a:lnTo>
                    <a:pt x="1743" y="1723"/>
                  </a:lnTo>
                  <a:lnTo>
                    <a:pt x="1656" y="1728"/>
                  </a:lnTo>
                  <a:lnTo>
                    <a:pt x="1572" y="1741"/>
                  </a:lnTo>
                  <a:lnTo>
                    <a:pt x="1489" y="1762"/>
                  </a:lnTo>
                  <a:lnTo>
                    <a:pt x="1412" y="1791"/>
                  </a:lnTo>
                  <a:lnTo>
                    <a:pt x="1337" y="1829"/>
                  </a:lnTo>
                  <a:lnTo>
                    <a:pt x="1268" y="1872"/>
                  </a:lnTo>
                  <a:lnTo>
                    <a:pt x="1201" y="1922"/>
                  </a:lnTo>
                  <a:lnTo>
                    <a:pt x="1142" y="1979"/>
                  </a:lnTo>
                  <a:lnTo>
                    <a:pt x="318" y="1684"/>
                  </a:lnTo>
                  <a:lnTo>
                    <a:pt x="0" y="688"/>
                  </a:lnTo>
                  <a:lnTo>
                    <a:pt x="118" y="586"/>
                  </a:lnTo>
                  <a:lnTo>
                    <a:pt x="241" y="489"/>
                  </a:lnTo>
                  <a:lnTo>
                    <a:pt x="370" y="401"/>
                  </a:lnTo>
                  <a:lnTo>
                    <a:pt x="506" y="321"/>
                  </a:lnTo>
                  <a:lnTo>
                    <a:pt x="645" y="247"/>
                  </a:lnTo>
                  <a:lnTo>
                    <a:pt x="790" y="185"/>
                  </a:lnTo>
                  <a:lnTo>
                    <a:pt x="940" y="129"/>
                  </a:lnTo>
                  <a:lnTo>
                    <a:pt x="1094" y="84"/>
                  </a:lnTo>
                  <a:lnTo>
                    <a:pt x="1252" y="47"/>
                  </a:lnTo>
                  <a:lnTo>
                    <a:pt x="1412" y="22"/>
                  </a:lnTo>
                  <a:lnTo>
                    <a:pt x="1577" y="6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94" name="Freeform 145">
              <a:extLst>
                <a:ext uri="{FF2B5EF4-FFF2-40B4-BE49-F238E27FC236}">
                  <a16:creationId xmlns:a16="http://schemas.microsoft.com/office/drawing/2014/main" id="{F98F1318-0669-D5EF-739E-9673266D9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3939" y="4452269"/>
              <a:ext cx="1273026" cy="1126821"/>
            </a:xfrm>
            <a:custGeom>
              <a:avLst/>
              <a:gdLst>
                <a:gd name="T0" fmla="*/ 1690 w 2438"/>
                <a:gd name="T1" fmla="*/ 0 h 2158"/>
                <a:gd name="T2" fmla="*/ 1728 w 2438"/>
                <a:gd name="T3" fmla="*/ 82 h 2158"/>
                <a:gd name="T4" fmla="*/ 1772 w 2438"/>
                <a:gd name="T5" fmla="*/ 161 h 2158"/>
                <a:gd name="T6" fmla="*/ 1826 w 2438"/>
                <a:gd name="T7" fmla="*/ 233 h 2158"/>
                <a:gd name="T8" fmla="*/ 1885 w 2438"/>
                <a:gd name="T9" fmla="*/ 299 h 2158"/>
                <a:gd name="T10" fmla="*/ 1953 w 2438"/>
                <a:gd name="T11" fmla="*/ 360 h 2158"/>
                <a:gd name="T12" fmla="*/ 2024 w 2438"/>
                <a:gd name="T13" fmla="*/ 412 h 2158"/>
                <a:gd name="T14" fmla="*/ 2103 w 2438"/>
                <a:gd name="T15" fmla="*/ 455 h 2158"/>
                <a:gd name="T16" fmla="*/ 2187 w 2438"/>
                <a:gd name="T17" fmla="*/ 491 h 2158"/>
                <a:gd name="T18" fmla="*/ 2275 w 2438"/>
                <a:gd name="T19" fmla="*/ 518 h 2158"/>
                <a:gd name="T20" fmla="*/ 2438 w 2438"/>
                <a:gd name="T21" fmla="*/ 1379 h 2158"/>
                <a:gd name="T22" fmla="*/ 1742 w 2438"/>
                <a:gd name="T23" fmla="*/ 2158 h 2158"/>
                <a:gd name="T24" fmla="*/ 1593 w 2438"/>
                <a:gd name="T25" fmla="*/ 2109 h 2158"/>
                <a:gd name="T26" fmla="*/ 1450 w 2438"/>
                <a:gd name="T27" fmla="*/ 2050 h 2158"/>
                <a:gd name="T28" fmla="*/ 1311 w 2438"/>
                <a:gd name="T29" fmla="*/ 1984 h 2158"/>
                <a:gd name="T30" fmla="*/ 1177 w 2438"/>
                <a:gd name="T31" fmla="*/ 1911 h 2158"/>
                <a:gd name="T32" fmla="*/ 1046 w 2438"/>
                <a:gd name="T33" fmla="*/ 1828 h 2158"/>
                <a:gd name="T34" fmla="*/ 923 w 2438"/>
                <a:gd name="T35" fmla="*/ 1741 h 2158"/>
                <a:gd name="T36" fmla="*/ 805 w 2438"/>
                <a:gd name="T37" fmla="*/ 1644 h 2158"/>
                <a:gd name="T38" fmla="*/ 692 w 2438"/>
                <a:gd name="T39" fmla="*/ 1540 h 2158"/>
                <a:gd name="T40" fmla="*/ 585 w 2438"/>
                <a:gd name="T41" fmla="*/ 1431 h 2158"/>
                <a:gd name="T42" fmla="*/ 486 w 2438"/>
                <a:gd name="T43" fmla="*/ 1316 h 2158"/>
                <a:gd name="T44" fmla="*/ 393 w 2438"/>
                <a:gd name="T45" fmla="*/ 1194 h 2158"/>
                <a:gd name="T46" fmla="*/ 307 w 2438"/>
                <a:gd name="T47" fmla="*/ 1067 h 2158"/>
                <a:gd name="T48" fmla="*/ 231 w 2438"/>
                <a:gd name="T49" fmla="*/ 935 h 2158"/>
                <a:gd name="T50" fmla="*/ 161 w 2438"/>
                <a:gd name="T51" fmla="*/ 799 h 2158"/>
                <a:gd name="T52" fmla="*/ 98 w 2438"/>
                <a:gd name="T53" fmla="*/ 657 h 2158"/>
                <a:gd name="T54" fmla="*/ 45 w 2438"/>
                <a:gd name="T55" fmla="*/ 510 h 2158"/>
                <a:gd name="T56" fmla="*/ 0 w 2438"/>
                <a:gd name="T57" fmla="*/ 360 h 2158"/>
                <a:gd name="T58" fmla="*/ 1023 w 2438"/>
                <a:gd name="T59" fmla="*/ 575 h 2158"/>
                <a:gd name="T60" fmla="*/ 1690 w 2438"/>
                <a:gd name="T61" fmla="*/ 0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38" h="2158">
                  <a:moveTo>
                    <a:pt x="1690" y="0"/>
                  </a:moveTo>
                  <a:lnTo>
                    <a:pt x="1728" y="82"/>
                  </a:lnTo>
                  <a:lnTo>
                    <a:pt x="1772" y="161"/>
                  </a:lnTo>
                  <a:lnTo>
                    <a:pt x="1826" y="233"/>
                  </a:lnTo>
                  <a:lnTo>
                    <a:pt x="1885" y="299"/>
                  </a:lnTo>
                  <a:lnTo>
                    <a:pt x="1953" y="360"/>
                  </a:lnTo>
                  <a:lnTo>
                    <a:pt x="2024" y="412"/>
                  </a:lnTo>
                  <a:lnTo>
                    <a:pt x="2103" y="455"/>
                  </a:lnTo>
                  <a:lnTo>
                    <a:pt x="2187" y="491"/>
                  </a:lnTo>
                  <a:lnTo>
                    <a:pt x="2275" y="518"/>
                  </a:lnTo>
                  <a:lnTo>
                    <a:pt x="2438" y="1379"/>
                  </a:lnTo>
                  <a:lnTo>
                    <a:pt x="1742" y="2158"/>
                  </a:lnTo>
                  <a:lnTo>
                    <a:pt x="1593" y="2109"/>
                  </a:lnTo>
                  <a:lnTo>
                    <a:pt x="1450" y="2050"/>
                  </a:lnTo>
                  <a:lnTo>
                    <a:pt x="1311" y="1984"/>
                  </a:lnTo>
                  <a:lnTo>
                    <a:pt x="1177" y="1911"/>
                  </a:lnTo>
                  <a:lnTo>
                    <a:pt x="1046" y="1828"/>
                  </a:lnTo>
                  <a:lnTo>
                    <a:pt x="923" y="1741"/>
                  </a:lnTo>
                  <a:lnTo>
                    <a:pt x="805" y="1644"/>
                  </a:lnTo>
                  <a:lnTo>
                    <a:pt x="692" y="1540"/>
                  </a:lnTo>
                  <a:lnTo>
                    <a:pt x="585" y="1431"/>
                  </a:lnTo>
                  <a:lnTo>
                    <a:pt x="486" y="1316"/>
                  </a:lnTo>
                  <a:lnTo>
                    <a:pt x="393" y="1194"/>
                  </a:lnTo>
                  <a:lnTo>
                    <a:pt x="307" y="1067"/>
                  </a:lnTo>
                  <a:lnTo>
                    <a:pt x="231" y="935"/>
                  </a:lnTo>
                  <a:lnTo>
                    <a:pt x="161" y="799"/>
                  </a:lnTo>
                  <a:lnTo>
                    <a:pt x="98" y="657"/>
                  </a:lnTo>
                  <a:lnTo>
                    <a:pt x="45" y="510"/>
                  </a:lnTo>
                  <a:lnTo>
                    <a:pt x="0" y="360"/>
                  </a:lnTo>
                  <a:lnTo>
                    <a:pt x="1023" y="575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95" name="Freeform 146">
              <a:extLst>
                <a:ext uri="{FF2B5EF4-FFF2-40B4-BE49-F238E27FC236}">
                  <a16:creationId xmlns:a16="http://schemas.microsoft.com/office/drawing/2014/main" id="{7EB7CA66-12D3-BABF-44FE-69A5371E4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472" y="3014240"/>
              <a:ext cx="1275115" cy="1127866"/>
            </a:xfrm>
            <a:custGeom>
              <a:avLst/>
              <a:gdLst>
                <a:gd name="T0" fmla="*/ 693 w 2443"/>
                <a:gd name="T1" fmla="*/ 0 h 2160"/>
                <a:gd name="T2" fmla="*/ 842 w 2443"/>
                <a:gd name="T3" fmla="*/ 48 h 2160"/>
                <a:gd name="T4" fmla="*/ 987 w 2443"/>
                <a:gd name="T5" fmla="*/ 106 h 2160"/>
                <a:gd name="T6" fmla="*/ 1126 w 2443"/>
                <a:gd name="T7" fmla="*/ 172 h 2160"/>
                <a:gd name="T8" fmla="*/ 1262 w 2443"/>
                <a:gd name="T9" fmla="*/ 245 h 2160"/>
                <a:gd name="T10" fmla="*/ 1391 w 2443"/>
                <a:gd name="T11" fmla="*/ 328 h 2160"/>
                <a:gd name="T12" fmla="*/ 1516 w 2443"/>
                <a:gd name="T13" fmla="*/ 417 h 2160"/>
                <a:gd name="T14" fmla="*/ 1636 w 2443"/>
                <a:gd name="T15" fmla="*/ 512 h 2160"/>
                <a:gd name="T16" fmla="*/ 1749 w 2443"/>
                <a:gd name="T17" fmla="*/ 616 h 2160"/>
                <a:gd name="T18" fmla="*/ 1854 w 2443"/>
                <a:gd name="T19" fmla="*/ 725 h 2160"/>
                <a:gd name="T20" fmla="*/ 1954 w 2443"/>
                <a:gd name="T21" fmla="*/ 842 h 2160"/>
                <a:gd name="T22" fmla="*/ 2047 w 2443"/>
                <a:gd name="T23" fmla="*/ 963 h 2160"/>
                <a:gd name="T24" fmla="*/ 2133 w 2443"/>
                <a:gd name="T25" fmla="*/ 1090 h 2160"/>
                <a:gd name="T26" fmla="*/ 2212 w 2443"/>
                <a:gd name="T27" fmla="*/ 1223 h 2160"/>
                <a:gd name="T28" fmla="*/ 2282 w 2443"/>
                <a:gd name="T29" fmla="*/ 1361 h 2160"/>
                <a:gd name="T30" fmla="*/ 2344 w 2443"/>
                <a:gd name="T31" fmla="*/ 1502 h 2160"/>
                <a:gd name="T32" fmla="*/ 2398 w 2443"/>
                <a:gd name="T33" fmla="*/ 1649 h 2160"/>
                <a:gd name="T34" fmla="*/ 2443 w 2443"/>
                <a:gd name="T35" fmla="*/ 1800 h 2160"/>
                <a:gd name="T36" fmla="*/ 1420 w 2443"/>
                <a:gd name="T37" fmla="*/ 1585 h 2160"/>
                <a:gd name="T38" fmla="*/ 752 w 2443"/>
                <a:gd name="T39" fmla="*/ 2160 h 2160"/>
                <a:gd name="T40" fmla="*/ 715 w 2443"/>
                <a:gd name="T41" fmla="*/ 2075 h 2160"/>
                <a:gd name="T42" fmla="*/ 670 w 2443"/>
                <a:gd name="T43" fmla="*/ 1998 h 2160"/>
                <a:gd name="T44" fmla="*/ 617 w 2443"/>
                <a:gd name="T45" fmla="*/ 1925 h 2160"/>
                <a:gd name="T46" fmla="*/ 556 w 2443"/>
                <a:gd name="T47" fmla="*/ 1859 h 2160"/>
                <a:gd name="T48" fmla="*/ 490 w 2443"/>
                <a:gd name="T49" fmla="*/ 1800 h 2160"/>
                <a:gd name="T50" fmla="*/ 414 w 2443"/>
                <a:gd name="T51" fmla="*/ 1748 h 2160"/>
                <a:gd name="T52" fmla="*/ 336 w 2443"/>
                <a:gd name="T53" fmla="*/ 1703 h 2160"/>
                <a:gd name="T54" fmla="*/ 252 w 2443"/>
                <a:gd name="T55" fmla="*/ 1667 h 2160"/>
                <a:gd name="T56" fmla="*/ 164 w 2443"/>
                <a:gd name="T57" fmla="*/ 1640 h 2160"/>
                <a:gd name="T58" fmla="*/ 0 w 2443"/>
                <a:gd name="T59" fmla="*/ 779 h 2160"/>
                <a:gd name="T60" fmla="*/ 693 w 2443"/>
                <a:gd name="T61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43" h="2160">
                  <a:moveTo>
                    <a:pt x="693" y="0"/>
                  </a:moveTo>
                  <a:lnTo>
                    <a:pt x="842" y="48"/>
                  </a:lnTo>
                  <a:lnTo>
                    <a:pt x="987" y="106"/>
                  </a:lnTo>
                  <a:lnTo>
                    <a:pt x="1126" y="172"/>
                  </a:lnTo>
                  <a:lnTo>
                    <a:pt x="1262" y="245"/>
                  </a:lnTo>
                  <a:lnTo>
                    <a:pt x="1391" y="328"/>
                  </a:lnTo>
                  <a:lnTo>
                    <a:pt x="1516" y="417"/>
                  </a:lnTo>
                  <a:lnTo>
                    <a:pt x="1636" y="512"/>
                  </a:lnTo>
                  <a:lnTo>
                    <a:pt x="1749" y="616"/>
                  </a:lnTo>
                  <a:lnTo>
                    <a:pt x="1854" y="725"/>
                  </a:lnTo>
                  <a:lnTo>
                    <a:pt x="1954" y="842"/>
                  </a:lnTo>
                  <a:lnTo>
                    <a:pt x="2047" y="963"/>
                  </a:lnTo>
                  <a:lnTo>
                    <a:pt x="2133" y="1090"/>
                  </a:lnTo>
                  <a:lnTo>
                    <a:pt x="2212" y="1223"/>
                  </a:lnTo>
                  <a:lnTo>
                    <a:pt x="2282" y="1361"/>
                  </a:lnTo>
                  <a:lnTo>
                    <a:pt x="2344" y="1502"/>
                  </a:lnTo>
                  <a:lnTo>
                    <a:pt x="2398" y="1649"/>
                  </a:lnTo>
                  <a:lnTo>
                    <a:pt x="2443" y="1800"/>
                  </a:lnTo>
                  <a:lnTo>
                    <a:pt x="1420" y="1585"/>
                  </a:lnTo>
                  <a:lnTo>
                    <a:pt x="752" y="2160"/>
                  </a:lnTo>
                  <a:lnTo>
                    <a:pt x="715" y="2075"/>
                  </a:lnTo>
                  <a:lnTo>
                    <a:pt x="670" y="1998"/>
                  </a:lnTo>
                  <a:lnTo>
                    <a:pt x="617" y="1925"/>
                  </a:lnTo>
                  <a:lnTo>
                    <a:pt x="556" y="1859"/>
                  </a:lnTo>
                  <a:lnTo>
                    <a:pt x="490" y="1800"/>
                  </a:lnTo>
                  <a:lnTo>
                    <a:pt x="414" y="1748"/>
                  </a:lnTo>
                  <a:lnTo>
                    <a:pt x="336" y="1703"/>
                  </a:lnTo>
                  <a:lnTo>
                    <a:pt x="252" y="1667"/>
                  </a:lnTo>
                  <a:lnTo>
                    <a:pt x="164" y="1640"/>
                  </a:lnTo>
                  <a:lnTo>
                    <a:pt x="0" y="77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96" name="Freeform 147">
              <a:extLst>
                <a:ext uri="{FF2B5EF4-FFF2-40B4-BE49-F238E27FC236}">
                  <a16:creationId xmlns:a16="http://schemas.microsoft.com/office/drawing/2014/main" id="{61BE4834-1C17-D8CC-B4AF-11BA7C4D7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2034" y="3875804"/>
              <a:ext cx="999414" cy="1378502"/>
            </a:xfrm>
            <a:custGeom>
              <a:avLst/>
              <a:gdLst>
                <a:gd name="T0" fmla="*/ 826 w 1916"/>
                <a:gd name="T1" fmla="*/ 0 h 2639"/>
                <a:gd name="T2" fmla="*/ 1848 w 1916"/>
                <a:gd name="T3" fmla="*/ 215 h 2639"/>
                <a:gd name="T4" fmla="*/ 1876 w 1916"/>
                <a:gd name="T5" fmla="*/ 358 h 2639"/>
                <a:gd name="T6" fmla="*/ 1898 w 1916"/>
                <a:gd name="T7" fmla="*/ 505 h 2639"/>
                <a:gd name="T8" fmla="*/ 1912 w 1916"/>
                <a:gd name="T9" fmla="*/ 654 h 2639"/>
                <a:gd name="T10" fmla="*/ 1916 w 1916"/>
                <a:gd name="T11" fmla="*/ 806 h 2639"/>
                <a:gd name="T12" fmla="*/ 1910 w 1916"/>
                <a:gd name="T13" fmla="*/ 971 h 2639"/>
                <a:gd name="T14" fmla="*/ 1896 w 1916"/>
                <a:gd name="T15" fmla="*/ 1132 h 2639"/>
                <a:gd name="T16" fmla="*/ 1871 w 1916"/>
                <a:gd name="T17" fmla="*/ 1291 h 2639"/>
                <a:gd name="T18" fmla="*/ 1835 w 1916"/>
                <a:gd name="T19" fmla="*/ 1447 h 2639"/>
                <a:gd name="T20" fmla="*/ 1792 w 1916"/>
                <a:gd name="T21" fmla="*/ 1597 h 2639"/>
                <a:gd name="T22" fmla="*/ 1739 w 1916"/>
                <a:gd name="T23" fmla="*/ 1746 h 2639"/>
                <a:gd name="T24" fmla="*/ 1676 w 1916"/>
                <a:gd name="T25" fmla="*/ 1889 h 2639"/>
                <a:gd name="T26" fmla="*/ 1606 w 1916"/>
                <a:gd name="T27" fmla="*/ 2027 h 2639"/>
                <a:gd name="T28" fmla="*/ 1529 w 1916"/>
                <a:gd name="T29" fmla="*/ 2161 h 2639"/>
                <a:gd name="T30" fmla="*/ 1444 w 1916"/>
                <a:gd name="T31" fmla="*/ 2288 h 2639"/>
                <a:gd name="T32" fmla="*/ 1351 w 1916"/>
                <a:gd name="T33" fmla="*/ 2412 h 2639"/>
                <a:gd name="T34" fmla="*/ 1250 w 1916"/>
                <a:gd name="T35" fmla="*/ 2528 h 2639"/>
                <a:gd name="T36" fmla="*/ 1143 w 1916"/>
                <a:gd name="T37" fmla="*/ 2639 h 2639"/>
                <a:gd name="T38" fmla="*/ 828 w 1916"/>
                <a:gd name="T39" fmla="*/ 1642 h 2639"/>
                <a:gd name="T40" fmla="*/ 0 w 1916"/>
                <a:gd name="T41" fmla="*/ 1343 h 2639"/>
                <a:gd name="T42" fmla="*/ 50 w 1916"/>
                <a:gd name="T43" fmla="*/ 1279 h 2639"/>
                <a:gd name="T44" fmla="*/ 91 w 1916"/>
                <a:gd name="T45" fmla="*/ 1209 h 2639"/>
                <a:gd name="T46" fmla="*/ 127 w 1916"/>
                <a:gd name="T47" fmla="*/ 1135 h 2639"/>
                <a:gd name="T48" fmla="*/ 158 w 1916"/>
                <a:gd name="T49" fmla="*/ 1056 h 2639"/>
                <a:gd name="T50" fmla="*/ 177 w 1916"/>
                <a:gd name="T51" fmla="*/ 976 h 2639"/>
                <a:gd name="T52" fmla="*/ 190 w 1916"/>
                <a:gd name="T53" fmla="*/ 892 h 2639"/>
                <a:gd name="T54" fmla="*/ 195 w 1916"/>
                <a:gd name="T55" fmla="*/ 806 h 2639"/>
                <a:gd name="T56" fmla="*/ 192 w 1916"/>
                <a:gd name="T57" fmla="*/ 725 h 2639"/>
                <a:gd name="T58" fmla="*/ 179 w 1916"/>
                <a:gd name="T59" fmla="*/ 646 h 2639"/>
                <a:gd name="T60" fmla="*/ 161 w 1916"/>
                <a:gd name="T61" fmla="*/ 571 h 2639"/>
                <a:gd name="T62" fmla="*/ 826 w 1916"/>
                <a:gd name="T63" fmla="*/ 0 h 2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6" h="2639">
                  <a:moveTo>
                    <a:pt x="826" y="0"/>
                  </a:moveTo>
                  <a:lnTo>
                    <a:pt x="1848" y="215"/>
                  </a:lnTo>
                  <a:lnTo>
                    <a:pt x="1876" y="358"/>
                  </a:lnTo>
                  <a:lnTo>
                    <a:pt x="1898" y="505"/>
                  </a:lnTo>
                  <a:lnTo>
                    <a:pt x="1912" y="654"/>
                  </a:lnTo>
                  <a:lnTo>
                    <a:pt x="1916" y="806"/>
                  </a:lnTo>
                  <a:lnTo>
                    <a:pt x="1910" y="971"/>
                  </a:lnTo>
                  <a:lnTo>
                    <a:pt x="1896" y="1132"/>
                  </a:lnTo>
                  <a:lnTo>
                    <a:pt x="1871" y="1291"/>
                  </a:lnTo>
                  <a:lnTo>
                    <a:pt x="1835" y="1447"/>
                  </a:lnTo>
                  <a:lnTo>
                    <a:pt x="1792" y="1597"/>
                  </a:lnTo>
                  <a:lnTo>
                    <a:pt x="1739" y="1746"/>
                  </a:lnTo>
                  <a:lnTo>
                    <a:pt x="1676" y="1889"/>
                  </a:lnTo>
                  <a:lnTo>
                    <a:pt x="1606" y="2027"/>
                  </a:lnTo>
                  <a:lnTo>
                    <a:pt x="1529" y="2161"/>
                  </a:lnTo>
                  <a:lnTo>
                    <a:pt x="1444" y="2288"/>
                  </a:lnTo>
                  <a:lnTo>
                    <a:pt x="1351" y="2412"/>
                  </a:lnTo>
                  <a:lnTo>
                    <a:pt x="1250" y="2528"/>
                  </a:lnTo>
                  <a:lnTo>
                    <a:pt x="1143" y="2639"/>
                  </a:lnTo>
                  <a:lnTo>
                    <a:pt x="828" y="1642"/>
                  </a:lnTo>
                  <a:lnTo>
                    <a:pt x="0" y="1343"/>
                  </a:lnTo>
                  <a:lnTo>
                    <a:pt x="50" y="1279"/>
                  </a:lnTo>
                  <a:lnTo>
                    <a:pt x="91" y="1209"/>
                  </a:lnTo>
                  <a:lnTo>
                    <a:pt x="127" y="1135"/>
                  </a:lnTo>
                  <a:lnTo>
                    <a:pt x="158" y="1056"/>
                  </a:lnTo>
                  <a:lnTo>
                    <a:pt x="177" y="976"/>
                  </a:lnTo>
                  <a:lnTo>
                    <a:pt x="190" y="892"/>
                  </a:lnTo>
                  <a:lnTo>
                    <a:pt x="195" y="806"/>
                  </a:lnTo>
                  <a:lnTo>
                    <a:pt x="192" y="725"/>
                  </a:lnTo>
                  <a:lnTo>
                    <a:pt x="179" y="646"/>
                  </a:lnTo>
                  <a:lnTo>
                    <a:pt x="161" y="571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97" name="Freeform 148">
              <a:extLst>
                <a:ext uri="{FF2B5EF4-FFF2-40B4-BE49-F238E27FC236}">
                  <a16:creationId xmlns:a16="http://schemas.microsoft.com/office/drawing/2014/main" id="{6D885CBF-0AD1-38BC-2442-88FCD3A1F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6960" y="4602651"/>
              <a:ext cx="1256317" cy="1032832"/>
            </a:xfrm>
            <a:custGeom>
              <a:avLst/>
              <a:gdLst>
                <a:gd name="T0" fmla="*/ 1266 w 2406"/>
                <a:gd name="T1" fmla="*/ 0 h 1977"/>
                <a:gd name="T2" fmla="*/ 2091 w 2406"/>
                <a:gd name="T3" fmla="*/ 299 h 1977"/>
                <a:gd name="T4" fmla="*/ 2406 w 2406"/>
                <a:gd name="T5" fmla="*/ 1295 h 1977"/>
                <a:gd name="T6" fmla="*/ 2288 w 2406"/>
                <a:gd name="T7" fmla="*/ 1397 h 1977"/>
                <a:gd name="T8" fmla="*/ 2164 w 2406"/>
                <a:gd name="T9" fmla="*/ 1492 h 1977"/>
                <a:gd name="T10" fmla="*/ 2036 w 2406"/>
                <a:gd name="T11" fmla="*/ 1580 h 1977"/>
                <a:gd name="T12" fmla="*/ 1901 w 2406"/>
                <a:gd name="T13" fmla="*/ 1660 h 1977"/>
                <a:gd name="T14" fmla="*/ 1762 w 2406"/>
                <a:gd name="T15" fmla="*/ 1732 h 1977"/>
                <a:gd name="T16" fmla="*/ 1617 w 2406"/>
                <a:gd name="T17" fmla="*/ 1795 h 1977"/>
                <a:gd name="T18" fmla="*/ 1469 w 2406"/>
                <a:gd name="T19" fmla="*/ 1848 h 1977"/>
                <a:gd name="T20" fmla="*/ 1315 w 2406"/>
                <a:gd name="T21" fmla="*/ 1895 h 1977"/>
                <a:gd name="T22" fmla="*/ 1159 w 2406"/>
                <a:gd name="T23" fmla="*/ 1931 h 1977"/>
                <a:gd name="T24" fmla="*/ 998 w 2406"/>
                <a:gd name="T25" fmla="*/ 1956 h 1977"/>
                <a:gd name="T26" fmla="*/ 834 w 2406"/>
                <a:gd name="T27" fmla="*/ 1972 h 1977"/>
                <a:gd name="T28" fmla="*/ 667 w 2406"/>
                <a:gd name="T29" fmla="*/ 1977 h 1977"/>
                <a:gd name="T30" fmla="*/ 530 w 2406"/>
                <a:gd name="T31" fmla="*/ 1974 h 1977"/>
                <a:gd name="T32" fmla="*/ 395 w 2406"/>
                <a:gd name="T33" fmla="*/ 1963 h 1977"/>
                <a:gd name="T34" fmla="*/ 261 w 2406"/>
                <a:gd name="T35" fmla="*/ 1945 h 1977"/>
                <a:gd name="T36" fmla="*/ 129 w 2406"/>
                <a:gd name="T37" fmla="*/ 1920 h 1977"/>
                <a:gd name="T38" fmla="*/ 0 w 2406"/>
                <a:gd name="T39" fmla="*/ 1888 h 1977"/>
                <a:gd name="T40" fmla="*/ 698 w 2406"/>
                <a:gd name="T41" fmla="*/ 1109 h 1977"/>
                <a:gd name="T42" fmla="*/ 533 w 2406"/>
                <a:gd name="T43" fmla="*/ 242 h 1977"/>
                <a:gd name="T44" fmla="*/ 599 w 2406"/>
                <a:gd name="T45" fmla="*/ 251 h 1977"/>
                <a:gd name="T46" fmla="*/ 667 w 2406"/>
                <a:gd name="T47" fmla="*/ 253 h 1977"/>
                <a:gd name="T48" fmla="*/ 755 w 2406"/>
                <a:gd name="T49" fmla="*/ 249 h 1977"/>
                <a:gd name="T50" fmla="*/ 839 w 2406"/>
                <a:gd name="T51" fmla="*/ 237 h 1977"/>
                <a:gd name="T52" fmla="*/ 921 w 2406"/>
                <a:gd name="T53" fmla="*/ 215 h 1977"/>
                <a:gd name="T54" fmla="*/ 998 w 2406"/>
                <a:gd name="T55" fmla="*/ 187 h 1977"/>
                <a:gd name="T56" fmla="*/ 1073 w 2406"/>
                <a:gd name="T57" fmla="*/ 149 h 1977"/>
                <a:gd name="T58" fmla="*/ 1143 w 2406"/>
                <a:gd name="T59" fmla="*/ 106 h 1977"/>
                <a:gd name="T60" fmla="*/ 1207 w 2406"/>
                <a:gd name="T61" fmla="*/ 56 h 1977"/>
                <a:gd name="T62" fmla="*/ 1266 w 2406"/>
                <a:gd name="T63" fmla="*/ 0 h 1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6" h="1977">
                  <a:moveTo>
                    <a:pt x="1266" y="0"/>
                  </a:moveTo>
                  <a:lnTo>
                    <a:pt x="2091" y="299"/>
                  </a:lnTo>
                  <a:lnTo>
                    <a:pt x="2406" y="1295"/>
                  </a:lnTo>
                  <a:lnTo>
                    <a:pt x="2288" y="1397"/>
                  </a:lnTo>
                  <a:lnTo>
                    <a:pt x="2164" y="1492"/>
                  </a:lnTo>
                  <a:lnTo>
                    <a:pt x="2036" y="1580"/>
                  </a:lnTo>
                  <a:lnTo>
                    <a:pt x="1901" y="1660"/>
                  </a:lnTo>
                  <a:lnTo>
                    <a:pt x="1762" y="1732"/>
                  </a:lnTo>
                  <a:lnTo>
                    <a:pt x="1617" y="1795"/>
                  </a:lnTo>
                  <a:lnTo>
                    <a:pt x="1469" y="1848"/>
                  </a:lnTo>
                  <a:lnTo>
                    <a:pt x="1315" y="1895"/>
                  </a:lnTo>
                  <a:lnTo>
                    <a:pt x="1159" y="1931"/>
                  </a:lnTo>
                  <a:lnTo>
                    <a:pt x="998" y="1956"/>
                  </a:lnTo>
                  <a:lnTo>
                    <a:pt x="834" y="1972"/>
                  </a:lnTo>
                  <a:lnTo>
                    <a:pt x="667" y="1977"/>
                  </a:lnTo>
                  <a:lnTo>
                    <a:pt x="530" y="1974"/>
                  </a:lnTo>
                  <a:lnTo>
                    <a:pt x="395" y="1963"/>
                  </a:lnTo>
                  <a:lnTo>
                    <a:pt x="261" y="1945"/>
                  </a:lnTo>
                  <a:lnTo>
                    <a:pt x="129" y="1920"/>
                  </a:lnTo>
                  <a:lnTo>
                    <a:pt x="0" y="1888"/>
                  </a:lnTo>
                  <a:lnTo>
                    <a:pt x="698" y="1109"/>
                  </a:lnTo>
                  <a:lnTo>
                    <a:pt x="533" y="242"/>
                  </a:lnTo>
                  <a:lnTo>
                    <a:pt x="599" y="251"/>
                  </a:lnTo>
                  <a:lnTo>
                    <a:pt x="667" y="253"/>
                  </a:lnTo>
                  <a:lnTo>
                    <a:pt x="755" y="249"/>
                  </a:lnTo>
                  <a:lnTo>
                    <a:pt x="839" y="237"/>
                  </a:lnTo>
                  <a:lnTo>
                    <a:pt x="921" y="215"/>
                  </a:lnTo>
                  <a:lnTo>
                    <a:pt x="998" y="187"/>
                  </a:lnTo>
                  <a:lnTo>
                    <a:pt x="1073" y="149"/>
                  </a:lnTo>
                  <a:lnTo>
                    <a:pt x="1143" y="106"/>
                  </a:lnTo>
                  <a:lnTo>
                    <a:pt x="1207" y="56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98" name="Freeform 149">
              <a:extLst>
                <a:ext uri="{FF2B5EF4-FFF2-40B4-BE49-F238E27FC236}">
                  <a16:creationId xmlns:a16="http://schemas.microsoft.com/office/drawing/2014/main" id="{5426682C-8A88-A56D-F00C-5A29A2D85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1152" y="2889966"/>
              <a:ext cx="2810265" cy="2813398"/>
            </a:xfrm>
            <a:custGeom>
              <a:avLst/>
              <a:gdLst>
                <a:gd name="T0" fmla="*/ 3041 w 5382"/>
                <a:gd name="T1" fmla="*/ 23 h 5388"/>
                <a:gd name="T2" fmla="*/ 3540 w 5382"/>
                <a:gd name="T3" fmla="*/ 138 h 5388"/>
                <a:gd name="T4" fmla="*/ 4000 w 5382"/>
                <a:gd name="T5" fmla="*/ 342 h 5388"/>
                <a:gd name="T6" fmla="*/ 4409 w 5382"/>
                <a:gd name="T7" fmla="*/ 623 h 5388"/>
                <a:gd name="T8" fmla="*/ 4760 w 5382"/>
                <a:gd name="T9" fmla="*/ 974 h 5388"/>
                <a:gd name="T10" fmla="*/ 5042 w 5382"/>
                <a:gd name="T11" fmla="*/ 1384 h 5388"/>
                <a:gd name="T12" fmla="*/ 5244 w 5382"/>
                <a:gd name="T13" fmla="*/ 1844 h 5388"/>
                <a:gd name="T14" fmla="*/ 5359 w 5382"/>
                <a:gd name="T15" fmla="*/ 2344 h 5388"/>
                <a:gd name="T16" fmla="*/ 5377 w 5382"/>
                <a:gd name="T17" fmla="*/ 2872 h 5388"/>
                <a:gd name="T18" fmla="*/ 5293 w 5382"/>
                <a:gd name="T19" fmla="*/ 3382 h 5388"/>
                <a:gd name="T20" fmla="*/ 5119 w 5382"/>
                <a:gd name="T21" fmla="*/ 3857 h 5388"/>
                <a:gd name="T22" fmla="*/ 4862 w 5382"/>
                <a:gd name="T23" fmla="*/ 4285 h 5388"/>
                <a:gd name="T24" fmla="*/ 4534 w 5382"/>
                <a:gd name="T25" fmla="*/ 4656 h 5388"/>
                <a:gd name="T26" fmla="*/ 4143 w 5382"/>
                <a:gd name="T27" fmla="*/ 4962 h 5388"/>
                <a:gd name="T28" fmla="*/ 3699 w 5382"/>
                <a:gd name="T29" fmla="*/ 5193 h 5388"/>
                <a:gd name="T30" fmla="*/ 3213 w 5382"/>
                <a:gd name="T31" fmla="*/ 5338 h 5388"/>
                <a:gd name="T32" fmla="*/ 2690 w 5382"/>
                <a:gd name="T33" fmla="*/ 5388 h 5388"/>
                <a:gd name="T34" fmla="*/ 2669 w 5382"/>
                <a:gd name="T35" fmla="*/ 5282 h 5388"/>
                <a:gd name="T36" fmla="*/ 2690 w 5382"/>
                <a:gd name="T37" fmla="*/ 5236 h 5388"/>
                <a:gd name="T38" fmla="*/ 3182 w 5382"/>
                <a:gd name="T39" fmla="*/ 5187 h 5388"/>
                <a:gd name="T40" fmla="*/ 3642 w 5382"/>
                <a:gd name="T41" fmla="*/ 5051 h 5388"/>
                <a:gd name="T42" fmla="*/ 4060 w 5382"/>
                <a:gd name="T43" fmla="*/ 4833 h 5388"/>
                <a:gd name="T44" fmla="*/ 4429 w 5382"/>
                <a:gd name="T45" fmla="*/ 4545 h 5388"/>
                <a:gd name="T46" fmla="*/ 4738 w 5382"/>
                <a:gd name="T47" fmla="*/ 4194 h 5388"/>
                <a:gd name="T48" fmla="*/ 4981 w 5382"/>
                <a:gd name="T49" fmla="*/ 3791 h 5388"/>
                <a:gd name="T50" fmla="*/ 5146 w 5382"/>
                <a:gd name="T51" fmla="*/ 3343 h 5388"/>
                <a:gd name="T52" fmla="*/ 5225 w 5382"/>
                <a:gd name="T53" fmla="*/ 2861 h 5388"/>
                <a:gd name="T54" fmla="*/ 5209 w 5382"/>
                <a:gd name="T55" fmla="*/ 2364 h 5388"/>
                <a:gd name="T56" fmla="*/ 5099 w 5382"/>
                <a:gd name="T57" fmla="*/ 1893 h 5388"/>
                <a:gd name="T58" fmla="*/ 4908 w 5382"/>
                <a:gd name="T59" fmla="*/ 1457 h 5388"/>
                <a:gd name="T60" fmla="*/ 4643 w 5382"/>
                <a:gd name="T61" fmla="*/ 1071 h 5388"/>
                <a:gd name="T62" fmla="*/ 4313 w 5382"/>
                <a:gd name="T63" fmla="*/ 741 h 5388"/>
                <a:gd name="T64" fmla="*/ 3926 w 5382"/>
                <a:gd name="T65" fmla="*/ 474 h 5388"/>
                <a:gd name="T66" fmla="*/ 3493 w 5382"/>
                <a:gd name="T67" fmla="*/ 283 h 5388"/>
                <a:gd name="T68" fmla="*/ 3021 w 5382"/>
                <a:gd name="T69" fmla="*/ 175 h 5388"/>
                <a:gd name="T70" fmla="*/ 2524 w 5382"/>
                <a:gd name="T71" fmla="*/ 159 h 5388"/>
                <a:gd name="T72" fmla="*/ 2043 w 5382"/>
                <a:gd name="T73" fmla="*/ 236 h 5388"/>
                <a:gd name="T74" fmla="*/ 1596 w 5382"/>
                <a:gd name="T75" fmla="*/ 403 h 5388"/>
                <a:gd name="T76" fmla="*/ 1193 w 5382"/>
                <a:gd name="T77" fmla="*/ 644 h 5388"/>
                <a:gd name="T78" fmla="*/ 843 w 5382"/>
                <a:gd name="T79" fmla="*/ 954 h 5388"/>
                <a:gd name="T80" fmla="*/ 555 w 5382"/>
                <a:gd name="T81" fmla="*/ 1323 h 5388"/>
                <a:gd name="T82" fmla="*/ 337 w 5382"/>
                <a:gd name="T83" fmla="*/ 1742 h 5388"/>
                <a:gd name="T84" fmla="*/ 201 w 5382"/>
                <a:gd name="T85" fmla="*/ 2202 h 5388"/>
                <a:gd name="T86" fmla="*/ 152 w 5382"/>
                <a:gd name="T87" fmla="*/ 2695 h 5388"/>
                <a:gd name="T88" fmla="*/ 190 w 5382"/>
                <a:gd name="T89" fmla="*/ 3125 h 5388"/>
                <a:gd name="T90" fmla="*/ 181 w 5382"/>
                <a:gd name="T91" fmla="*/ 3429 h 5388"/>
                <a:gd name="T92" fmla="*/ 42 w 5382"/>
                <a:gd name="T93" fmla="*/ 3168 h 5388"/>
                <a:gd name="T94" fmla="*/ 0 w 5382"/>
                <a:gd name="T95" fmla="*/ 2695 h 5388"/>
                <a:gd name="T96" fmla="*/ 51 w 5382"/>
                <a:gd name="T97" fmla="*/ 2174 h 5388"/>
                <a:gd name="T98" fmla="*/ 195 w 5382"/>
                <a:gd name="T99" fmla="*/ 1685 h 5388"/>
                <a:gd name="T100" fmla="*/ 426 w 5382"/>
                <a:gd name="T101" fmla="*/ 1241 h 5388"/>
                <a:gd name="T102" fmla="*/ 732 w 5382"/>
                <a:gd name="T103" fmla="*/ 850 h 5388"/>
                <a:gd name="T104" fmla="*/ 1102 w 5382"/>
                <a:gd name="T105" fmla="*/ 521 h 5388"/>
                <a:gd name="T106" fmla="*/ 1530 w 5382"/>
                <a:gd name="T107" fmla="*/ 265 h 5388"/>
                <a:gd name="T108" fmla="*/ 2004 w 5382"/>
                <a:gd name="T109" fmla="*/ 89 h 5388"/>
                <a:gd name="T110" fmla="*/ 2515 w 5382"/>
                <a:gd name="T111" fmla="*/ 5 h 5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82" h="5388">
                  <a:moveTo>
                    <a:pt x="2690" y="0"/>
                  </a:moveTo>
                  <a:lnTo>
                    <a:pt x="2867" y="5"/>
                  </a:lnTo>
                  <a:lnTo>
                    <a:pt x="3041" y="23"/>
                  </a:lnTo>
                  <a:lnTo>
                    <a:pt x="3213" y="52"/>
                  </a:lnTo>
                  <a:lnTo>
                    <a:pt x="3379" y="89"/>
                  </a:lnTo>
                  <a:lnTo>
                    <a:pt x="3540" y="138"/>
                  </a:lnTo>
                  <a:lnTo>
                    <a:pt x="3699" y="197"/>
                  </a:lnTo>
                  <a:lnTo>
                    <a:pt x="3851" y="265"/>
                  </a:lnTo>
                  <a:lnTo>
                    <a:pt x="4000" y="342"/>
                  </a:lnTo>
                  <a:lnTo>
                    <a:pt x="4143" y="426"/>
                  </a:lnTo>
                  <a:lnTo>
                    <a:pt x="4279" y="521"/>
                  </a:lnTo>
                  <a:lnTo>
                    <a:pt x="4409" y="623"/>
                  </a:lnTo>
                  <a:lnTo>
                    <a:pt x="4534" y="732"/>
                  </a:lnTo>
                  <a:lnTo>
                    <a:pt x="4651" y="850"/>
                  </a:lnTo>
                  <a:lnTo>
                    <a:pt x="4760" y="974"/>
                  </a:lnTo>
                  <a:lnTo>
                    <a:pt x="4862" y="1105"/>
                  </a:lnTo>
                  <a:lnTo>
                    <a:pt x="4956" y="1241"/>
                  </a:lnTo>
                  <a:lnTo>
                    <a:pt x="5042" y="1384"/>
                  </a:lnTo>
                  <a:lnTo>
                    <a:pt x="5119" y="1533"/>
                  </a:lnTo>
                  <a:lnTo>
                    <a:pt x="5185" y="1685"/>
                  </a:lnTo>
                  <a:lnTo>
                    <a:pt x="5244" y="1844"/>
                  </a:lnTo>
                  <a:lnTo>
                    <a:pt x="5293" y="2007"/>
                  </a:lnTo>
                  <a:lnTo>
                    <a:pt x="5332" y="2174"/>
                  </a:lnTo>
                  <a:lnTo>
                    <a:pt x="5359" y="2344"/>
                  </a:lnTo>
                  <a:lnTo>
                    <a:pt x="5377" y="2518"/>
                  </a:lnTo>
                  <a:lnTo>
                    <a:pt x="5382" y="2695"/>
                  </a:lnTo>
                  <a:lnTo>
                    <a:pt x="5377" y="2872"/>
                  </a:lnTo>
                  <a:lnTo>
                    <a:pt x="5359" y="3046"/>
                  </a:lnTo>
                  <a:lnTo>
                    <a:pt x="5332" y="3216"/>
                  </a:lnTo>
                  <a:lnTo>
                    <a:pt x="5293" y="3382"/>
                  </a:lnTo>
                  <a:lnTo>
                    <a:pt x="5244" y="3545"/>
                  </a:lnTo>
                  <a:lnTo>
                    <a:pt x="5185" y="3703"/>
                  </a:lnTo>
                  <a:lnTo>
                    <a:pt x="5119" y="3857"/>
                  </a:lnTo>
                  <a:lnTo>
                    <a:pt x="5042" y="4006"/>
                  </a:lnTo>
                  <a:lnTo>
                    <a:pt x="4956" y="4147"/>
                  </a:lnTo>
                  <a:lnTo>
                    <a:pt x="4862" y="4285"/>
                  </a:lnTo>
                  <a:lnTo>
                    <a:pt x="4760" y="4416"/>
                  </a:lnTo>
                  <a:lnTo>
                    <a:pt x="4651" y="4539"/>
                  </a:lnTo>
                  <a:lnTo>
                    <a:pt x="4534" y="4656"/>
                  </a:lnTo>
                  <a:lnTo>
                    <a:pt x="4409" y="4767"/>
                  </a:lnTo>
                  <a:lnTo>
                    <a:pt x="4279" y="4869"/>
                  </a:lnTo>
                  <a:lnTo>
                    <a:pt x="4143" y="4962"/>
                  </a:lnTo>
                  <a:lnTo>
                    <a:pt x="4000" y="5048"/>
                  </a:lnTo>
                  <a:lnTo>
                    <a:pt x="3851" y="5125"/>
                  </a:lnTo>
                  <a:lnTo>
                    <a:pt x="3699" y="5193"/>
                  </a:lnTo>
                  <a:lnTo>
                    <a:pt x="3540" y="5252"/>
                  </a:lnTo>
                  <a:lnTo>
                    <a:pt x="3379" y="5300"/>
                  </a:lnTo>
                  <a:lnTo>
                    <a:pt x="3213" y="5338"/>
                  </a:lnTo>
                  <a:lnTo>
                    <a:pt x="3041" y="5367"/>
                  </a:lnTo>
                  <a:lnTo>
                    <a:pt x="2867" y="5383"/>
                  </a:lnTo>
                  <a:lnTo>
                    <a:pt x="2690" y="5388"/>
                  </a:lnTo>
                  <a:lnTo>
                    <a:pt x="2667" y="5388"/>
                  </a:lnTo>
                  <a:lnTo>
                    <a:pt x="2671" y="5329"/>
                  </a:lnTo>
                  <a:lnTo>
                    <a:pt x="2669" y="5282"/>
                  </a:lnTo>
                  <a:lnTo>
                    <a:pt x="2664" y="5236"/>
                  </a:lnTo>
                  <a:lnTo>
                    <a:pt x="2678" y="5236"/>
                  </a:lnTo>
                  <a:lnTo>
                    <a:pt x="2690" y="5236"/>
                  </a:lnTo>
                  <a:lnTo>
                    <a:pt x="2858" y="5230"/>
                  </a:lnTo>
                  <a:lnTo>
                    <a:pt x="3021" y="5214"/>
                  </a:lnTo>
                  <a:lnTo>
                    <a:pt x="3182" y="5187"/>
                  </a:lnTo>
                  <a:lnTo>
                    <a:pt x="3340" y="5152"/>
                  </a:lnTo>
                  <a:lnTo>
                    <a:pt x="3493" y="5107"/>
                  </a:lnTo>
                  <a:lnTo>
                    <a:pt x="3642" y="5051"/>
                  </a:lnTo>
                  <a:lnTo>
                    <a:pt x="3787" y="4987"/>
                  </a:lnTo>
                  <a:lnTo>
                    <a:pt x="3926" y="4915"/>
                  </a:lnTo>
                  <a:lnTo>
                    <a:pt x="4060" y="4833"/>
                  </a:lnTo>
                  <a:lnTo>
                    <a:pt x="4189" y="4745"/>
                  </a:lnTo>
                  <a:lnTo>
                    <a:pt x="4313" y="4648"/>
                  </a:lnTo>
                  <a:lnTo>
                    <a:pt x="4429" y="4545"/>
                  </a:lnTo>
                  <a:lnTo>
                    <a:pt x="4540" y="4435"/>
                  </a:lnTo>
                  <a:lnTo>
                    <a:pt x="4643" y="4317"/>
                  </a:lnTo>
                  <a:lnTo>
                    <a:pt x="4738" y="4194"/>
                  </a:lnTo>
                  <a:lnTo>
                    <a:pt x="4828" y="4065"/>
                  </a:lnTo>
                  <a:lnTo>
                    <a:pt x="4908" y="3930"/>
                  </a:lnTo>
                  <a:lnTo>
                    <a:pt x="4981" y="3791"/>
                  </a:lnTo>
                  <a:lnTo>
                    <a:pt x="5044" y="3646"/>
                  </a:lnTo>
                  <a:lnTo>
                    <a:pt x="5099" y="3497"/>
                  </a:lnTo>
                  <a:lnTo>
                    <a:pt x="5146" y="3343"/>
                  </a:lnTo>
                  <a:lnTo>
                    <a:pt x="5182" y="3185"/>
                  </a:lnTo>
                  <a:lnTo>
                    <a:pt x="5209" y="3026"/>
                  </a:lnTo>
                  <a:lnTo>
                    <a:pt x="5225" y="2861"/>
                  </a:lnTo>
                  <a:lnTo>
                    <a:pt x="5230" y="2695"/>
                  </a:lnTo>
                  <a:lnTo>
                    <a:pt x="5225" y="2528"/>
                  </a:lnTo>
                  <a:lnTo>
                    <a:pt x="5209" y="2364"/>
                  </a:lnTo>
                  <a:lnTo>
                    <a:pt x="5182" y="2202"/>
                  </a:lnTo>
                  <a:lnTo>
                    <a:pt x="5146" y="2045"/>
                  </a:lnTo>
                  <a:lnTo>
                    <a:pt x="5099" y="1893"/>
                  </a:lnTo>
                  <a:lnTo>
                    <a:pt x="5044" y="1742"/>
                  </a:lnTo>
                  <a:lnTo>
                    <a:pt x="4981" y="1599"/>
                  </a:lnTo>
                  <a:lnTo>
                    <a:pt x="4908" y="1457"/>
                  </a:lnTo>
                  <a:lnTo>
                    <a:pt x="4828" y="1323"/>
                  </a:lnTo>
                  <a:lnTo>
                    <a:pt x="4738" y="1194"/>
                  </a:lnTo>
                  <a:lnTo>
                    <a:pt x="4643" y="1071"/>
                  </a:lnTo>
                  <a:lnTo>
                    <a:pt x="4540" y="954"/>
                  </a:lnTo>
                  <a:lnTo>
                    <a:pt x="4429" y="843"/>
                  </a:lnTo>
                  <a:lnTo>
                    <a:pt x="4313" y="741"/>
                  </a:lnTo>
                  <a:lnTo>
                    <a:pt x="4189" y="644"/>
                  </a:lnTo>
                  <a:lnTo>
                    <a:pt x="4060" y="555"/>
                  </a:lnTo>
                  <a:lnTo>
                    <a:pt x="3926" y="474"/>
                  </a:lnTo>
                  <a:lnTo>
                    <a:pt x="3787" y="403"/>
                  </a:lnTo>
                  <a:lnTo>
                    <a:pt x="3642" y="338"/>
                  </a:lnTo>
                  <a:lnTo>
                    <a:pt x="3493" y="283"/>
                  </a:lnTo>
                  <a:lnTo>
                    <a:pt x="3340" y="236"/>
                  </a:lnTo>
                  <a:lnTo>
                    <a:pt x="3182" y="200"/>
                  </a:lnTo>
                  <a:lnTo>
                    <a:pt x="3021" y="175"/>
                  </a:lnTo>
                  <a:lnTo>
                    <a:pt x="2858" y="159"/>
                  </a:lnTo>
                  <a:lnTo>
                    <a:pt x="2690" y="154"/>
                  </a:lnTo>
                  <a:lnTo>
                    <a:pt x="2524" y="159"/>
                  </a:lnTo>
                  <a:lnTo>
                    <a:pt x="2361" y="175"/>
                  </a:lnTo>
                  <a:lnTo>
                    <a:pt x="2200" y="200"/>
                  </a:lnTo>
                  <a:lnTo>
                    <a:pt x="2043" y="236"/>
                  </a:lnTo>
                  <a:lnTo>
                    <a:pt x="1889" y="283"/>
                  </a:lnTo>
                  <a:lnTo>
                    <a:pt x="1741" y="338"/>
                  </a:lnTo>
                  <a:lnTo>
                    <a:pt x="1596" y="403"/>
                  </a:lnTo>
                  <a:lnTo>
                    <a:pt x="1456" y="474"/>
                  </a:lnTo>
                  <a:lnTo>
                    <a:pt x="1322" y="555"/>
                  </a:lnTo>
                  <a:lnTo>
                    <a:pt x="1193" y="644"/>
                  </a:lnTo>
                  <a:lnTo>
                    <a:pt x="1070" y="741"/>
                  </a:lnTo>
                  <a:lnTo>
                    <a:pt x="954" y="843"/>
                  </a:lnTo>
                  <a:lnTo>
                    <a:pt x="843" y="954"/>
                  </a:lnTo>
                  <a:lnTo>
                    <a:pt x="739" y="1071"/>
                  </a:lnTo>
                  <a:lnTo>
                    <a:pt x="643" y="1194"/>
                  </a:lnTo>
                  <a:lnTo>
                    <a:pt x="555" y="1323"/>
                  </a:lnTo>
                  <a:lnTo>
                    <a:pt x="474" y="1457"/>
                  </a:lnTo>
                  <a:lnTo>
                    <a:pt x="401" y="1599"/>
                  </a:lnTo>
                  <a:lnTo>
                    <a:pt x="337" y="1742"/>
                  </a:lnTo>
                  <a:lnTo>
                    <a:pt x="281" y="1893"/>
                  </a:lnTo>
                  <a:lnTo>
                    <a:pt x="237" y="2045"/>
                  </a:lnTo>
                  <a:lnTo>
                    <a:pt x="201" y="2202"/>
                  </a:lnTo>
                  <a:lnTo>
                    <a:pt x="174" y="2364"/>
                  </a:lnTo>
                  <a:lnTo>
                    <a:pt x="158" y="2528"/>
                  </a:lnTo>
                  <a:lnTo>
                    <a:pt x="152" y="2695"/>
                  </a:lnTo>
                  <a:lnTo>
                    <a:pt x="156" y="2840"/>
                  </a:lnTo>
                  <a:lnTo>
                    <a:pt x="169" y="2983"/>
                  </a:lnTo>
                  <a:lnTo>
                    <a:pt x="190" y="3125"/>
                  </a:lnTo>
                  <a:lnTo>
                    <a:pt x="217" y="3262"/>
                  </a:lnTo>
                  <a:lnTo>
                    <a:pt x="253" y="3399"/>
                  </a:lnTo>
                  <a:lnTo>
                    <a:pt x="181" y="3429"/>
                  </a:lnTo>
                  <a:lnTo>
                    <a:pt x="113" y="3467"/>
                  </a:lnTo>
                  <a:lnTo>
                    <a:pt x="74" y="3318"/>
                  </a:lnTo>
                  <a:lnTo>
                    <a:pt x="42" y="3168"/>
                  </a:lnTo>
                  <a:lnTo>
                    <a:pt x="18" y="3012"/>
                  </a:lnTo>
                  <a:lnTo>
                    <a:pt x="4" y="2854"/>
                  </a:lnTo>
                  <a:lnTo>
                    <a:pt x="0" y="2695"/>
                  </a:lnTo>
                  <a:lnTo>
                    <a:pt x="6" y="2518"/>
                  </a:lnTo>
                  <a:lnTo>
                    <a:pt x="22" y="2344"/>
                  </a:lnTo>
                  <a:lnTo>
                    <a:pt x="51" y="2174"/>
                  </a:lnTo>
                  <a:lnTo>
                    <a:pt x="88" y="2007"/>
                  </a:lnTo>
                  <a:lnTo>
                    <a:pt x="138" y="1844"/>
                  </a:lnTo>
                  <a:lnTo>
                    <a:pt x="195" y="1685"/>
                  </a:lnTo>
                  <a:lnTo>
                    <a:pt x="263" y="1533"/>
                  </a:lnTo>
                  <a:lnTo>
                    <a:pt x="340" y="1384"/>
                  </a:lnTo>
                  <a:lnTo>
                    <a:pt x="426" y="1241"/>
                  </a:lnTo>
                  <a:lnTo>
                    <a:pt x="519" y="1105"/>
                  </a:lnTo>
                  <a:lnTo>
                    <a:pt x="621" y="974"/>
                  </a:lnTo>
                  <a:lnTo>
                    <a:pt x="732" y="850"/>
                  </a:lnTo>
                  <a:lnTo>
                    <a:pt x="848" y="732"/>
                  </a:lnTo>
                  <a:lnTo>
                    <a:pt x="972" y="623"/>
                  </a:lnTo>
                  <a:lnTo>
                    <a:pt x="1102" y="521"/>
                  </a:lnTo>
                  <a:lnTo>
                    <a:pt x="1240" y="426"/>
                  </a:lnTo>
                  <a:lnTo>
                    <a:pt x="1383" y="342"/>
                  </a:lnTo>
                  <a:lnTo>
                    <a:pt x="1530" y="265"/>
                  </a:lnTo>
                  <a:lnTo>
                    <a:pt x="1683" y="197"/>
                  </a:lnTo>
                  <a:lnTo>
                    <a:pt x="1841" y="138"/>
                  </a:lnTo>
                  <a:lnTo>
                    <a:pt x="2004" y="89"/>
                  </a:lnTo>
                  <a:lnTo>
                    <a:pt x="2170" y="52"/>
                  </a:lnTo>
                  <a:lnTo>
                    <a:pt x="2342" y="23"/>
                  </a:lnTo>
                  <a:lnTo>
                    <a:pt x="2515" y="5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99" name="Freeform 150">
              <a:extLst>
                <a:ext uri="{FF2B5EF4-FFF2-40B4-BE49-F238E27FC236}">
                  <a16:creationId xmlns:a16="http://schemas.microsoft.com/office/drawing/2014/main" id="{D2FB47D8-1B5A-5049-2194-F26CFA00C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6063" y="3063323"/>
              <a:ext cx="543046" cy="448013"/>
            </a:xfrm>
            <a:custGeom>
              <a:avLst/>
              <a:gdLst>
                <a:gd name="T0" fmla="*/ 467 w 1039"/>
                <a:gd name="T1" fmla="*/ 0 h 858"/>
                <a:gd name="T2" fmla="*/ 535 w 1039"/>
                <a:gd name="T3" fmla="*/ 5 h 858"/>
                <a:gd name="T4" fmla="*/ 601 w 1039"/>
                <a:gd name="T5" fmla="*/ 20 h 858"/>
                <a:gd name="T6" fmla="*/ 662 w 1039"/>
                <a:gd name="T7" fmla="*/ 43 h 858"/>
                <a:gd name="T8" fmla="*/ 719 w 1039"/>
                <a:gd name="T9" fmla="*/ 75 h 858"/>
                <a:gd name="T10" fmla="*/ 771 w 1039"/>
                <a:gd name="T11" fmla="*/ 114 h 858"/>
                <a:gd name="T12" fmla="*/ 817 w 1039"/>
                <a:gd name="T13" fmla="*/ 161 h 858"/>
                <a:gd name="T14" fmla="*/ 857 w 1039"/>
                <a:gd name="T15" fmla="*/ 213 h 858"/>
                <a:gd name="T16" fmla="*/ 889 w 1039"/>
                <a:gd name="T17" fmla="*/ 270 h 858"/>
                <a:gd name="T18" fmla="*/ 912 w 1039"/>
                <a:gd name="T19" fmla="*/ 331 h 858"/>
                <a:gd name="T20" fmla="*/ 927 w 1039"/>
                <a:gd name="T21" fmla="*/ 397 h 858"/>
                <a:gd name="T22" fmla="*/ 932 w 1039"/>
                <a:gd name="T23" fmla="*/ 465 h 858"/>
                <a:gd name="T24" fmla="*/ 927 w 1039"/>
                <a:gd name="T25" fmla="*/ 526 h 858"/>
                <a:gd name="T26" fmla="*/ 916 w 1039"/>
                <a:gd name="T27" fmla="*/ 585 h 858"/>
                <a:gd name="T28" fmla="*/ 1039 w 1039"/>
                <a:gd name="T29" fmla="*/ 641 h 858"/>
                <a:gd name="T30" fmla="*/ 742 w 1039"/>
                <a:gd name="T31" fmla="*/ 858 h 858"/>
                <a:gd name="T32" fmla="*/ 742 w 1039"/>
                <a:gd name="T33" fmla="*/ 507 h 858"/>
                <a:gd name="T34" fmla="*/ 859 w 1039"/>
                <a:gd name="T35" fmla="*/ 560 h 858"/>
                <a:gd name="T36" fmla="*/ 868 w 1039"/>
                <a:gd name="T37" fmla="*/ 514 h 858"/>
                <a:gd name="T38" fmla="*/ 871 w 1039"/>
                <a:gd name="T39" fmla="*/ 465 h 858"/>
                <a:gd name="T40" fmla="*/ 866 w 1039"/>
                <a:gd name="T41" fmla="*/ 401 h 858"/>
                <a:gd name="T42" fmla="*/ 850 w 1039"/>
                <a:gd name="T43" fmla="*/ 338 h 858"/>
                <a:gd name="T44" fmla="*/ 825 w 1039"/>
                <a:gd name="T45" fmla="*/ 279 h 858"/>
                <a:gd name="T46" fmla="*/ 792 w 1039"/>
                <a:gd name="T47" fmla="*/ 227 h 858"/>
                <a:gd name="T48" fmla="*/ 751 w 1039"/>
                <a:gd name="T49" fmla="*/ 179 h 858"/>
                <a:gd name="T50" fmla="*/ 705 w 1039"/>
                <a:gd name="T51" fmla="*/ 140 h 858"/>
                <a:gd name="T52" fmla="*/ 651 w 1039"/>
                <a:gd name="T53" fmla="*/ 106 h 858"/>
                <a:gd name="T54" fmla="*/ 594 w 1039"/>
                <a:gd name="T55" fmla="*/ 82 h 858"/>
                <a:gd name="T56" fmla="*/ 531 w 1039"/>
                <a:gd name="T57" fmla="*/ 66 h 858"/>
                <a:gd name="T58" fmla="*/ 467 w 1039"/>
                <a:gd name="T59" fmla="*/ 61 h 858"/>
                <a:gd name="T60" fmla="*/ 401 w 1039"/>
                <a:gd name="T61" fmla="*/ 66 h 858"/>
                <a:gd name="T62" fmla="*/ 338 w 1039"/>
                <a:gd name="T63" fmla="*/ 82 h 858"/>
                <a:gd name="T64" fmla="*/ 281 w 1039"/>
                <a:gd name="T65" fmla="*/ 106 h 858"/>
                <a:gd name="T66" fmla="*/ 227 w 1039"/>
                <a:gd name="T67" fmla="*/ 140 h 858"/>
                <a:gd name="T68" fmla="*/ 181 w 1039"/>
                <a:gd name="T69" fmla="*/ 179 h 858"/>
                <a:gd name="T70" fmla="*/ 140 w 1039"/>
                <a:gd name="T71" fmla="*/ 227 h 858"/>
                <a:gd name="T72" fmla="*/ 107 w 1039"/>
                <a:gd name="T73" fmla="*/ 279 h 858"/>
                <a:gd name="T74" fmla="*/ 82 w 1039"/>
                <a:gd name="T75" fmla="*/ 338 h 858"/>
                <a:gd name="T76" fmla="*/ 68 w 1039"/>
                <a:gd name="T77" fmla="*/ 401 h 858"/>
                <a:gd name="T78" fmla="*/ 63 w 1039"/>
                <a:gd name="T79" fmla="*/ 465 h 858"/>
                <a:gd name="T80" fmla="*/ 66 w 1039"/>
                <a:gd name="T81" fmla="*/ 528 h 858"/>
                <a:gd name="T82" fmla="*/ 81 w 1039"/>
                <a:gd name="T83" fmla="*/ 589 h 858"/>
                <a:gd name="T84" fmla="*/ 104 w 1039"/>
                <a:gd name="T85" fmla="*/ 645 h 858"/>
                <a:gd name="T86" fmla="*/ 134 w 1039"/>
                <a:gd name="T87" fmla="*/ 696 h 858"/>
                <a:gd name="T88" fmla="*/ 172 w 1039"/>
                <a:gd name="T89" fmla="*/ 743 h 858"/>
                <a:gd name="T90" fmla="*/ 147 w 1039"/>
                <a:gd name="T91" fmla="*/ 804 h 858"/>
                <a:gd name="T92" fmla="*/ 106 w 1039"/>
                <a:gd name="T93" fmla="*/ 759 h 858"/>
                <a:gd name="T94" fmla="*/ 70 w 1039"/>
                <a:gd name="T95" fmla="*/ 707 h 858"/>
                <a:gd name="T96" fmla="*/ 40 w 1039"/>
                <a:gd name="T97" fmla="*/ 653 h 858"/>
                <a:gd name="T98" fmla="*/ 18 w 1039"/>
                <a:gd name="T99" fmla="*/ 594 h 858"/>
                <a:gd name="T100" fmla="*/ 6 w 1039"/>
                <a:gd name="T101" fmla="*/ 532 h 858"/>
                <a:gd name="T102" fmla="*/ 0 w 1039"/>
                <a:gd name="T103" fmla="*/ 465 h 858"/>
                <a:gd name="T104" fmla="*/ 6 w 1039"/>
                <a:gd name="T105" fmla="*/ 397 h 858"/>
                <a:gd name="T106" fmla="*/ 20 w 1039"/>
                <a:gd name="T107" fmla="*/ 331 h 858"/>
                <a:gd name="T108" fmla="*/ 45 w 1039"/>
                <a:gd name="T109" fmla="*/ 270 h 858"/>
                <a:gd name="T110" fmla="*/ 75 w 1039"/>
                <a:gd name="T111" fmla="*/ 213 h 858"/>
                <a:gd name="T112" fmla="*/ 115 w 1039"/>
                <a:gd name="T113" fmla="*/ 161 h 858"/>
                <a:gd name="T114" fmla="*/ 161 w 1039"/>
                <a:gd name="T115" fmla="*/ 114 h 858"/>
                <a:gd name="T116" fmla="*/ 213 w 1039"/>
                <a:gd name="T117" fmla="*/ 75 h 858"/>
                <a:gd name="T118" fmla="*/ 270 w 1039"/>
                <a:gd name="T119" fmla="*/ 43 h 858"/>
                <a:gd name="T120" fmla="*/ 333 w 1039"/>
                <a:gd name="T121" fmla="*/ 20 h 858"/>
                <a:gd name="T122" fmla="*/ 397 w 1039"/>
                <a:gd name="T123" fmla="*/ 5 h 858"/>
                <a:gd name="T124" fmla="*/ 467 w 1039"/>
                <a:gd name="T125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39" h="858">
                  <a:moveTo>
                    <a:pt x="467" y="0"/>
                  </a:moveTo>
                  <a:lnTo>
                    <a:pt x="535" y="5"/>
                  </a:lnTo>
                  <a:lnTo>
                    <a:pt x="601" y="20"/>
                  </a:lnTo>
                  <a:lnTo>
                    <a:pt x="662" y="43"/>
                  </a:lnTo>
                  <a:lnTo>
                    <a:pt x="719" y="75"/>
                  </a:lnTo>
                  <a:lnTo>
                    <a:pt x="771" y="114"/>
                  </a:lnTo>
                  <a:lnTo>
                    <a:pt x="817" y="161"/>
                  </a:lnTo>
                  <a:lnTo>
                    <a:pt x="857" y="213"/>
                  </a:lnTo>
                  <a:lnTo>
                    <a:pt x="889" y="270"/>
                  </a:lnTo>
                  <a:lnTo>
                    <a:pt x="912" y="331"/>
                  </a:lnTo>
                  <a:lnTo>
                    <a:pt x="927" y="397"/>
                  </a:lnTo>
                  <a:lnTo>
                    <a:pt x="932" y="465"/>
                  </a:lnTo>
                  <a:lnTo>
                    <a:pt x="927" y="526"/>
                  </a:lnTo>
                  <a:lnTo>
                    <a:pt x="916" y="585"/>
                  </a:lnTo>
                  <a:lnTo>
                    <a:pt x="1039" y="641"/>
                  </a:lnTo>
                  <a:lnTo>
                    <a:pt x="742" y="858"/>
                  </a:lnTo>
                  <a:lnTo>
                    <a:pt x="742" y="507"/>
                  </a:lnTo>
                  <a:lnTo>
                    <a:pt x="859" y="560"/>
                  </a:lnTo>
                  <a:lnTo>
                    <a:pt x="868" y="514"/>
                  </a:lnTo>
                  <a:lnTo>
                    <a:pt x="871" y="465"/>
                  </a:lnTo>
                  <a:lnTo>
                    <a:pt x="866" y="401"/>
                  </a:lnTo>
                  <a:lnTo>
                    <a:pt x="850" y="338"/>
                  </a:lnTo>
                  <a:lnTo>
                    <a:pt x="825" y="279"/>
                  </a:lnTo>
                  <a:lnTo>
                    <a:pt x="792" y="227"/>
                  </a:lnTo>
                  <a:lnTo>
                    <a:pt x="751" y="179"/>
                  </a:lnTo>
                  <a:lnTo>
                    <a:pt x="705" y="140"/>
                  </a:lnTo>
                  <a:lnTo>
                    <a:pt x="651" y="106"/>
                  </a:lnTo>
                  <a:lnTo>
                    <a:pt x="594" y="82"/>
                  </a:lnTo>
                  <a:lnTo>
                    <a:pt x="531" y="66"/>
                  </a:lnTo>
                  <a:lnTo>
                    <a:pt x="467" y="61"/>
                  </a:lnTo>
                  <a:lnTo>
                    <a:pt x="401" y="66"/>
                  </a:lnTo>
                  <a:lnTo>
                    <a:pt x="338" y="82"/>
                  </a:lnTo>
                  <a:lnTo>
                    <a:pt x="281" y="106"/>
                  </a:lnTo>
                  <a:lnTo>
                    <a:pt x="227" y="140"/>
                  </a:lnTo>
                  <a:lnTo>
                    <a:pt x="181" y="179"/>
                  </a:lnTo>
                  <a:lnTo>
                    <a:pt x="140" y="227"/>
                  </a:lnTo>
                  <a:lnTo>
                    <a:pt x="107" y="279"/>
                  </a:lnTo>
                  <a:lnTo>
                    <a:pt x="82" y="338"/>
                  </a:lnTo>
                  <a:lnTo>
                    <a:pt x="68" y="401"/>
                  </a:lnTo>
                  <a:lnTo>
                    <a:pt x="63" y="465"/>
                  </a:lnTo>
                  <a:lnTo>
                    <a:pt x="66" y="528"/>
                  </a:lnTo>
                  <a:lnTo>
                    <a:pt x="81" y="589"/>
                  </a:lnTo>
                  <a:lnTo>
                    <a:pt x="104" y="645"/>
                  </a:lnTo>
                  <a:lnTo>
                    <a:pt x="134" y="696"/>
                  </a:lnTo>
                  <a:lnTo>
                    <a:pt x="172" y="743"/>
                  </a:lnTo>
                  <a:lnTo>
                    <a:pt x="147" y="804"/>
                  </a:lnTo>
                  <a:lnTo>
                    <a:pt x="106" y="759"/>
                  </a:lnTo>
                  <a:lnTo>
                    <a:pt x="70" y="707"/>
                  </a:lnTo>
                  <a:lnTo>
                    <a:pt x="40" y="653"/>
                  </a:lnTo>
                  <a:lnTo>
                    <a:pt x="18" y="594"/>
                  </a:lnTo>
                  <a:lnTo>
                    <a:pt x="6" y="532"/>
                  </a:lnTo>
                  <a:lnTo>
                    <a:pt x="0" y="465"/>
                  </a:lnTo>
                  <a:lnTo>
                    <a:pt x="6" y="397"/>
                  </a:lnTo>
                  <a:lnTo>
                    <a:pt x="20" y="331"/>
                  </a:lnTo>
                  <a:lnTo>
                    <a:pt x="45" y="270"/>
                  </a:lnTo>
                  <a:lnTo>
                    <a:pt x="75" y="213"/>
                  </a:lnTo>
                  <a:lnTo>
                    <a:pt x="115" y="161"/>
                  </a:lnTo>
                  <a:lnTo>
                    <a:pt x="161" y="114"/>
                  </a:lnTo>
                  <a:lnTo>
                    <a:pt x="213" y="75"/>
                  </a:lnTo>
                  <a:lnTo>
                    <a:pt x="270" y="43"/>
                  </a:lnTo>
                  <a:lnTo>
                    <a:pt x="333" y="20"/>
                  </a:lnTo>
                  <a:lnTo>
                    <a:pt x="397" y="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440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54FC5DA-7482-CFC9-2380-6F552E65BA9A}"/>
                </a:ext>
              </a:extLst>
            </p:cNvPr>
            <p:cNvSpPr/>
            <p:nvPr/>
          </p:nvSpPr>
          <p:spPr>
            <a:xfrm>
              <a:off x="6670238" y="3850255"/>
              <a:ext cx="891726" cy="89172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44F8D81-4B50-B10D-BAFE-EB07F541FA8E}"/>
                </a:ext>
              </a:extLst>
            </p:cNvPr>
            <p:cNvSpPr txBox="1"/>
            <p:nvPr/>
          </p:nvSpPr>
          <p:spPr>
            <a:xfrm rot="5400000">
              <a:off x="6856980" y="4125398"/>
              <a:ext cx="505866" cy="371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Delivery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13E64E7-D5CA-1641-404F-B0C00C285845}"/>
                </a:ext>
              </a:extLst>
            </p:cNvPr>
            <p:cNvSpPr txBox="1"/>
            <p:nvPr/>
          </p:nvSpPr>
          <p:spPr>
            <a:xfrm>
              <a:off x="6222639" y="4859912"/>
              <a:ext cx="702250" cy="283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Sprint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6D26E4-E076-9D81-7478-7D2C509F3651}"/>
                </a:ext>
              </a:extLst>
            </p:cNvPr>
            <p:cNvSpPr txBox="1"/>
            <p:nvPr/>
          </p:nvSpPr>
          <p:spPr>
            <a:xfrm>
              <a:off x="7043874" y="4859912"/>
              <a:ext cx="983286" cy="283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Sprint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Planning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6BB838A-94C9-22DB-77F9-EA6269E2029E}"/>
                </a:ext>
              </a:extLst>
            </p:cNvPr>
            <p:cNvSpPr txBox="1"/>
            <p:nvPr/>
          </p:nvSpPr>
          <p:spPr>
            <a:xfrm>
              <a:off x="7499442" y="4180539"/>
              <a:ext cx="993525" cy="283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078E5AE-33B8-18CE-0F83-CD134EE7D0CC}"/>
                </a:ext>
              </a:extLst>
            </p:cNvPr>
            <p:cNvSpPr txBox="1"/>
            <p:nvPr/>
          </p:nvSpPr>
          <p:spPr>
            <a:xfrm>
              <a:off x="7166832" y="3331323"/>
              <a:ext cx="993525" cy="283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77C3BB9-AA30-B33F-0C2D-05D59B32015D}"/>
                </a:ext>
              </a:extLst>
            </p:cNvPr>
            <p:cNvSpPr txBox="1"/>
            <p:nvPr/>
          </p:nvSpPr>
          <p:spPr>
            <a:xfrm>
              <a:off x="6226672" y="3110289"/>
              <a:ext cx="993525" cy="283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3F4E72-D14A-05CB-371E-DF33237137D1}"/>
                </a:ext>
              </a:extLst>
            </p:cNvPr>
            <p:cNvSpPr txBox="1"/>
            <p:nvPr/>
          </p:nvSpPr>
          <p:spPr>
            <a:xfrm>
              <a:off x="5773157" y="4031925"/>
              <a:ext cx="921844" cy="283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Sprint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F8E0443-07C3-9C4C-E3B7-C67E7199513B}"/>
                </a:ext>
              </a:extLst>
            </p:cNvPr>
            <p:cNvGrpSpPr/>
            <p:nvPr/>
          </p:nvGrpSpPr>
          <p:grpSpPr>
            <a:xfrm>
              <a:off x="8591071" y="2906278"/>
              <a:ext cx="3142141" cy="2793237"/>
              <a:chOff x="3427413" y="1814513"/>
              <a:chExt cx="4960937" cy="4410075"/>
            </a:xfrm>
          </p:grpSpPr>
          <p:sp>
            <p:nvSpPr>
              <p:cNvPr id="114" name="Freeform 6">
                <a:extLst>
                  <a:ext uri="{FF2B5EF4-FFF2-40B4-BE49-F238E27FC236}">
                    <a16:creationId xmlns:a16="http://schemas.microsoft.com/office/drawing/2014/main" id="{44FFEE98-7B12-69CC-DE15-7F59B8E44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6813" y="2224088"/>
                <a:ext cx="1692275" cy="3201988"/>
              </a:xfrm>
              <a:custGeom>
                <a:avLst/>
                <a:gdLst>
                  <a:gd name="T0" fmla="*/ 1283 w 2130"/>
                  <a:gd name="T1" fmla="*/ 0 h 4036"/>
                  <a:gd name="T2" fmla="*/ 1145 w 2130"/>
                  <a:gd name="T3" fmla="*/ 1318 h 4036"/>
                  <a:gd name="T4" fmla="*/ 2045 w 2130"/>
                  <a:gd name="T5" fmla="*/ 1684 h 4036"/>
                  <a:gd name="T6" fmla="*/ 1984 w 2130"/>
                  <a:gd name="T7" fmla="*/ 1755 h 4036"/>
                  <a:gd name="T8" fmla="*/ 1931 w 2130"/>
                  <a:gd name="T9" fmla="*/ 1829 h 4036"/>
                  <a:gd name="T10" fmla="*/ 1888 w 2130"/>
                  <a:gd name="T11" fmla="*/ 1908 h 4036"/>
                  <a:gd name="T12" fmla="*/ 1854 w 2130"/>
                  <a:gd name="T13" fmla="*/ 1990 h 4036"/>
                  <a:gd name="T14" fmla="*/ 1829 w 2130"/>
                  <a:gd name="T15" fmla="*/ 2075 h 4036"/>
                  <a:gd name="T16" fmla="*/ 1814 w 2130"/>
                  <a:gd name="T17" fmla="*/ 2162 h 4036"/>
                  <a:gd name="T18" fmla="*/ 1808 w 2130"/>
                  <a:gd name="T19" fmla="*/ 2250 h 4036"/>
                  <a:gd name="T20" fmla="*/ 1810 w 2130"/>
                  <a:gd name="T21" fmla="*/ 2337 h 4036"/>
                  <a:gd name="T22" fmla="*/ 1823 w 2130"/>
                  <a:gd name="T23" fmla="*/ 2426 h 4036"/>
                  <a:gd name="T24" fmla="*/ 1844 w 2130"/>
                  <a:gd name="T25" fmla="*/ 2511 h 4036"/>
                  <a:gd name="T26" fmla="*/ 1876 w 2130"/>
                  <a:gd name="T27" fmla="*/ 2595 h 4036"/>
                  <a:gd name="T28" fmla="*/ 1916 w 2130"/>
                  <a:gd name="T29" fmla="*/ 2676 h 4036"/>
                  <a:gd name="T30" fmla="*/ 1965 w 2130"/>
                  <a:gd name="T31" fmla="*/ 2752 h 4036"/>
                  <a:gd name="T32" fmla="*/ 2026 w 2130"/>
                  <a:gd name="T33" fmla="*/ 2826 h 4036"/>
                  <a:gd name="T34" fmla="*/ 2077 w 2130"/>
                  <a:gd name="T35" fmla="*/ 2875 h 4036"/>
                  <a:gd name="T36" fmla="*/ 2130 w 2130"/>
                  <a:gd name="T37" fmla="*/ 2921 h 4036"/>
                  <a:gd name="T38" fmla="*/ 1992 w 2130"/>
                  <a:gd name="T39" fmla="*/ 3860 h 4036"/>
                  <a:gd name="T40" fmla="*/ 684 w 2130"/>
                  <a:gd name="T41" fmla="*/ 4036 h 4036"/>
                  <a:gd name="T42" fmla="*/ 576 w 2130"/>
                  <a:gd name="T43" fmla="*/ 3909 h 4036"/>
                  <a:gd name="T44" fmla="*/ 477 w 2130"/>
                  <a:gd name="T45" fmla="*/ 3778 h 4036"/>
                  <a:gd name="T46" fmla="*/ 388 w 2130"/>
                  <a:gd name="T47" fmla="*/ 3643 h 4036"/>
                  <a:gd name="T48" fmla="*/ 309 w 2130"/>
                  <a:gd name="T49" fmla="*/ 3505 h 4036"/>
                  <a:gd name="T50" fmla="*/ 238 w 2130"/>
                  <a:gd name="T51" fmla="*/ 3363 h 4036"/>
                  <a:gd name="T52" fmla="*/ 176 w 2130"/>
                  <a:gd name="T53" fmla="*/ 3217 h 4036"/>
                  <a:gd name="T54" fmla="*/ 125 w 2130"/>
                  <a:gd name="T55" fmla="*/ 3069 h 4036"/>
                  <a:gd name="T56" fmla="*/ 81 w 2130"/>
                  <a:gd name="T57" fmla="*/ 2917 h 4036"/>
                  <a:gd name="T58" fmla="*/ 47 w 2130"/>
                  <a:gd name="T59" fmla="*/ 2765 h 4036"/>
                  <a:gd name="T60" fmla="*/ 22 w 2130"/>
                  <a:gd name="T61" fmla="*/ 2612 h 4036"/>
                  <a:gd name="T62" fmla="*/ 7 w 2130"/>
                  <a:gd name="T63" fmla="*/ 2458 h 4036"/>
                  <a:gd name="T64" fmla="*/ 0 w 2130"/>
                  <a:gd name="T65" fmla="*/ 2303 h 4036"/>
                  <a:gd name="T66" fmla="*/ 2 w 2130"/>
                  <a:gd name="T67" fmla="*/ 2149 h 4036"/>
                  <a:gd name="T68" fmla="*/ 13 w 2130"/>
                  <a:gd name="T69" fmla="*/ 1994 h 4036"/>
                  <a:gd name="T70" fmla="*/ 34 w 2130"/>
                  <a:gd name="T71" fmla="*/ 1840 h 4036"/>
                  <a:gd name="T72" fmla="*/ 62 w 2130"/>
                  <a:gd name="T73" fmla="*/ 1688 h 4036"/>
                  <a:gd name="T74" fmla="*/ 100 w 2130"/>
                  <a:gd name="T75" fmla="*/ 1538 h 4036"/>
                  <a:gd name="T76" fmla="*/ 147 w 2130"/>
                  <a:gd name="T77" fmla="*/ 1389 h 4036"/>
                  <a:gd name="T78" fmla="*/ 204 w 2130"/>
                  <a:gd name="T79" fmla="*/ 1243 h 4036"/>
                  <a:gd name="T80" fmla="*/ 269 w 2130"/>
                  <a:gd name="T81" fmla="*/ 1100 h 4036"/>
                  <a:gd name="T82" fmla="*/ 343 w 2130"/>
                  <a:gd name="T83" fmla="*/ 960 h 4036"/>
                  <a:gd name="T84" fmla="*/ 426 w 2130"/>
                  <a:gd name="T85" fmla="*/ 825 h 4036"/>
                  <a:gd name="T86" fmla="*/ 517 w 2130"/>
                  <a:gd name="T87" fmla="*/ 693 h 4036"/>
                  <a:gd name="T88" fmla="*/ 618 w 2130"/>
                  <a:gd name="T89" fmla="*/ 566 h 4036"/>
                  <a:gd name="T90" fmla="*/ 728 w 2130"/>
                  <a:gd name="T91" fmla="*/ 444 h 4036"/>
                  <a:gd name="T92" fmla="*/ 845 w 2130"/>
                  <a:gd name="T93" fmla="*/ 329 h 4036"/>
                  <a:gd name="T94" fmla="*/ 949 w 2130"/>
                  <a:gd name="T95" fmla="*/ 238 h 4036"/>
                  <a:gd name="T96" fmla="*/ 1057 w 2130"/>
                  <a:gd name="T97" fmla="*/ 152 h 4036"/>
                  <a:gd name="T98" fmla="*/ 1169 w 2130"/>
                  <a:gd name="T99" fmla="*/ 73 h 4036"/>
                  <a:gd name="T100" fmla="*/ 1283 w 2130"/>
                  <a:gd name="T101" fmla="*/ 0 h 4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30" h="4036">
                    <a:moveTo>
                      <a:pt x="1283" y="0"/>
                    </a:moveTo>
                    <a:lnTo>
                      <a:pt x="1145" y="1318"/>
                    </a:lnTo>
                    <a:lnTo>
                      <a:pt x="2045" y="1684"/>
                    </a:lnTo>
                    <a:lnTo>
                      <a:pt x="1984" y="1755"/>
                    </a:lnTo>
                    <a:lnTo>
                      <a:pt x="1931" y="1829"/>
                    </a:lnTo>
                    <a:lnTo>
                      <a:pt x="1888" y="1908"/>
                    </a:lnTo>
                    <a:lnTo>
                      <a:pt x="1854" y="1990"/>
                    </a:lnTo>
                    <a:lnTo>
                      <a:pt x="1829" y="2075"/>
                    </a:lnTo>
                    <a:lnTo>
                      <a:pt x="1814" y="2162"/>
                    </a:lnTo>
                    <a:lnTo>
                      <a:pt x="1808" y="2250"/>
                    </a:lnTo>
                    <a:lnTo>
                      <a:pt x="1810" y="2337"/>
                    </a:lnTo>
                    <a:lnTo>
                      <a:pt x="1823" y="2426"/>
                    </a:lnTo>
                    <a:lnTo>
                      <a:pt x="1844" y="2511"/>
                    </a:lnTo>
                    <a:lnTo>
                      <a:pt x="1876" y="2595"/>
                    </a:lnTo>
                    <a:lnTo>
                      <a:pt x="1916" y="2676"/>
                    </a:lnTo>
                    <a:lnTo>
                      <a:pt x="1965" y="2752"/>
                    </a:lnTo>
                    <a:lnTo>
                      <a:pt x="2026" y="2826"/>
                    </a:lnTo>
                    <a:lnTo>
                      <a:pt x="2077" y="2875"/>
                    </a:lnTo>
                    <a:lnTo>
                      <a:pt x="2130" y="2921"/>
                    </a:lnTo>
                    <a:lnTo>
                      <a:pt x="1992" y="3860"/>
                    </a:lnTo>
                    <a:lnTo>
                      <a:pt x="684" y="4036"/>
                    </a:lnTo>
                    <a:lnTo>
                      <a:pt x="576" y="3909"/>
                    </a:lnTo>
                    <a:lnTo>
                      <a:pt x="477" y="3778"/>
                    </a:lnTo>
                    <a:lnTo>
                      <a:pt x="388" y="3643"/>
                    </a:lnTo>
                    <a:lnTo>
                      <a:pt x="309" y="3505"/>
                    </a:lnTo>
                    <a:lnTo>
                      <a:pt x="238" y="3363"/>
                    </a:lnTo>
                    <a:lnTo>
                      <a:pt x="176" y="3217"/>
                    </a:lnTo>
                    <a:lnTo>
                      <a:pt x="125" y="3069"/>
                    </a:lnTo>
                    <a:lnTo>
                      <a:pt x="81" y="2917"/>
                    </a:lnTo>
                    <a:lnTo>
                      <a:pt x="47" y="2765"/>
                    </a:lnTo>
                    <a:lnTo>
                      <a:pt x="22" y="2612"/>
                    </a:lnTo>
                    <a:lnTo>
                      <a:pt x="7" y="2458"/>
                    </a:lnTo>
                    <a:lnTo>
                      <a:pt x="0" y="2303"/>
                    </a:lnTo>
                    <a:lnTo>
                      <a:pt x="2" y="2149"/>
                    </a:lnTo>
                    <a:lnTo>
                      <a:pt x="13" y="1994"/>
                    </a:lnTo>
                    <a:lnTo>
                      <a:pt x="34" y="1840"/>
                    </a:lnTo>
                    <a:lnTo>
                      <a:pt x="62" y="1688"/>
                    </a:lnTo>
                    <a:lnTo>
                      <a:pt x="100" y="1538"/>
                    </a:lnTo>
                    <a:lnTo>
                      <a:pt x="147" y="1389"/>
                    </a:lnTo>
                    <a:lnTo>
                      <a:pt x="204" y="1243"/>
                    </a:lnTo>
                    <a:lnTo>
                      <a:pt x="269" y="1100"/>
                    </a:lnTo>
                    <a:lnTo>
                      <a:pt x="343" y="960"/>
                    </a:lnTo>
                    <a:lnTo>
                      <a:pt x="426" y="825"/>
                    </a:lnTo>
                    <a:lnTo>
                      <a:pt x="517" y="693"/>
                    </a:lnTo>
                    <a:lnTo>
                      <a:pt x="618" y="566"/>
                    </a:lnTo>
                    <a:lnTo>
                      <a:pt x="728" y="444"/>
                    </a:lnTo>
                    <a:lnTo>
                      <a:pt x="845" y="329"/>
                    </a:lnTo>
                    <a:lnTo>
                      <a:pt x="949" y="238"/>
                    </a:lnTo>
                    <a:lnTo>
                      <a:pt x="1057" y="152"/>
                    </a:lnTo>
                    <a:lnTo>
                      <a:pt x="1169" y="73"/>
                    </a:lnTo>
                    <a:lnTo>
                      <a:pt x="1283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4400"/>
              </a:p>
            </p:txBody>
          </p:sp>
          <p:sp>
            <p:nvSpPr>
              <p:cNvPr id="115" name="Freeform 7">
                <a:extLst>
                  <a:ext uri="{FF2B5EF4-FFF2-40B4-BE49-F238E27FC236}">
                    <a16:creationId xmlns:a16="http://schemas.microsoft.com/office/drawing/2014/main" id="{5AD0800E-A2A7-A0AA-100C-C1D7D5F66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7888" y="1928813"/>
                <a:ext cx="3200400" cy="2190750"/>
              </a:xfrm>
              <a:custGeom>
                <a:avLst/>
                <a:gdLst>
                  <a:gd name="T0" fmla="*/ 1344 w 4032"/>
                  <a:gd name="T1" fmla="*/ 0 h 2761"/>
                  <a:gd name="T2" fmla="*/ 1499 w 4032"/>
                  <a:gd name="T3" fmla="*/ 2 h 2761"/>
                  <a:gd name="T4" fmla="*/ 1655 w 4032"/>
                  <a:gd name="T5" fmla="*/ 13 h 2761"/>
                  <a:gd name="T6" fmla="*/ 1808 w 4032"/>
                  <a:gd name="T7" fmla="*/ 32 h 2761"/>
                  <a:gd name="T8" fmla="*/ 1962 w 4032"/>
                  <a:gd name="T9" fmla="*/ 60 h 2761"/>
                  <a:gd name="T10" fmla="*/ 2113 w 4032"/>
                  <a:gd name="T11" fmla="*/ 98 h 2761"/>
                  <a:gd name="T12" fmla="*/ 2263 w 4032"/>
                  <a:gd name="T13" fmla="*/ 146 h 2761"/>
                  <a:gd name="T14" fmla="*/ 2411 w 4032"/>
                  <a:gd name="T15" fmla="*/ 203 h 2761"/>
                  <a:gd name="T16" fmla="*/ 2555 w 4032"/>
                  <a:gd name="T17" fmla="*/ 267 h 2761"/>
                  <a:gd name="T18" fmla="*/ 2695 w 4032"/>
                  <a:gd name="T19" fmla="*/ 341 h 2761"/>
                  <a:gd name="T20" fmla="*/ 2832 w 4032"/>
                  <a:gd name="T21" fmla="*/ 425 h 2761"/>
                  <a:gd name="T22" fmla="*/ 2965 w 4032"/>
                  <a:gd name="T23" fmla="*/ 518 h 2761"/>
                  <a:gd name="T24" fmla="*/ 3093 w 4032"/>
                  <a:gd name="T25" fmla="*/ 618 h 2761"/>
                  <a:gd name="T26" fmla="*/ 3215 w 4032"/>
                  <a:gd name="T27" fmla="*/ 728 h 2761"/>
                  <a:gd name="T28" fmla="*/ 3332 w 4032"/>
                  <a:gd name="T29" fmla="*/ 847 h 2761"/>
                  <a:gd name="T30" fmla="*/ 3442 w 4032"/>
                  <a:gd name="T31" fmla="*/ 975 h 2761"/>
                  <a:gd name="T32" fmla="*/ 3545 w 4032"/>
                  <a:gd name="T33" fmla="*/ 1107 h 2761"/>
                  <a:gd name="T34" fmla="*/ 3636 w 4032"/>
                  <a:gd name="T35" fmla="*/ 1244 h 2761"/>
                  <a:gd name="T36" fmla="*/ 3717 w 4032"/>
                  <a:gd name="T37" fmla="*/ 1384 h 2761"/>
                  <a:gd name="T38" fmla="*/ 3789 w 4032"/>
                  <a:gd name="T39" fmla="*/ 1528 h 2761"/>
                  <a:gd name="T40" fmla="*/ 3852 w 4032"/>
                  <a:gd name="T41" fmla="*/ 1676 h 2761"/>
                  <a:gd name="T42" fmla="*/ 3905 w 4032"/>
                  <a:gd name="T43" fmla="*/ 1826 h 2761"/>
                  <a:gd name="T44" fmla="*/ 3948 w 4032"/>
                  <a:gd name="T45" fmla="*/ 1980 h 2761"/>
                  <a:gd name="T46" fmla="*/ 3984 w 4032"/>
                  <a:gd name="T47" fmla="*/ 2133 h 2761"/>
                  <a:gd name="T48" fmla="*/ 4009 w 4032"/>
                  <a:gd name="T49" fmla="*/ 2289 h 2761"/>
                  <a:gd name="T50" fmla="*/ 4024 w 4032"/>
                  <a:gd name="T51" fmla="*/ 2446 h 2761"/>
                  <a:gd name="T52" fmla="*/ 4032 w 4032"/>
                  <a:gd name="T53" fmla="*/ 2604 h 2761"/>
                  <a:gd name="T54" fmla="*/ 4028 w 4032"/>
                  <a:gd name="T55" fmla="*/ 2761 h 2761"/>
                  <a:gd name="T56" fmla="*/ 3008 w 4032"/>
                  <a:gd name="T57" fmla="*/ 1917 h 2761"/>
                  <a:gd name="T58" fmla="*/ 2206 w 4032"/>
                  <a:gd name="T59" fmla="*/ 2465 h 2761"/>
                  <a:gd name="T60" fmla="*/ 2183 w 4032"/>
                  <a:gd name="T61" fmla="*/ 2382 h 2761"/>
                  <a:gd name="T62" fmla="*/ 2153 w 4032"/>
                  <a:gd name="T63" fmla="*/ 2300 h 2761"/>
                  <a:gd name="T64" fmla="*/ 2113 w 4032"/>
                  <a:gd name="T65" fmla="*/ 2220 h 2761"/>
                  <a:gd name="T66" fmla="*/ 2064 w 4032"/>
                  <a:gd name="T67" fmla="*/ 2145 h 2761"/>
                  <a:gd name="T68" fmla="*/ 2005 w 4032"/>
                  <a:gd name="T69" fmla="*/ 2074 h 2761"/>
                  <a:gd name="T70" fmla="*/ 1939 w 4032"/>
                  <a:gd name="T71" fmla="*/ 2010 h 2761"/>
                  <a:gd name="T72" fmla="*/ 1867 w 4032"/>
                  <a:gd name="T73" fmla="*/ 1953 h 2761"/>
                  <a:gd name="T74" fmla="*/ 1791 w 4032"/>
                  <a:gd name="T75" fmla="*/ 1908 h 2761"/>
                  <a:gd name="T76" fmla="*/ 1710 w 4032"/>
                  <a:gd name="T77" fmla="*/ 1870 h 2761"/>
                  <a:gd name="T78" fmla="*/ 1628 w 4032"/>
                  <a:gd name="T79" fmla="*/ 1841 h 2761"/>
                  <a:gd name="T80" fmla="*/ 1543 w 4032"/>
                  <a:gd name="T81" fmla="*/ 1820 h 2761"/>
                  <a:gd name="T82" fmla="*/ 1456 w 4032"/>
                  <a:gd name="T83" fmla="*/ 1811 h 2761"/>
                  <a:gd name="T84" fmla="*/ 1368 w 4032"/>
                  <a:gd name="T85" fmla="*/ 1809 h 2761"/>
                  <a:gd name="T86" fmla="*/ 1283 w 4032"/>
                  <a:gd name="T87" fmla="*/ 1817 h 2761"/>
                  <a:gd name="T88" fmla="*/ 1196 w 4032"/>
                  <a:gd name="T89" fmla="*/ 1834 h 2761"/>
                  <a:gd name="T90" fmla="*/ 1112 w 4032"/>
                  <a:gd name="T91" fmla="*/ 1860 h 2761"/>
                  <a:gd name="T92" fmla="*/ 1031 w 4032"/>
                  <a:gd name="T93" fmla="*/ 1894 h 2761"/>
                  <a:gd name="T94" fmla="*/ 953 w 4032"/>
                  <a:gd name="T95" fmla="*/ 1938 h 2761"/>
                  <a:gd name="T96" fmla="*/ 879 w 4032"/>
                  <a:gd name="T97" fmla="*/ 1993 h 2761"/>
                  <a:gd name="T98" fmla="*/ 0 w 4032"/>
                  <a:gd name="T99" fmla="*/ 1636 h 2761"/>
                  <a:gd name="T100" fmla="*/ 136 w 4032"/>
                  <a:gd name="T101" fmla="*/ 320 h 2761"/>
                  <a:gd name="T102" fmla="*/ 280 w 4032"/>
                  <a:gd name="T103" fmla="*/ 248 h 2761"/>
                  <a:gd name="T104" fmla="*/ 426 w 4032"/>
                  <a:gd name="T105" fmla="*/ 186 h 2761"/>
                  <a:gd name="T106" fmla="*/ 574 w 4032"/>
                  <a:gd name="T107" fmla="*/ 131 h 2761"/>
                  <a:gd name="T108" fmla="*/ 726 w 4032"/>
                  <a:gd name="T109" fmla="*/ 87 h 2761"/>
                  <a:gd name="T110" fmla="*/ 877 w 4032"/>
                  <a:gd name="T111" fmla="*/ 51 h 2761"/>
                  <a:gd name="T112" fmla="*/ 1033 w 4032"/>
                  <a:gd name="T113" fmla="*/ 24 h 2761"/>
                  <a:gd name="T114" fmla="*/ 1188 w 4032"/>
                  <a:gd name="T115" fmla="*/ 7 h 2761"/>
                  <a:gd name="T116" fmla="*/ 1344 w 4032"/>
                  <a:gd name="T117" fmla="*/ 0 h 2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032" h="2761">
                    <a:moveTo>
                      <a:pt x="1344" y="0"/>
                    </a:moveTo>
                    <a:lnTo>
                      <a:pt x="1499" y="2"/>
                    </a:lnTo>
                    <a:lnTo>
                      <a:pt x="1655" y="13"/>
                    </a:lnTo>
                    <a:lnTo>
                      <a:pt x="1808" y="32"/>
                    </a:lnTo>
                    <a:lnTo>
                      <a:pt x="1962" y="60"/>
                    </a:lnTo>
                    <a:lnTo>
                      <a:pt x="2113" y="98"/>
                    </a:lnTo>
                    <a:lnTo>
                      <a:pt x="2263" y="146"/>
                    </a:lnTo>
                    <a:lnTo>
                      <a:pt x="2411" y="203"/>
                    </a:lnTo>
                    <a:lnTo>
                      <a:pt x="2555" y="267"/>
                    </a:lnTo>
                    <a:lnTo>
                      <a:pt x="2695" y="341"/>
                    </a:lnTo>
                    <a:lnTo>
                      <a:pt x="2832" y="425"/>
                    </a:lnTo>
                    <a:lnTo>
                      <a:pt x="2965" y="518"/>
                    </a:lnTo>
                    <a:lnTo>
                      <a:pt x="3093" y="618"/>
                    </a:lnTo>
                    <a:lnTo>
                      <a:pt x="3215" y="728"/>
                    </a:lnTo>
                    <a:lnTo>
                      <a:pt x="3332" y="847"/>
                    </a:lnTo>
                    <a:lnTo>
                      <a:pt x="3442" y="975"/>
                    </a:lnTo>
                    <a:lnTo>
                      <a:pt x="3545" y="1107"/>
                    </a:lnTo>
                    <a:lnTo>
                      <a:pt x="3636" y="1244"/>
                    </a:lnTo>
                    <a:lnTo>
                      <a:pt x="3717" y="1384"/>
                    </a:lnTo>
                    <a:lnTo>
                      <a:pt x="3789" y="1528"/>
                    </a:lnTo>
                    <a:lnTo>
                      <a:pt x="3852" y="1676"/>
                    </a:lnTo>
                    <a:lnTo>
                      <a:pt x="3905" y="1826"/>
                    </a:lnTo>
                    <a:lnTo>
                      <a:pt x="3948" y="1980"/>
                    </a:lnTo>
                    <a:lnTo>
                      <a:pt x="3984" y="2133"/>
                    </a:lnTo>
                    <a:lnTo>
                      <a:pt x="4009" y="2289"/>
                    </a:lnTo>
                    <a:lnTo>
                      <a:pt x="4024" y="2446"/>
                    </a:lnTo>
                    <a:lnTo>
                      <a:pt x="4032" y="2604"/>
                    </a:lnTo>
                    <a:lnTo>
                      <a:pt x="4028" y="2761"/>
                    </a:lnTo>
                    <a:lnTo>
                      <a:pt x="3008" y="1917"/>
                    </a:lnTo>
                    <a:lnTo>
                      <a:pt x="2206" y="2465"/>
                    </a:lnTo>
                    <a:lnTo>
                      <a:pt x="2183" y="2382"/>
                    </a:lnTo>
                    <a:lnTo>
                      <a:pt x="2153" y="2300"/>
                    </a:lnTo>
                    <a:lnTo>
                      <a:pt x="2113" y="2220"/>
                    </a:lnTo>
                    <a:lnTo>
                      <a:pt x="2064" y="2145"/>
                    </a:lnTo>
                    <a:lnTo>
                      <a:pt x="2005" y="2074"/>
                    </a:lnTo>
                    <a:lnTo>
                      <a:pt x="1939" y="2010"/>
                    </a:lnTo>
                    <a:lnTo>
                      <a:pt x="1867" y="1953"/>
                    </a:lnTo>
                    <a:lnTo>
                      <a:pt x="1791" y="1908"/>
                    </a:lnTo>
                    <a:lnTo>
                      <a:pt x="1710" y="1870"/>
                    </a:lnTo>
                    <a:lnTo>
                      <a:pt x="1628" y="1841"/>
                    </a:lnTo>
                    <a:lnTo>
                      <a:pt x="1543" y="1820"/>
                    </a:lnTo>
                    <a:lnTo>
                      <a:pt x="1456" y="1811"/>
                    </a:lnTo>
                    <a:lnTo>
                      <a:pt x="1368" y="1809"/>
                    </a:lnTo>
                    <a:lnTo>
                      <a:pt x="1283" y="1817"/>
                    </a:lnTo>
                    <a:lnTo>
                      <a:pt x="1196" y="1834"/>
                    </a:lnTo>
                    <a:lnTo>
                      <a:pt x="1112" y="1860"/>
                    </a:lnTo>
                    <a:lnTo>
                      <a:pt x="1031" y="1894"/>
                    </a:lnTo>
                    <a:lnTo>
                      <a:pt x="953" y="1938"/>
                    </a:lnTo>
                    <a:lnTo>
                      <a:pt x="879" y="1993"/>
                    </a:lnTo>
                    <a:lnTo>
                      <a:pt x="0" y="1636"/>
                    </a:lnTo>
                    <a:lnTo>
                      <a:pt x="136" y="320"/>
                    </a:lnTo>
                    <a:lnTo>
                      <a:pt x="280" y="248"/>
                    </a:lnTo>
                    <a:lnTo>
                      <a:pt x="426" y="186"/>
                    </a:lnTo>
                    <a:lnTo>
                      <a:pt x="574" y="131"/>
                    </a:lnTo>
                    <a:lnTo>
                      <a:pt x="726" y="87"/>
                    </a:lnTo>
                    <a:lnTo>
                      <a:pt x="877" y="51"/>
                    </a:lnTo>
                    <a:lnTo>
                      <a:pt x="1033" y="24"/>
                    </a:lnTo>
                    <a:lnTo>
                      <a:pt x="1188" y="7"/>
                    </a:lnTo>
                    <a:lnTo>
                      <a:pt x="1344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4400"/>
              </a:p>
            </p:txBody>
          </p:sp>
          <p:sp>
            <p:nvSpPr>
              <p:cNvPr id="116" name="Freeform 8">
                <a:extLst>
                  <a:ext uri="{FF2B5EF4-FFF2-40B4-BE49-F238E27FC236}">
                    <a16:creationId xmlns:a16="http://schemas.microsoft.com/office/drawing/2014/main" id="{F16C0802-9B2A-0939-ACC9-4CC4ACDC2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888" y="3535363"/>
                <a:ext cx="3575050" cy="2576513"/>
              </a:xfrm>
              <a:custGeom>
                <a:avLst/>
                <a:gdLst>
                  <a:gd name="T0" fmla="*/ 4504 w 4504"/>
                  <a:gd name="T1" fmla="*/ 840 h 3247"/>
                  <a:gd name="T2" fmla="*/ 4463 w 4504"/>
                  <a:gd name="T3" fmla="*/ 1130 h 3247"/>
                  <a:gd name="T4" fmla="*/ 4389 w 4504"/>
                  <a:gd name="T5" fmla="*/ 1415 h 3247"/>
                  <a:gd name="T6" fmla="*/ 4284 w 4504"/>
                  <a:gd name="T7" fmla="*/ 1690 h 3247"/>
                  <a:gd name="T8" fmla="*/ 4148 w 4504"/>
                  <a:gd name="T9" fmla="*/ 1955 h 3247"/>
                  <a:gd name="T10" fmla="*/ 3979 w 4504"/>
                  <a:gd name="T11" fmla="*/ 2206 h 3247"/>
                  <a:gd name="T12" fmla="*/ 3778 w 4504"/>
                  <a:gd name="T13" fmla="*/ 2439 h 3247"/>
                  <a:gd name="T14" fmla="*/ 3543 w 4504"/>
                  <a:gd name="T15" fmla="*/ 2655 h 3247"/>
                  <a:gd name="T16" fmla="*/ 3284 w 4504"/>
                  <a:gd name="T17" fmla="*/ 2843 h 3247"/>
                  <a:gd name="T18" fmla="*/ 3007 w 4504"/>
                  <a:gd name="T19" fmla="*/ 2995 h 3247"/>
                  <a:gd name="T20" fmla="*/ 2719 w 4504"/>
                  <a:gd name="T21" fmla="*/ 3110 h 3247"/>
                  <a:gd name="T22" fmla="*/ 2421 w 4504"/>
                  <a:gd name="T23" fmla="*/ 3192 h 3247"/>
                  <a:gd name="T24" fmla="*/ 2118 w 4504"/>
                  <a:gd name="T25" fmla="*/ 3237 h 3247"/>
                  <a:gd name="T26" fmla="*/ 1812 w 4504"/>
                  <a:gd name="T27" fmla="*/ 3247 h 3247"/>
                  <a:gd name="T28" fmla="*/ 1509 w 4504"/>
                  <a:gd name="T29" fmla="*/ 3220 h 3247"/>
                  <a:gd name="T30" fmla="*/ 1210 w 4504"/>
                  <a:gd name="T31" fmla="*/ 3160 h 3247"/>
                  <a:gd name="T32" fmla="*/ 916 w 4504"/>
                  <a:gd name="T33" fmla="*/ 3065 h 3247"/>
                  <a:gd name="T34" fmla="*/ 635 w 4504"/>
                  <a:gd name="T35" fmla="*/ 2934 h 3247"/>
                  <a:gd name="T36" fmla="*/ 368 w 4504"/>
                  <a:gd name="T37" fmla="*/ 2771 h 3247"/>
                  <a:gd name="T38" fmla="*/ 118 w 4504"/>
                  <a:gd name="T39" fmla="*/ 2572 h 3247"/>
                  <a:gd name="T40" fmla="*/ 1312 w 4504"/>
                  <a:gd name="T41" fmla="*/ 2282 h 3247"/>
                  <a:gd name="T42" fmla="*/ 1534 w 4504"/>
                  <a:gd name="T43" fmla="*/ 1362 h 3247"/>
                  <a:gd name="T44" fmla="*/ 1699 w 4504"/>
                  <a:gd name="T45" fmla="*/ 1419 h 3247"/>
                  <a:gd name="T46" fmla="*/ 1871 w 4504"/>
                  <a:gd name="T47" fmla="*/ 1440 h 3247"/>
                  <a:gd name="T48" fmla="*/ 2046 w 4504"/>
                  <a:gd name="T49" fmla="*/ 1422 h 3247"/>
                  <a:gd name="T50" fmla="*/ 2212 w 4504"/>
                  <a:gd name="T51" fmla="*/ 1369 h 3247"/>
                  <a:gd name="T52" fmla="*/ 2370 w 4504"/>
                  <a:gd name="T53" fmla="*/ 1278 h 3247"/>
                  <a:gd name="T54" fmla="*/ 2502 w 4504"/>
                  <a:gd name="T55" fmla="*/ 1157 h 3247"/>
                  <a:gd name="T56" fmla="*/ 2601 w 4504"/>
                  <a:gd name="T57" fmla="*/ 1017 h 3247"/>
                  <a:gd name="T58" fmla="*/ 2667 w 4504"/>
                  <a:gd name="T59" fmla="*/ 863 h 3247"/>
                  <a:gd name="T60" fmla="*/ 2702 w 4504"/>
                  <a:gd name="T61" fmla="*/ 700 h 3247"/>
                  <a:gd name="T62" fmla="*/ 2702 w 4504"/>
                  <a:gd name="T63" fmla="*/ 535 h 3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04" h="3247">
                    <a:moveTo>
                      <a:pt x="3484" y="0"/>
                    </a:moveTo>
                    <a:lnTo>
                      <a:pt x="4504" y="840"/>
                    </a:lnTo>
                    <a:lnTo>
                      <a:pt x="4487" y="986"/>
                    </a:lnTo>
                    <a:lnTo>
                      <a:pt x="4463" y="1130"/>
                    </a:lnTo>
                    <a:lnTo>
                      <a:pt x="4430" y="1273"/>
                    </a:lnTo>
                    <a:lnTo>
                      <a:pt x="4389" y="1415"/>
                    </a:lnTo>
                    <a:lnTo>
                      <a:pt x="4341" y="1553"/>
                    </a:lnTo>
                    <a:lnTo>
                      <a:pt x="4284" y="1690"/>
                    </a:lnTo>
                    <a:lnTo>
                      <a:pt x="4220" y="1825"/>
                    </a:lnTo>
                    <a:lnTo>
                      <a:pt x="4148" y="1955"/>
                    </a:lnTo>
                    <a:lnTo>
                      <a:pt x="4066" y="2082"/>
                    </a:lnTo>
                    <a:lnTo>
                      <a:pt x="3979" y="2206"/>
                    </a:lnTo>
                    <a:lnTo>
                      <a:pt x="3883" y="2323"/>
                    </a:lnTo>
                    <a:lnTo>
                      <a:pt x="3778" y="2439"/>
                    </a:lnTo>
                    <a:lnTo>
                      <a:pt x="3666" y="2549"/>
                    </a:lnTo>
                    <a:lnTo>
                      <a:pt x="3543" y="2655"/>
                    </a:lnTo>
                    <a:lnTo>
                      <a:pt x="3416" y="2754"/>
                    </a:lnTo>
                    <a:lnTo>
                      <a:pt x="3284" y="2843"/>
                    </a:lnTo>
                    <a:lnTo>
                      <a:pt x="3147" y="2922"/>
                    </a:lnTo>
                    <a:lnTo>
                      <a:pt x="3007" y="2995"/>
                    </a:lnTo>
                    <a:lnTo>
                      <a:pt x="2865" y="3057"/>
                    </a:lnTo>
                    <a:lnTo>
                      <a:pt x="2719" y="3110"/>
                    </a:lnTo>
                    <a:lnTo>
                      <a:pt x="2571" y="3156"/>
                    </a:lnTo>
                    <a:lnTo>
                      <a:pt x="2421" y="3192"/>
                    </a:lnTo>
                    <a:lnTo>
                      <a:pt x="2269" y="3218"/>
                    </a:lnTo>
                    <a:lnTo>
                      <a:pt x="2118" y="3237"/>
                    </a:lnTo>
                    <a:lnTo>
                      <a:pt x="1966" y="3245"/>
                    </a:lnTo>
                    <a:lnTo>
                      <a:pt x="1812" y="3247"/>
                    </a:lnTo>
                    <a:lnTo>
                      <a:pt x="1661" y="3237"/>
                    </a:lnTo>
                    <a:lnTo>
                      <a:pt x="1509" y="3220"/>
                    </a:lnTo>
                    <a:lnTo>
                      <a:pt x="1357" y="3196"/>
                    </a:lnTo>
                    <a:lnTo>
                      <a:pt x="1210" y="3160"/>
                    </a:lnTo>
                    <a:lnTo>
                      <a:pt x="1062" y="3118"/>
                    </a:lnTo>
                    <a:lnTo>
                      <a:pt x="916" y="3065"/>
                    </a:lnTo>
                    <a:lnTo>
                      <a:pt x="774" y="3004"/>
                    </a:lnTo>
                    <a:lnTo>
                      <a:pt x="635" y="2934"/>
                    </a:lnTo>
                    <a:lnTo>
                      <a:pt x="499" y="2856"/>
                    </a:lnTo>
                    <a:lnTo>
                      <a:pt x="368" y="2771"/>
                    </a:lnTo>
                    <a:lnTo>
                      <a:pt x="241" y="2674"/>
                    </a:lnTo>
                    <a:lnTo>
                      <a:pt x="118" y="2572"/>
                    </a:lnTo>
                    <a:lnTo>
                      <a:pt x="0" y="2458"/>
                    </a:lnTo>
                    <a:lnTo>
                      <a:pt x="1312" y="2282"/>
                    </a:lnTo>
                    <a:lnTo>
                      <a:pt x="1454" y="1322"/>
                    </a:lnTo>
                    <a:lnTo>
                      <a:pt x="1534" y="1362"/>
                    </a:lnTo>
                    <a:lnTo>
                      <a:pt x="1615" y="1396"/>
                    </a:lnTo>
                    <a:lnTo>
                      <a:pt x="1699" y="1419"/>
                    </a:lnTo>
                    <a:lnTo>
                      <a:pt x="1786" y="1434"/>
                    </a:lnTo>
                    <a:lnTo>
                      <a:pt x="1871" y="1440"/>
                    </a:lnTo>
                    <a:lnTo>
                      <a:pt x="1958" y="1436"/>
                    </a:lnTo>
                    <a:lnTo>
                      <a:pt x="2046" y="1422"/>
                    </a:lnTo>
                    <a:lnTo>
                      <a:pt x="2131" y="1400"/>
                    </a:lnTo>
                    <a:lnTo>
                      <a:pt x="2212" y="1369"/>
                    </a:lnTo>
                    <a:lnTo>
                      <a:pt x="2292" y="1328"/>
                    </a:lnTo>
                    <a:lnTo>
                      <a:pt x="2370" y="1278"/>
                    </a:lnTo>
                    <a:lnTo>
                      <a:pt x="2440" y="1220"/>
                    </a:lnTo>
                    <a:lnTo>
                      <a:pt x="2502" y="1157"/>
                    </a:lnTo>
                    <a:lnTo>
                      <a:pt x="2556" y="1089"/>
                    </a:lnTo>
                    <a:lnTo>
                      <a:pt x="2601" y="1017"/>
                    </a:lnTo>
                    <a:lnTo>
                      <a:pt x="2637" y="941"/>
                    </a:lnTo>
                    <a:lnTo>
                      <a:pt x="2667" y="863"/>
                    </a:lnTo>
                    <a:lnTo>
                      <a:pt x="2688" y="782"/>
                    </a:lnTo>
                    <a:lnTo>
                      <a:pt x="2702" y="700"/>
                    </a:lnTo>
                    <a:lnTo>
                      <a:pt x="2705" y="618"/>
                    </a:lnTo>
                    <a:lnTo>
                      <a:pt x="2702" y="535"/>
                    </a:lnTo>
                    <a:lnTo>
                      <a:pt x="3484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4400"/>
              </a:p>
            </p:txBody>
          </p:sp>
          <p:sp>
            <p:nvSpPr>
              <p:cNvPr id="117" name="Freeform 9">
                <a:extLst>
                  <a:ext uri="{FF2B5EF4-FFF2-40B4-BE49-F238E27FC236}">
                    <a16:creationId xmlns:a16="http://schemas.microsoft.com/office/drawing/2014/main" id="{81588E3E-C0A4-C673-931A-464C1F716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863" y="1814513"/>
                <a:ext cx="4408487" cy="4410075"/>
              </a:xfrm>
              <a:custGeom>
                <a:avLst/>
                <a:gdLst>
                  <a:gd name="T0" fmla="*/ 3139 w 5555"/>
                  <a:gd name="T1" fmla="*/ 24 h 5556"/>
                  <a:gd name="T2" fmla="*/ 3653 w 5555"/>
                  <a:gd name="T3" fmla="*/ 142 h 5556"/>
                  <a:gd name="T4" fmla="*/ 4127 w 5555"/>
                  <a:gd name="T5" fmla="*/ 351 h 5556"/>
                  <a:gd name="T6" fmla="*/ 4550 w 5555"/>
                  <a:gd name="T7" fmla="*/ 643 h 5556"/>
                  <a:gd name="T8" fmla="*/ 4912 w 5555"/>
                  <a:gd name="T9" fmla="*/ 1003 h 5556"/>
                  <a:gd name="T10" fmla="*/ 5202 w 5555"/>
                  <a:gd name="T11" fmla="*/ 1426 h 5556"/>
                  <a:gd name="T12" fmla="*/ 5412 w 5555"/>
                  <a:gd name="T13" fmla="*/ 1900 h 5556"/>
                  <a:gd name="T14" fmla="*/ 5530 w 5555"/>
                  <a:gd name="T15" fmla="*/ 2416 h 5556"/>
                  <a:gd name="T16" fmla="*/ 5547 w 5555"/>
                  <a:gd name="T17" fmla="*/ 2960 h 5556"/>
                  <a:gd name="T18" fmla="*/ 5462 w 5555"/>
                  <a:gd name="T19" fmla="*/ 3487 h 5556"/>
                  <a:gd name="T20" fmla="*/ 5282 w 5555"/>
                  <a:gd name="T21" fmla="*/ 3976 h 5556"/>
                  <a:gd name="T22" fmla="*/ 5018 w 5555"/>
                  <a:gd name="T23" fmla="*/ 4416 h 5556"/>
                  <a:gd name="T24" fmla="*/ 4679 w 5555"/>
                  <a:gd name="T25" fmla="*/ 4801 h 5556"/>
                  <a:gd name="T26" fmla="*/ 4275 w 5555"/>
                  <a:gd name="T27" fmla="*/ 5116 h 5556"/>
                  <a:gd name="T28" fmla="*/ 3816 w 5555"/>
                  <a:gd name="T29" fmla="*/ 5353 h 5556"/>
                  <a:gd name="T30" fmla="*/ 3314 w 5555"/>
                  <a:gd name="T31" fmla="*/ 5503 h 5556"/>
                  <a:gd name="T32" fmla="*/ 2777 w 5555"/>
                  <a:gd name="T33" fmla="*/ 5556 h 5556"/>
                  <a:gd name="T34" fmla="*/ 2770 w 5555"/>
                  <a:gd name="T35" fmla="*/ 5446 h 5556"/>
                  <a:gd name="T36" fmla="*/ 2956 w 5555"/>
                  <a:gd name="T37" fmla="*/ 5391 h 5556"/>
                  <a:gd name="T38" fmla="*/ 3473 w 5555"/>
                  <a:gd name="T39" fmla="*/ 5304 h 5556"/>
                  <a:gd name="T40" fmla="*/ 3949 w 5555"/>
                  <a:gd name="T41" fmla="*/ 5120 h 5556"/>
                  <a:gd name="T42" fmla="*/ 4377 w 5555"/>
                  <a:gd name="T43" fmla="*/ 4851 h 5556"/>
                  <a:gd name="T44" fmla="*/ 4743 w 5555"/>
                  <a:gd name="T45" fmla="*/ 4507 h 5556"/>
                  <a:gd name="T46" fmla="*/ 5039 w 5555"/>
                  <a:gd name="T47" fmla="*/ 4100 h 5556"/>
                  <a:gd name="T48" fmla="*/ 5251 w 5555"/>
                  <a:gd name="T49" fmla="*/ 3637 h 5556"/>
                  <a:gd name="T50" fmla="*/ 5373 w 5555"/>
                  <a:gd name="T51" fmla="*/ 3132 h 5556"/>
                  <a:gd name="T52" fmla="*/ 5390 w 5555"/>
                  <a:gd name="T53" fmla="*/ 2598 h 5556"/>
                  <a:gd name="T54" fmla="*/ 5302 w 5555"/>
                  <a:gd name="T55" fmla="*/ 2082 h 5556"/>
                  <a:gd name="T56" fmla="*/ 5119 w 5555"/>
                  <a:gd name="T57" fmla="*/ 1604 h 5556"/>
                  <a:gd name="T58" fmla="*/ 4849 w 5555"/>
                  <a:gd name="T59" fmla="*/ 1177 h 5556"/>
                  <a:gd name="T60" fmla="*/ 4506 w 5555"/>
                  <a:gd name="T61" fmla="*/ 811 h 5556"/>
                  <a:gd name="T62" fmla="*/ 4099 w 5555"/>
                  <a:gd name="T63" fmla="*/ 515 h 5556"/>
                  <a:gd name="T64" fmla="*/ 3636 w 5555"/>
                  <a:gd name="T65" fmla="*/ 303 h 5556"/>
                  <a:gd name="T66" fmla="*/ 3132 w 5555"/>
                  <a:gd name="T67" fmla="*/ 182 h 5556"/>
                  <a:gd name="T68" fmla="*/ 2599 w 5555"/>
                  <a:gd name="T69" fmla="*/ 163 h 5556"/>
                  <a:gd name="T70" fmla="*/ 2082 w 5555"/>
                  <a:gd name="T71" fmla="*/ 252 h 5556"/>
                  <a:gd name="T72" fmla="*/ 1604 w 5555"/>
                  <a:gd name="T73" fmla="*/ 436 h 5556"/>
                  <a:gd name="T74" fmla="*/ 1177 w 5555"/>
                  <a:gd name="T75" fmla="*/ 703 h 5556"/>
                  <a:gd name="T76" fmla="*/ 811 w 5555"/>
                  <a:gd name="T77" fmla="*/ 1048 h 5556"/>
                  <a:gd name="T78" fmla="*/ 516 w 5555"/>
                  <a:gd name="T79" fmla="*/ 1456 h 5556"/>
                  <a:gd name="T80" fmla="*/ 302 w 5555"/>
                  <a:gd name="T81" fmla="*/ 1919 h 5556"/>
                  <a:gd name="T82" fmla="*/ 182 w 5555"/>
                  <a:gd name="T83" fmla="*/ 2423 h 5556"/>
                  <a:gd name="T84" fmla="*/ 161 w 5555"/>
                  <a:gd name="T85" fmla="*/ 2928 h 5556"/>
                  <a:gd name="T86" fmla="*/ 224 w 5555"/>
                  <a:gd name="T87" fmla="*/ 3360 h 5556"/>
                  <a:gd name="T88" fmla="*/ 108 w 5555"/>
                  <a:gd name="T89" fmla="*/ 3544 h 5556"/>
                  <a:gd name="T90" fmla="*/ 17 w 5555"/>
                  <a:gd name="T91" fmla="*/ 3093 h 5556"/>
                  <a:gd name="T92" fmla="*/ 6 w 5555"/>
                  <a:gd name="T93" fmla="*/ 2596 h 5556"/>
                  <a:gd name="T94" fmla="*/ 91 w 5555"/>
                  <a:gd name="T95" fmla="*/ 2069 h 5556"/>
                  <a:gd name="T96" fmla="*/ 271 w 5555"/>
                  <a:gd name="T97" fmla="*/ 1579 h 5556"/>
                  <a:gd name="T98" fmla="*/ 537 w 5555"/>
                  <a:gd name="T99" fmla="*/ 1138 h 5556"/>
                  <a:gd name="T100" fmla="*/ 876 w 5555"/>
                  <a:gd name="T101" fmla="*/ 754 h 5556"/>
                  <a:gd name="T102" fmla="*/ 1280 w 5555"/>
                  <a:gd name="T103" fmla="*/ 440 h 5556"/>
                  <a:gd name="T104" fmla="*/ 1737 w 5555"/>
                  <a:gd name="T105" fmla="*/ 203 h 5556"/>
                  <a:gd name="T106" fmla="*/ 2241 w 5555"/>
                  <a:gd name="T107" fmla="*/ 53 h 5556"/>
                  <a:gd name="T108" fmla="*/ 2777 w 5555"/>
                  <a:gd name="T109" fmla="*/ 0 h 5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55" h="5556">
                    <a:moveTo>
                      <a:pt x="2777" y="0"/>
                    </a:moveTo>
                    <a:lnTo>
                      <a:pt x="2959" y="5"/>
                    </a:lnTo>
                    <a:lnTo>
                      <a:pt x="3139" y="24"/>
                    </a:lnTo>
                    <a:lnTo>
                      <a:pt x="3314" y="53"/>
                    </a:lnTo>
                    <a:lnTo>
                      <a:pt x="3486" y="93"/>
                    </a:lnTo>
                    <a:lnTo>
                      <a:pt x="3653" y="142"/>
                    </a:lnTo>
                    <a:lnTo>
                      <a:pt x="3816" y="203"/>
                    </a:lnTo>
                    <a:lnTo>
                      <a:pt x="3975" y="273"/>
                    </a:lnTo>
                    <a:lnTo>
                      <a:pt x="4127" y="351"/>
                    </a:lnTo>
                    <a:lnTo>
                      <a:pt x="4275" y="440"/>
                    </a:lnTo>
                    <a:lnTo>
                      <a:pt x="4415" y="536"/>
                    </a:lnTo>
                    <a:lnTo>
                      <a:pt x="4550" y="643"/>
                    </a:lnTo>
                    <a:lnTo>
                      <a:pt x="4679" y="754"/>
                    </a:lnTo>
                    <a:lnTo>
                      <a:pt x="4798" y="876"/>
                    </a:lnTo>
                    <a:lnTo>
                      <a:pt x="4912" y="1003"/>
                    </a:lnTo>
                    <a:lnTo>
                      <a:pt x="5018" y="1138"/>
                    </a:lnTo>
                    <a:lnTo>
                      <a:pt x="5115" y="1280"/>
                    </a:lnTo>
                    <a:lnTo>
                      <a:pt x="5202" y="1426"/>
                    </a:lnTo>
                    <a:lnTo>
                      <a:pt x="5282" y="1579"/>
                    </a:lnTo>
                    <a:lnTo>
                      <a:pt x="5352" y="1737"/>
                    </a:lnTo>
                    <a:lnTo>
                      <a:pt x="5412" y="1900"/>
                    </a:lnTo>
                    <a:lnTo>
                      <a:pt x="5462" y="2069"/>
                    </a:lnTo>
                    <a:lnTo>
                      <a:pt x="5502" y="2241"/>
                    </a:lnTo>
                    <a:lnTo>
                      <a:pt x="5530" y="2416"/>
                    </a:lnTo>
                    <a:lnTo>
                      <a:pt x="5547" y="2596"/>
                    </a:lnTo>
                    <a:lnTo>
                      <a:pt x="5555" y="2778"/>
                    </a:lnTo>
                    <a:lnTo>
                      <a:pt x="5547" y="2960"/>
                    </a:lnTo>
                    <a:lnTo>
                      <a:pt x="5530" y="3140"/>
                    </a:lnTo>
                    <a:lnTo>
                      <a:pt x="5502" y="3315"/>
                    </a:lnTo>
                    <a:lnTo>
                      <a:pt x="5462" y="3487"/>
                    </a:lnTo>
                    <a:lnTo>
                      <a:pt x="5412" y="3654"/>
                    </a:lnTo>
                    <a:lnTo>
                      <a:pt x="5352" y="3817"/>
                    </a:lnTo>
                    <a:lnTo>
                      <a:pt x="5282" y="3976"/>
                    </a:lnTo>
                    <a:lnTo>
                      <a:pt x="5202" y="4128"/>
                    </a:lnTo>
                    <a:lnTo>
                      <a:pt x="5115" y="4276"/>
                    </a:lnTo>
                    <a:lnTo>
                      <a:pt x="5018" y="4416"/>
                    </a:lnTo>
                    <a:lnTo>
                      <a:pt x="4912" y="4551"/>
                    </a:lnTo>
                    <a:lnTo>
                      <a:pt x="4798" y="4680"/>
                    </a:lnTo>
                    <a:lnTo>
                      <a:pt x="4679" y="4801"/>
                    </a:lnTo>
                    <a:lnTo>
                      <a:pt x="4550" y="4913"/>
                    </a:lnTo>
                    <a:lnTo>
                      <a:pt x="4415" y="5019"/>
                    </a:lnTo>
                    <a:lnTo>
                      <a:pt x="4275" y="5116"/>
                    </a:lnTo>
                    <a:lnTo>
                      <a:pt x="4127" y="5203"/>
                    </a:lnTo>
                    <a:lnTo>
                      <a:pt x="3975" y="5283"/>
                    </a:lnTo>
                    <a:lnTo>
                      <a:pt x="3816" y="5353"/>
                    </a:lnTo>
                    <a:lnTo>
                      <a:pt x="3653" y="5414"/>
                    </a:lnTo>
                    <a:lnTo>
                      <a:pt x="3486" y="5463"/>
                    </a:lnTo>
                    <a:lnTo>
                      <a:pt x="3314" y="5503"/>
                    </a:lnTo>
                    <a:lnTo>
                      <a:pt x="3139" y="5531"/>
                    </a:lnTo>
                    <a:lnTo>
                      <a:pt x="2959" y="5550"/>
                    </a:lnTo>
                    <a:lnTo>
                      <a:pt x="2777" y="5556"/>
                    </a:lnTo>
                    <a:lnTo>
                      <a:pt x="2768" y="5556"/>
                    </a:lnTo>
                    <a:lnTo>
                      <a:pt x="2772" y="5493"/>
                    </a:lnTo>
                    <a:lnTo>
                      <a:pt x="2770" y="5446"/>
                    </a:lnTo>
                    <a:lnTo>
                      <a:pt x="2764" y="5399"/>
                    </a:lnTo>
                    <a:lnTo>
                      <a:pt x="2777" y="5399"/>
                    </a:lnTo>
                    <a:lnTo>
                      <a:pt x="2956" y="5391"/>
                    </a:lnTo>
                    <a:lnTo>
                      <a:pt x="3132" y="5374"/>
                    </a:lnTo>
                    <a:lnTo>
                      <a:pt x="3304" y="5346"/>
                    </a:lnTo>
                    <a:lnTo>
                      <a:pt x="3473" y="5304"/>
                    </a:lnTo>
                    <a:lnTo>
                      <a:pt x="3636" y="5253"/>
                    </a:lnTo>
                    <a:lnTo>
                      <a:pt x="3795" y="5192"/>
                    </a:lnTo>
                    <a:lnTo>
                      <a:pt x="3949" y="5120"/>
                    </a:lnTo>
                    <a:lnTo>
                      <a:pt x="4099" y="5040"/>
                    </a:lnTo>
                    <a:lnTo>
                      <a:pt x="4241" y="4949"/>
                    </a:lnTo>
                    <a:lnTo>
                      <a:pt x="4377" y="4851"/>
                    </a:lnTo>
                    <a:lnTo>
                      <a:pt x="4506" y="4744"/>
                    </a:lnTo>
                    <a:lnTo>
                      <a:pt x="4628" y="4629"/>
                    </a:lnTo>
                    <a:lnTo>
                      <a:pt x="4743" y="4507"/>
                    </a:lnTo>
                    <a:lnTo>
                      <a:pt x="4849" y="4378"/>
                    </a:lnTo>
                    <a:lnTo>
                      <a:pt x="4948" y="4242"/>
                    </a:lnTo>
                    <a:lnTo>
                      <a:pt x="5039" y="4100"/>
                    </a:lnTo>
                    <a:lnTo>
                      <a:pt x="5119" y="3950"/>
                    </a:lnTo>
                    <a:lnTo>
                      <a:pt x="5191" y="3796"/>
                    </a:lnTo>
                    <a:lnTo>
                      <a:pt x="5251" y="3637"/>
                    </a:lnTo>
                    <a:lnTo>
                      <a:pt x="5302" y="3474"/>
                    </a:lnTo>
                    <a:lnTo>
                      <a:pt x="5342" y="3305"/>
                    </a:lnTo>
                    <a:lnTo>
                      <a:pt x="5373" y="3132"/>
                    </a:lnTo>
                    <a:lnTo>
                      <a:pt x="5390" y="2956"/>
                    </a:lnTo>
                    <a:lnTo>
                      <a:pt x="5397" y="2778"/>
                    </a:lnTo>
                    <a:lnTo>
                      <a:pt x="5390" y="2598"/>
                    </a:lnTo>
                    <a:lnTo>
                      <a:pt x="5373" y="2423"/>
                    </a:lnTo>
                    <a:lnTo>
                      <a:pt x="5342" y="2251"/>
                    </a:lnTo>
                    <a:lnTo>
                      <a:pt x="5302" y="2082"/>
                    </a:lnTo>
                    <a:lnTo>
                      <a:pt x="5251" y="1919"/>
                    </a:lnTo>
                    <a:lnTo>
                      <a:pt x="5191" y="1760"/>
                    </a:lnTo>
                    <a:lnTo>
                      <a:pt x="5119" y="1604"/>
                    </a:lnTo>
                    <a:lnTo>
                      <a:pt x="5039" y="1456"/>
                    </a:lnTo>
                    <a:lnTo>
                      <a:pt x="4948" y="1314"/>
                    </a:lnTo>
                    <a:lnTo>
                      <a:pt x="4849" y="1177"/>
                    </a:lnTo>
                    <a:lnTo>
                      <a:pt x="4743" y="1048"/>
                    </a:lnTo>
                    <a:lnTo>
                      <a:pt x="4628" y="925"/>
                    </a:lnTo>
                    <a:lnTo>
                      <a:pt x="4506" y="811"/>
                    </a:lnTo>
                    <a:lnTo>
                      <a:pt x="4377" y="703"/>
                    </a:lnTo>
                    <a:lnTo>
                      <a:pt x="4241" y="605"/>
                    </a:lnTo>
                    <a:lnTo>
                      <a:pt x="4099" y="515"/>
                    </a:lnTo>
                    <a:lnTo>
                      <a:pt x="3949" y="436"/>
                    </a:lnTo>
                    <a:lnTo>
                      <a:pt x="3795" y="364"/>
                    </a:lnTo>
                    <a:lnTo>
                      <a:pt x="3636" y="303"/>
                    </a:lnTo>
                    <a:lnTo>
                      <a:pt x="3473" y="252"/>
                    </a:lnTo>
                    <a:lnTo>
                      <a:pt x="3304" y="210"/>
                    </a:lnTo>
                    <a:lnTo>
                      <a:pt x="3132" y="182"/>
                    </a:lnTo>
                    <a:lnTo>
                      <a:pt x="2956" y="163"/>
                    </a:lnTo>
                    <a:lnTo>
                      <a:pt x="2777" y="157"/>
                    </a:lnTo>
                    <a:lnTo>
                      <a:pt x="2599" y="163"/>
                    </a:lnTo>
                    <a:lnTo>
                      <a:pt x="2423" y="182"/>
                    </a:lnTo>
                    <a:lnTo>
                      <a:pt x="2250" y="210"/>
                    </a:lnTo>
                    <a:lnTo>
                      <a:pt x="2082" y="252"/>
                    </a:lnTo>
                    <a:lnTo>
                      <a:pt x="1919" y="303"/>
                    </a:lnTo>
                    <a:lnTo>
                      <a:pt x="1759" y="364"/>
                    </a:lnTo>
                    <a:lnTo>
                      <a:pt x="1604" y="436"/>
                    </a:lnTo>
                    <a:lnTo>
                      <a:pt x="1456" y="515"/>
                    </a:lnTo>
                    <a:lnTo>
                      <a:pt x="1314" y="605"/>
                    </a:lnTo>
                    <a:lnTo>
                      <a:pt x="1177" y="703"/>
                    </a:lnTo>
                    <a:lnTo>
                      <a:pt x="1048" y="811"/>
                    </a:lnTo>
                    <a:lnTo>
                      <a:pt x="925" y="925"/>
                    </a:lnTo>
                    <a:lnTo>
                      <a:pt x="811" y="1048"/>
                    </a:lnTo>
                    <a:lnTo>
                      <a:pt x="703" y="1177"/>
                    </a:lnTo>
                    <a:lnTo>
                      <a:pt x="605" y="1314"/>
                    </a:lnTo>
                    <a:lnTo>
                      <a:pt x="516" y="1456"/>
                    </a:lnTo>
                    <a:lnTo>
                      <a:pt x="434" y="1604"/>
                    </a:lnTo>
                    <a:lnTo>
                      <a:pt x="364" y="1760"/>
                    </a:lnTo>
                    <a:lnTo>
                      <a:pt x="302" y="1919"/>
                    </a:lnTo>
                    <a:lnTo>
                      <a:pt x="252" y="2082"/>
                    </a:lnTo>
                    <a:lnTo>
                      <a:pt x="211" y="2251"/>
                    </a:lnTo>
                    <a:lnTo>
                      <a:pt x="182" y="2423"/>
                    </a:lnTo>
                    <a:lnTo>
                      <a:pt x="163" y="2598"/>
                    </a:lnTo>
                    <a:lnTo>
                      <a:pt x="157" y="2778"/>
                    </a:lnTo>
                    <a:lnTo>
                      <a:pt x="161" y="2928"/>
                    </a:lnTo>
                    <a:lnTo>
                      <a:pt x="175" y="3074"/>
                    </a:lnTo>
                    <a:lnTo>
                      <a:pt x="195" y="3218"/>
                    </a:lnTo>
                    <a:lnTo>
                      <a:pt x="224" y="3360"/>
                    </a:lnTo>
                    <a:lnTo>
                      <a:pt x="260" y="3500"/>
                    </a:lnTo>
                    <a:lnTo>
                      <a:pt x="182" y="3517"/>
                    </a:lnTo>
                    <a:lnTo>
                      <a:pt x="108" y="3544"/>
                    </a:lnTo>
                    <a:lnTo>
                      <a:pt x="70" y="3396"/>
                    </a:lnTo>
                    <a:lnTo>
                      <a:pt x="40" y="3246"/>
                    </a:lnTo>
                    <a:lnTo>
                      <a:pt x="17" y="3093"/>
                    </a:lnTo>
                    <a:lnTo>
                      <a:pt x="4" y="2935"/>
                    </a:lnTo>
                    <a:lnTo>
                      <a:pt x="0" y="2778"/>
                    </a:lnTo>
                    <a:lnTo>
                      <a:pt x="6" y="2596"/>
                    </a:lnTo>
                    <a:lnTo>
                      <a:pt x="23" y="2416"/>
                    </a:lnTo>
                    <a:lnTo>
                      <a:pt x="53" y="2241"/>
                    </a:lnTo>
                    <a:lnTo>
                      <a:pt x="91" y="2069"/>
                    </a:lnTo>
                    <a:lnTo>
                      <a:pt x="142" y="1900"/>
                    </a:lnTo>
                    <a:lnTo>
                      <a:pt x="203" y="1737"/>
                    </a:lnTo>
                    <a:lnTo>
                      <a:pt x="271" y="1579"/>
                    </a:lnTo>
                    <a:lnTo>
                      <a:pt x="351" y="1426"/>
                    </a:lnTo>
                    <a:lnTo>
                      <a:pt x="440" y="1280"/>
                    </a:lnTo>
                    <a:lnTo>
                      <a:pt x="537" y="1138"/>
                    </a:lnTo>
                    <a:lnTo>
                      <a:pt x="643" y="1003"/>
                    </a:lnTo>
                    <a:lnTo>
                      <a:pt x="755" y="876"/>
                    </a:lnTo>
                    <a:lnTo>
                      <a:pt x="876" y="754"/>
                    </a:lnTo>
                    <a:lnTo>
                      <a:pt x="1003" y="643"/>
                    </a:lnTo>
                    <a:lnTo>
                      <a:pt x="1138" y="536"/>
                    </a:lnTo>
                    <a:lnTo>
                      <a:pt x="1280" y="440"/>
                    </a:lnTo>
                    <a:lnTo>
                      <a:pt x="1426" y="351"/>
                    </a:lnTo>
                    <a:lnTo>
                      <a:pt x="1579" y="273"/>
                    </a:lnTo>
                    <a:lnTo>
                      <a:pt x="1737" y="203"/>
                    </a:lnTo>
                    <a:lnTo>
                      <a:pt x="1900" y="142"/>
                    </a:lnTo>
                    <a:lnTo>
                      <a:pt x="2068" y="93"/>
                    </a:lnTo>
                    <a:lnTo>
                      <a:pt x="2241" y="53"/>
                    </a:lnTo>
                    <a:lnTo>
                      <a:pt x="2415" y="24"/>
                    </a:lnTo>
                    <a:lnTo>
                      <a:pt x="2595" y="5"/>
                    </a:lnTo>
                    <a:lnTo>
                      <a:pt x="2777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4400"/>
              </a:p>
            </p:txBody>
          </p:sp>
          <p:sp>
            <p:nvSpPr>
              <p:cNvPr id="118" name="Freeform 10">
                <a:extLst>
                  <a:ext uri="{FF2B5EF4-FFF2-40B4-BE49-F238E27FC236}">
                    <a16:creationId xmlns:a16="http://schemas.microsoft.com/office/drawing/2014/main" id="{1877818C-DCFC-F6AC-6017-1ACA952E5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7413" y="4435475"/>
                <a:ext cx="600075" cy="541338"/>
              </a:xfrm>
              <a:custGeom>
                <a:avLst/>
                <a:gdLst>
                  <a:gd name="T0" fmla="*/ 756 w 756"/>
                  <a:gd name="T1" fmla="*/ 0 h 683"/>
                  <a:gd name="T2" fmla="*/ 535 w 756"/>
                  <a:gd name="T3" fmla="*/ 683 h 683"/>
                  <a:gd name="T4" fmla="*/ 0 w 756"/>
                  <a:gd name="T5" fmla="*/ 178 h 683"/>
                  <a:gd name="T6" fmla="*/ 756 w 756"/>
                  <a:gd name="T7" fmla="*/ 0 h 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6" h="683">
                    <a:moveTo>
                      <a:pt x="756" y="0"/>
                    </a:moveTo>
                    <a:lnTo>
                      <a:pt x="535" y="683"/>
                    </a:lnTo>
                    <a:lnTo>
                      <a:pt x="0" y="178"/>
                    </a:lnTo>
                    <a:lnTo>
                      <a:pt x="75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4400"/>
              </a:p>
            </p:txBody>
          </p:sp>
          <p:sp>
            <p:nvSpPr>
              <p:cNvPr id="119" name="Freeform 11">
                <a:extLst>
                  <a:ext uri="{FF2B5EF4-FFF2-40B4-BE49-F238E27FC236}">
                    <a16:creationId xmlns:a16="http://schemas.microsoft.com/office/drawing/2014/main" id="{5A3FD7DA-C102-CCB6-965D-D4DB0EE75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7450" y="2254250"/>
                <a:ext cx="850900" cy="701675"/>
              </a:xfrm>
              <a:custGeom>
                <a:avLst/>
                <a:gdLst>
                  <a:gd name="T0" fmla="*/ 482 w 1073"/>
                  <a:gd name="T1" fmla="*/ 0 h 884"/>
                  <a:gd name="T2" fmla="*/ 552 w 1073"/>
                  <a:gd name="T3" fmla="*/ 4 h 884"/>
                  <a:gd name="T4" fmla="*/ 620 w 1073"/>
                  <a:gd name="T5" fmla="*/ 19 h 884"/>
                  <a:gd name="T6" fmla="*/ 683 w 1073"/>
                  <a:gd name="T7" fmla="*/ 44 h 884"/>
                  <a:gd name="T8" fmla="*/ 741 w 1073"/>
                  <a:gd name="T9" fmla="*/ 76 h 884"/>
                  <a:gd name="T10" fmla="*/ 796 w 1073"/>
                  <a:gd name="T11" fmla="*/ 118 h 884"/>
                  <a:gd name="T12" fmla="*/ 844 w 1073"/>
                  <a:gd name="T13" fmla="*/ 165 h 884"/>
                  <a:gd name="T14" fmla="*/ 884 w 1073"/>
                  <a:gd name="T15" fmla="*/ 219 h 884"/>
                  <a:gd name="T16" fmla="*/ 916 w 1073"/>
                  <a:gd name="T17" fmla="*/ 277 h 884"/>
                  <a:gd name="T18" fmla="*/ 941 w 1073"/>
                  <a:gd name="T19" fmla="*/ 342 h 884"/>
                  <a:gd name="T20" fmla="*/ 956 w 1073"/>
                  <a:gd name="T21" fmla="*/ 408 h 884"/>
                  <a:gd name="T22" fmla="*/ 961 w 1073"/>
                  <a:gd name="T23" fmla="*/ 480 h 884"/>
                  <a:gd name="T24" fmla="*/ 958 w 1073"/>
                  <a:gd name="T25" fmla="*/ 543 h 884"/>
                  <a:gd name="T26" fmla="*/ 944 w 1073"/>
                  <a:gd name="T27" fmla="*/ 603 h 884"/>
                  <a:gd name="T28" fmla="*/ 1073 w 1073"/>
                  <a:gd name="T29" fmla="*/ 660 h 884"/>
                  <a:gd name="T30" fmla="*/ 766 w 1073"/>
                  <a:gd name="T31" fmla="*/ 884 h 884"/>
                  <a:gd name="T32" fmla="*/ 766 w 1073"/>
                  <a:gd name="T33" fmla="*/ 522 h 884"/>
                  <a:gd name="T34" fmla="*/ 887 w 1073"/>
                  <a:gd name="T35" fmla="*/ 577 h 884"/>
                  <a:gd name="T36" fmla="*/ 895 w 1073"/>
                  <a:gd name="T37" fmla="*/ 530 h 884"/>
                  <a:gd name="T38" fmla="*/ 899 w 1073"/>
                  <a:gd name="T39" fmla="*/ 480 h 884"/>
                  <a:gd name="T40" fmla="*/ 893 w 1073"/>
                  <a:gd name="T41" fmla="*/ 412 h 884"/>
                  <a:gd name="T42" fmla="*/ 876 w 1073"/>
                  <a:gd name="T43" fmla="*/ 347 h 884"/>
                  <a:gd name="T44" fmla="*/ 851 w 1073"/>
                  <a:gd name="T45" fmla="*/ 289 h 884"/>
                  <a:gd name="T46" fmla="*/ 817 w 1073"/>
                  <a:gd name="T47" fmla="*/ 234 h 884"/>
                  <a:gd name="T48" fmla="*/ 776 w 1073"/>
                  <a:gd name="T49" fmla="*/ 184 h 884"/>
                  <a:gd name="T50" fmla="*/ 728 w 1073"/>
                  <a:gd name="T51" fmla="*/ 143 h 884"/>
                  <a:gd name="T52" fmla="*/ 673 w 1073"/>
                  <a:gd name="T53" fmla="*/ 109 h 884"/>
                  <a:gd name="T54" fmla="*/ 613 w 1073"/>
                  <a:gd name="T55" fmla="*/ 84 h 884"/>
                  <a:gd name="T56" fmla="*/ 548 w 1073"/>
                  <a:gd name="T57" fmla="*/ 69 h 884"/>
                  <a:gd name="T58" fmla="*/ 482 w 1073"/>
                  <a:gd name="T59" fmla="*/ 63 h 884"/>
                  <a:gd name="T60" fmla="*/ 413 w 1073"/>
                  <a:gd name="T61" fmla="*/ 69 h 884"/>
                  <a:gd name="T62" fmla="*/ 349 w 1073"/>
                  <a:gd name="T63" fmla="*/ 84 h 884"/>
                  <a:gd name="T64" fmla="*/ 290 w 1073"/>
                  <a:gd name="T65" fmla="*/ 109 h 884"/>
                  <a:gd name="T66" fmla="*/ 235 w 1073"/>
                  <a:gd name="T67" fmla="*/ 143 h 884"/>
                  <a:gd name="T68" fmla="*/ 186 w 1073"/>
                  <a:gd name="T69" fmla="*/ 184 h 884"/>
                  <a:gd name="T70" fmla="*/ 144 w 1073"/>
                  <a:gd name="T71" fmla="*/ 234 h 884"/>
                  <a:gd name="T72" fmla="*/ 110 w 1073"/>
                  <a:gd name="T73" fmla="*/ 289 h 884"/>
                  <a:gd name="T74" fmla="*/ 86 w 1073"/>
                  <a:gd name="T75" fmla="*/ 347 h 884"/>
                  <a:gd name="T76" fmla="*/ 68 w 1073"/>
                  <a:gd name="T77" fmla="*/ 412 h 884"/>
                  <a:gd name="T78" fmla="*/ 65 w 1073"/>
                  <a:gd name="T79" fmla="*/ 480 h 884"/>
                  <a:gd name="T80" fmla="*/ 68 w 1073"/>
                  <a:gd name="T81" fmla="*/ 545 h 884"/>
                  <a:gd name="T82" fmla="*/ 84 w 1073"/>
                  <a:gd name="T83" fmla="*/ 607 h 884"/>
                  <a:gd name="T84" fmla="*/ 108 w 1073"/>
                  <a:gd name="T85" fmla="*/ 664 h 884"/>
                  <a:gd name="T86" fmla="*/ 139 w 1073"/>
                  <a:gd name="T87" fmla="*/ 717 h 884"/>
                  <a:gd name="T88" fmla="*/ 178 w 1073"/>
                  <a:gd name="T89" fmla="*/ 765 h 884"/>
                  <a:gd name="T90" fmla="*/ 152 w 1073"/>
                  <a:gd name="T91" fmla="*/ 829 h 884"/>
                  <a:gd name="T92" fmla="*/ 108 w 1073"/>
                  <a:gd name="T93" fmla="*/ 782 h 884"/>
                  <a:gd name="T94" fmla="*/ 72 w 1073"/>
                  <a:gd name="T95" fmla="*/ 729 h 884"/>
                  <a:gd name="T96" fmla="*/ 42 w 1073"/>
                  <a:gd name="T97" fmla="*/ 674 h 884"/>
                  <a:gd name="T98" fmla="*/ 19 w 1073"/>
                  <a:gd name="T99" fmla="*/ 611 h 884"/>
                  <a:gd name="T100" fmla="*/ 6 w 1073"/>
                  <a:gd name="T101" fmla="*/ 547 h 884"/>
                  <a:gd name="T102" fmla="*/ 0 w 1073"/>
                  <a:gd name="T103" fmla="*/ 480 h 884"/>
                  <a:gd name="T104" fmla="*/ 6 w 1073"/>
                  <a:gd name="T105" fmla="*/ 408 h 884"/>
                  <a:gd name="T106" fmla="*/ 21 w 1073"/>
                  <a:gd name="T107" fmla="*/ 342 h 884"/>
                  <a:gd name="T108" fmla="*/ 46 w 1073"/>
                  <a:gd name="T109" fmla="*/ 277 h 884"/>
                  <a:gd name="T110" fmla="*/ 78 w 1073"/>
                  <a:gd name="T111" fmla="*/ 219 h 884"/>
                  <a:gd name="T112" fmla="*/ 120 w 1073"/>
                  <a:gd name="T113" fmla="*/ 165 h 884"/>
                  <a:gd name="T114" fmla="*/ 167 w 1073"/>
                  <a:gd name="T115" fmla="*/ 118 h 884"/>
                  <a:gd name="T116" fmla="*/ 220 w 1073"/>
                  <a:gd name="T117" fmla="*/ 76 h 884"/>
                  <a:gd name="T118" fmla="*/ 279 w 1073"/>
                  <a:gd name="T119" fmla="*/ 44 h 884"/>
                  <a:gd name="T120" fmla="*/ 343 w 1073"/>
                  <a:gd name="T121" fmla="*/ 19 h 884"/>
                  <a:gd name="T122" fmla="*/ 410 w 1073"/>
                  <a:gd name="T123" fmla="*/ 4 h 884"/>
                  <a:gd name="T124" fmla="*/ 482 w 1073"/>
                  <a:gd name="T125" fmla="*/ 0 h 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73" h="884">
                    <a:moveTo>
                      <a:pt x="482" y="0"/>
                    </a:moveTo>
                    <a:lnTo>
                      <a:pt x="552" y="4"/>
                    </a:lnTo>
                    <a:lnTo>
                      <a:pt x="620" y="19"/>
                    </a:lnTo>
                    <a:lnTo>
                      <a:pt x="683" y="44"/>
                    </a:lnTo>
                    <a:lnTo>
                      <a:pt x="741" y="76"/>
                    </a:lnTo>
                    <a:lnTo>
                      <a:pt x="796" y="118"/>
                    </a:lnTo>
                    <a:lnTo>
                      <a:pt x="844" y="165"/>
                    </a:lnTo>
                    <a:lnTo>
                      <a:pt x="884" y="219"/>
                    </a:lnTo>
                    <a:lnTo>
                      <a:pt x="916" y="277"/>
                    </a:lnTo>
                    <a:lnTo>
                      <a:pt x="941" y="342"/>
                    </a:lnTo>
                    <a:lnTo>
                      <a:pt x="956" y="408"/>
                    </a:lnTo>
                    <a:lnTo>
                      <a:pt x="961" y="480"/>
                    </a:lnTo>
                    <a:lnTo>
                      <a:pt x="958" y="543"/>
                    </a:lnTo>
                    <a:lnTo>
                      <a:pt x="944" y="603"/>
                    </a:lnTo>
                    <a:lnTo>
                      <a:pt x="1073" y="660"/>
                    </a:lnTo>
                    <a:lnTo>
                      <a:pt x="766" y="884"/>
                    </a:lnTo>
                    <a:lnTo>
                      <a:pt x="766" y="522"/>
                    </a:lnTo>
                    <a:lnTo>
                      <a:pt x="887" y="577"/>
                    </a:lnTo>
                    <a:lnTo>
                      <a:pt x="895" y="530"/>
                    </a:lnTo>
                    <a:lnTo>
                      <a:pt x="899" y="480"/>
                    </a:lnTo>
                    <a:lnTo>
                      <a:pt x="893" y="412"/>
                    </a:lnTo>
                    <a:lnTo>
                      <a:pt x="876" y="347"/>
                    </a:lnTo>
                    <a:lnTo>
                      <a:pt x="851" y="289"/>
                    </a:lnTo>
                    <a:lnTo>
                      <a:pt x="817" y="234"/>
                    </a:lnTo>
                    <a:lnTo>
                      <a:pt x="776" y="184"/>
                    </a:lnTo>
                    <a:lnTo>
                      <a:pt x="728" y="143"/>
                    </a:lnTo>
                    <a:lnTo>
                      <a:pt x="673" y="109"/>
                    </a:lnTo>
                    <a:lnTo>
                      <a:pt x="613" y="84"/>
                    </a:lnTo>
                    <a:lnTo>
                      <a:pt x="548" y="69"/>
                    </a:lnTo>
                    <a:lnTo>
                      <a:pt x="482" y="63"/>
                    </a:lnTo>
                    <a:lnTo>
                      <a:pt x="413" y="69"/>
                    </a:lnTo>
                    <a:lnTo>
                      <a:pt x="349" y="84"/>
                    </a:lnTo>
                    <a:lnTo>
                      <a:pt x="290" y="109"/>
                    </a:lnTo>
                    <a:lnTo>
                      <a:pt x="235" y="143"/>
                    </a:lnTo>
                    <a:lnTo>
                      <a:pt x="186" y="184"/>
                    </a:lnTo>
                    <a:lnTo>
                      <a:pt x="144" y="234"/>
                    </a:lnTo>
                    <a:lnTo>
                      <a:pt x="110" y="289"/>
                    </a:lnTo>
                    <a:lnTo>
                      <a:pt x="86" y="347"/>
                    </a:lnTo>
                    <a:lnTo>
                      <a:pt x="68" y="412"/>
                    </a:lnTo>
                    <a:lnTo>
                      <a:pt x="65" y="480"/>
                    </a:lnTo>
                    <a:lnTo>
                      <a:pt x="68" y="545"/>
                    </a:lnTo>
                    <a:lnTo>
                      <a:pt x="84" y="607"/>
                    </a:lnTo>
                    <a:lnTo>
                      <a:pt x="108" y="664"/>
                    </a:lnTo>
                    <a:lnTo>
                      <a:pt x="139" y="717"/>
                    </a:lnTo>
                    <a:lnTo>
                      <a:pt x="178" y="765"/>
                    </a:lnTo>
                    <a:lnTo>
                      <a:pt x="152" y="829"/>
                    </a:lnTo>
                    <a:lnTo>
                      <a:pt x="108" y="782"/>
                    </a:lnTo>
                    <a:lnTo>
                      <a:pt x="72" y="729"/>
                    </a:lnTo>
                    <a:lnTo>
                      <a:pt x="42" y="674"/>
                    </a:lnTo>
                    <a:lnTo>
                      <a:pt x="19" y="611"/>
                    </a:lnTo>
                    <a:lnTo>
                      <a:pt x="6" y="547"/>
                    </a:lnTo>
                    <a:lnTo>
                      <a:pt x="0" y="480"/>
                    </a:lnTo>
                    <a:lnTo>
                      <a:pt x="6" y="408"/>
                    </a:lnTo>
                    <a:lnTo>
                      <a:pt x="21" y="342"/>
                    </a:lnTo>
                    <a:lnTo>
                      <a:pt x="46" y="277"/>
                    </a:lnTo>
                    <a:lnTo>
                      <a:pt x="78" y="219"/>
                    </a:lnTo>
                    <a:lnTo>
                      <a:pt x="120" y="165"/>
                    </a:lnTo>
                    <a:lnTo>
                      <a:pt x="167" y="118"/>
                    </a:lnTo>
                    <a:lnTo>
                      <a:pt x="220" y="76"/>
                    </a:lnTo>
                    <a:lnTo>
                      <a:pt x="279" y="44"/>
                    </a:lnTo>
                    <a:lnTo>
                      <a:pt x="343" y="19"/>
                    </a:lnTo>
                    <a:lnTo>
                      <a:pt x="410" y="4"/>
                    </a:ln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4400"/>
              </a:p>
            </p:txBody>
          </p:sp>
        </p:grp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989991D-86BA-913C-9811-56BF8271E69D}"/>
                </a:ext>
              </a:extLst>
            </p:cNvPr>
            <p:cNvSpPr/>
            <p:nvPr/>
          </p:nvSpPr>
          <p:spPr>
            <a:xfrm>
              <a:off x="9642365" y="3856975"/>
              <a:ext cx="901253" cy="90125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1EA47BB-D011-1774-71A2-8F37515772B0}"/>
                </a:ext>
              </a:extLst>
            </p:cNvPr>
            <p:cNvSpPr txBox="1"/>
            <p:nvPr/>
          </p:nvSpPr>
          <p:spPr>
            <a:xfrm rot="5400000">
              <a:off x="9830740" y="4125560"/>
              <a:ext cx="512966" cy="371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Release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501E947-7D25-7D82-F4D8-B382A6266D8E}"/>
                </a:ext>
              </a:extLst>
            </p:cNvPr>
            <p:cNvSpPr txBox="1"/>
            <p:nvPr/>
          </p:nvSpPr>
          <p:spPr>
            <a:xfrm>
              <a:off x="8879448" y="4213344"/>
              <a:ext cx="849025" cy="283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Close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release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C7C18ED-50F9-F9CD-9D72-85F89356D0F4}"/>
                </a:ext>
              </a:extLst>
            </p:cNvPr>
            <p:cNvSpPr txBox="1"/>
            <p:nvPr/>
          </p:nvSpPr>
          <p:spPr>
            <a:xfrm>
              <a:off x="9628511" y="3124200"/>
              <a:ext cx="1239784" cy="408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Rollout changes to users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186A921-0FC6-418A-1C64-4B26FB2A4CB8}"/>
                </a:ext>
              </a:extLst>
            </p:cNvPr>
            <p:cNvSpPr txBox="1"/>
            <p:nvPr/>
          </p:nvSpPr>
          <p:spPr>
            <a:xfrm>
              <a:off x="10159371" y="4740726"/>
              <a:ext cx="812616" cy="283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</a:t>
              </a:r>
            </a:p>
            <a:p>
              <a:pPr algn="ctr"/>
              <a:r>
                <a:rPr lang="en-I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6797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52" y="487580"/>
            <a:ext cx="12699997" cy="1011020"/>
          </a:xfrm>
        </p:spPr>
        <p:txBody>
          <a:bodyPr/>
          <a:lstStyle/>
          <a:p>
            <a:r>
              <a:rPr lang="en-IN" dirty="0"/>
              <a:t>AGILE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err="1"/>
              <a:t>SAFe</a:t>
            </a:r>
            <a:r>
              <a:rPr lang="en-IN" b="1" dirty="0"/>
              <a:t> Overview</a:t>
            </a:r>
            <a:endParaRPr lang="en-US" b="1" dirty="0"/>
          </a:p>
          <a:p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882651" y="3651250"/>
            <a:ext cx="22615523" cy="8702676"/>
          </a:xfrm>
        </p:spPr>
        <p:txBody>
          <a:bodyPr/>
          <a:lstStyle/>
          <a:p>
            <a:r>
              <a:rPr lang="en-US" dirty="0" err="1"/>
              <a:t>SAFe</a:t>
            </a:r>
            <a:r>
              <a:rPr lang="en-US" dirty="0"/>
              <a:t>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4006C-3E8C-43D4-AC9B-61402CF60353}" type="slidenum">
              <a:rPr lang="en-IN" smtClean="0"/>
              <a:pPr/>
              <a:t>3</a:t>
            </a:fld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1D39E9F-5314-FE08-C436-954FEFC8B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35451"/>
              </p:ext>
            </p:extLst>
          </p:nvPr>
        </p:nvGraphicFramePr>
        <p:xfrm>
          <a:off x="16783502" y="4536284"/>
          <a:ext cx="6724777" cy="75404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992992251"/>
                    </a:ext>
                  </a:extLst>
                </a:gridCol>
                <a:gridCol w="5043297">
                  <a:extLst>
                    <a:ext uri="{9D8B030D-6E8A-4147-A177-3AD203B41FA5}">
                      <a16:colId xmlns:a16="http://schemas.microsoft.com/office/drawing/2014/main" val="213536786"/>
                    </a:ext>
                  </a:extLst>
                </a:gridCol>
              </a:tblGrid>
              <a:tr h="660178">
                <a:tc>
                  <a:txBody>
                    <a:bodyPr/>
                    <a:lstStyle/>
                    <a:p>
                      <a:pPr algn="l"/>
                      <a:r>
                        <a:rPr lang="en-IN" sz="3600" dirty="0"/>
                        <a:t>Agile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600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24950"/>
                  </a:ext>
                </a:extLst>
              </a:tr>
              <a:tr h="2327998">
                <a:tc>
                  <a:txBody>
                    <a:bodyPr/>
                    <a:lstStyle/>
                    <a:p>
                      <a:pPr algn="l"/>
                      <a:r>
                        <a:rPr lang="en-IN" sz="3600" dirty="0"/>
                        <a:t>Kanban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600" dirty="0"/>
                        <a:t>Initiation - POC, Discovery - Research to EPIC, EPIC to Technical Solution, Retrospective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523115"/>
                  </a:ext>
                </a:extLst>
              </a:tr>
              <a:tr h="1668323">
                <a:tc>
                  <a:txBody>
                    <a:bodyPr/>
                    <a:lstStyle/>
                    <a:p>
                      <a:pPr algn="l"/>
                      <a:r>
                        <a:rPr lang="en-IN" sz="3600" dirty="0"/>
                        <a:t>Scrum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600" dirty="0"/>
                        <a:t>Delivery - Development and Testing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51490"/>
                  </a:ext>
                </a:extLst>
              </a:tr>
              <a:tr h="2883937">
                <a:tc>
                  <a:txBody>
                    <a:bodyPr/>
                    <a:lstStyle/>
                    <a:p>
                      <a:pPr algn="l"/>
                      <a:r>
                        <a:rPr lang="en-IN" sz="3600" dirty="0"/>
                        <a:t>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600" dirty="0"/>
                        <a:t>Initiation - </a:t>
                      </a:r>
                      <a:r>
                        <a:rPr lang="en-IN" sz="3600" dirty="0" err="1"/>
                        <a:t>Ux</a:t>
                      </a:r>
                      <a:r>
                        <a:rPr lang="en-IN" sz="3600" dirty="0"/>
                        <a:t> / </a:t>
                      </a:r>
                      <a:r>
                        <a:rPr lang="en-IN" sz="3600" dirty="0" err="1"/>
                        <a:t>Cx</a:t>
                      </a:r>
                      <a:r>
                        <a:rPr lang="en-IN" sz="3600" dirty="0"/>
                        <a:t>, Discovery, Delivery - </a:t>
                      </a:r>
                      <a:r>
                        <a:rPr lang="en-IN" sz="3600" dirty="0" err="1"/>
                        <a:t>Ux</a:t>
                      </a:r>
                      <a:r>
                        <a:rPr lang="en-IN" sz="3600" dirty="0"/>
                        <a:t> / </a:t>
                      </a:r>
                      <a:r>
                        <a:rPr lang="en-IN" sz="3600" dirty="0" err="1"/>
                        <a:t>Cx</a:t>
                      </a:r>
                      <a:r>
                        <a:rPr lang="en-IN" sz="3600" dirty="0"/>
                        <a:t>, Estimation, Release - Deployment and Release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900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0442B24-FACF-E1E2-D6CE-C746BD9E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26" y="4536285"/>
            <a:ext cx="15322371" cy="78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233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52" y="487580"/>
            <a:ext cx="12699997" cy="1011020"/>
          </a:xfrm>
        </p:spPr>
        <p:txBody>
          <a:bodyPr/>
          <a:lstStyle/>
          <a:p>
            <a:r>
              <a:rPr lang="en-IN" dirty="0"/>
              <a:t>AGILE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Workflow View</a:t>
            </a:r>
            <a:endParaRPr lang="en-US" b="1" dirty="0"/>
          </a:p>
          <a:p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882651" y="3651250"/>
            <a:ext cx="22615523" cy="8702676"/>
          </a:xfrm>
        </p:spPr>
        <p:txBody>
          <a:bodyPr/>
          <a:lstStyle/>
          <a:p>
            <a:r>
              <a:rPr lang="en-US" dirty="0"/>
              <a:t>Workflow 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4006C-3E8C-43D4-AC9B-61402CF60353}" type="slidenum">
              <a:rPr lang="en-IN" smtClean="0"/>
              <a:pPr/>
              <a:t>4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49FBF1-547D-A4D3-12D5-FC82069F5D51}"/>
              </a:ext>
            </a:extLst>
          </p:cNvPr>
          <p:cNvGrpSpPr/>
          <p:nvPr/>
        </p:nvGrpSpPr>
        <p:grpSpPr>
          <a:xfrm>
            <a:off x="1540627" y="4379775"/>
            <a:ext cx="21967652" cy="7831275"/>
            <a:chOff x="92518" y="1754164"/>
            <a:chExt cx="8973003" cy="44731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87BA41-7373-2B6F-F4C0-E6F500F4A080}"/>
                </a:ext>
              </a:extLst>
            </p:cNvPr>
            <p:cNvSpPr txBox="1"/>
            <p:nvPr/>
          </p:nvSpPr>
          <p:spPr>
            <a:xfrm>
              <a:off x="304074" y="2734744"/>
              <a:ext cx="1599108" cy="126574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CA" sz="13800" b="1" i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1043D8-C286-6954-975E-B32B923B5E49}"/>
                </a:ext>
              </a:extLst>
            </p:cNvPr>
            <p:cNvSpPr txBox="1"/>
            <p:nvPr/>
          </p:nvSpPr>
          <p:spPr>
            <a:xfrm>
              <a:off x="1180924" y="2486509"/>
              <a:ext cx="761102" cy="126574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CA" sz="13800" b="1" i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E45E0F-E9D9-1A03-BD73-172053095766}"/>
                </a:ext>
              </a:extLst>
            </p:cNvPr>
            <p:cNvSpPr txBox="1"/>
            <p:nvPr/>
          </p:nvSpPr>
          <p:spPr>
            <a:xfrm>
              <a:off x="333717" y="1950819"/>
              <a:ext cx="1622010" cy="126574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CA" sz="13800" b="1" i="1" dirty="0"/>
            </a:p>
          </p:txBody>
        </p:sp>
        <p:sp>
          <p:nvSpPr>
            <p:cNvPr id="11" name="Circular Arrow 190">
              <a:extLst>
                <a:ext uri="{FF2B5EF4-FFF2-40B4-BE49-F238E27FC236}">
                  <a16:creationId xmlns:a16="http://schemas.microsoft.com/office/drawing/2014/main" id="{39BFABA6-BB91-F9F7-568E-0D8A1CEE7B24}"/>
                </a:ext>
              </a:extLst>
            </p:cNvPr>
            <p:cNvSpPr/>
            <p:nvPr/>
          </p:nvSpPr>
          <p:spPr>
            <a:xfrm rot="5400000">
              <a:off x="5166334" y="1769796"/>
              <a:ext cx="3217619" cy="3245099"/>
            </a:xfrm>
            <a:prstGeom prst="circular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l" defTabSz="888978">
                <a:lnSpc>
                  <a:spcPct val="90000"/>
                </a:lnSpc>
              </a:pP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Circular Arrow 191">
              <a:extLst>
                <a:ext uri="{FF2B5EF4-FFF2-40B4-BE49-F238E27FC236}">
                  <a16:creationId xmlns:a16="http://schemas.microsoft.com/office/drawing/2014/main" id="{52A173B8-8AA9-A5EE-3C00-3576C6B8B491}"/>
                </a:ext>
              </a:extLst>
            </p:cNvPr>
            <p:cNvSpPr/>
            <p:nvPr/>
          </p:nvSpPr>
          <p:spPr>
            <a:xfrm rot="16200000">
              <a:off x="1717769" y="1812931"/>
              <a:ext cx="3217619" cy="3245099"/>
            </a:xfrm>
            <a:prstGeom prst="circular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l" defTabSz="888978">
                <a:lnSpc>
                  <a:spcPct val="90000"/>
                </a:lnSpc>
              </a:pP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92">
              <a:extLst>
                <a:ext uri="{FF2B5EF4-FFF2-40B4-BE49-F238E27FC236}">
                  <a16:creationId xmlns:a16="http://schemas.microsoft.com/office/drawing/2014/main" id="{992D0D7E-5D26-3856-1403-02A6A5822A4B}"/>
                </a:ext>
              </a:extLst>
            </p:cNvPr>
            <p:cNvSpPr/>
            <p:nvPr/>
          </p:nvSpPr>
          <p:spPr>
            <a:xfrm>
              <a:off x="1284633" y="5076500"/>
              <a:ext cx="7006112" cy="498251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l" defTabSz="888978">
                <a:lnSpc>
                  <a:spcPct val="90000"/>
                </a:lnSpc>
              </a:pP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93">
              <a:extLst>
                <a:ext uri="{FF2B5EF4-FFF2-40B4-BE49-F238E27FC236}">
                  <a16:creationId xmlns:a16="http://schemas.microsoft.com/office/drawing/2014/main" id="{DBE07354-78E4-9867-92EF-BA8943C045B0}"/>
                </a:ext>
              </a:extLst>
            </p:cNvPr>
            <p:cNvSpPr/>
            <p:nvPr/>
          </p:nvSpPr>
          <p:spPr>
            <a:xfrm>
              <a:off x="1284632" y="5641240"/>
              <a:ext cx="7020319" cy="489395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l" defTabSz="888978">
                <a:lnSpc>
                  <a:spcPct val="90000"/>
                </a:lnSpc>
              </a:pP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6631A6-B2B8-7395-9C9B-70BFE9ADB399}"/>
                </a:ext>
              </a:extLst>
            </p:cNvPr>
            <p:cNvSpPr txBox="1"/>
            <p:nvPr/>
          </p:nvSpPr>
          <p:spPr>
            <a:xfrm>
              <a:off x="1287781" y="3995422"/>
              <a:ext cx="868469" cy="110752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b="1" dirty="0">
                  <a:solidFill>
                    <a:srgbClr val="FF0000"/>
                  </a:solidFill>
                </a:rPr>
                <a:t>Design, Build, Test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05FAB9-439D-625D-D75B-42E0565B7AA1}"/>
                </a:ext>
              </a:extLst>
            </p:cNvPr>
            <p:cNvSpPr txBox="1"/>
            <p:nvPr/>
          </p:nvSpPr>
          <p:spPr>
            <a:xfrm>
              <a:off x="1267487" y="5167309"/>
              <a:ext cx="1047988" cy="33401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l"/>
              <a:r>
                <a:rPr lang="en-CA" sz="3200" b="1" dirty="0">
                  <a:solidFill>
                    <a:schemeClr val="bg1"/>
                  </a:solidFill>
                </a:rPr>
                <a:t>Deploy</a:t>
              </a:r>
              <a:endParaRPr lang="en-CA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0ED172-2305-0646-5B73-BEE8FF436A29}"/>
                </a:ext>
              </a:extLst>
            </p:cNvPr>
            <p:cNvSpPr txBox="1"/>
            <p:nvPr/>
          </p:nvSpPr>
          <p:spPr>
            <a:xfrm>
              <a:off x="1267487" y="5732049"/>
              <a:ext cx="1047988" cy="33401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l"/>
              <a:r>
                <a:rPr lang="en-CA" sz="3200" b="1" dirty="0">
                  <a:solidFill>
                    <a:schemeClr val="bg1"/>
                  </a:solidFill>
                </a:rPr>
                <a:t>Maintain</a:t>
              </a:r>
              <a:endParaRPr lang="en-CA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97">
              <a:extLst>
                <a:ext uri="{FF2B5EF4-FFF2-40B4-BE49-F238E27FC236}">
                  <a16:creationId xmlns:a16="http://schemas.microsoft.com/office/drawing/2014/main" id="{CDBCEBFC-FF1E-DD91-B347-351AF7741978}"/>
                </a:ext>
              </a:extLst>
            </p:cNvPr>
            <p:cNvSpPr/>
            <p:nvPr/>
          </p:nvSpPr>
          <p:spPr>
            <a:xfrm>
              <a:off x="3973847" y="3833860"/>
              <a:ext cx="668110" cy="3488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Create Code</a:t>
              </a:r>
            </a:p>
          </p:txBody>
        </p:sp>
        <p:sp>
          <p:nvSpPr>
            <p:cNvPr id="19" name="Rounded Rectangle 198">
              <a:extLst>
                <a:ext uri="{FF2B5EF4-FFF2-40B4-BE49-F238E27FC236}">
                  <a16:creationId xmlns:a16="http://schemas.microsoft.com/office/drawing/2014/main" id="{C638CA60-08D7-17E8-7513-8181E30D9CF5}"/>
                </a:ext>
              </a:extLst>
            </p:cNvPr>
            <p:cNvSpPr/>
            <p:nvPr/>
          </p:nvSpPr>
          <p:spPr>
            <a:xfrm>
              <a:off x="4847733" y="3809953"/>
              <a:ext cx="716308" cy="396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Test</a:t>
              </a:r>
            </a:p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E901349F-16B6-82F6-48D2-6AE3C3F56ED2}"/>
                </a:ext>
              </a:extLst>
            </p:cNvPr>
            <p:cNvSpPr/>
            <p:nvPr/>
          </p:nvSpPr>
          <p:spPr>
            <a:xfrm>
              <a:off x="6121906" y="3876832"/>
              <a:ext cx="517085" cy="348882"/>
            </a:xfrm>
            <a:prstGeom prst="diamond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0">
              <a:extLst>
                <a:ext uri="{FF2B5EF4-FFF2-40B4-BE49-F238E27FC236}">
                  <a16:creationId xmlns:a16="http://schemas.microsoft.com/office/drawing/2014/main" id="{29DDA1E2-D641-E3F0-A691-8ED256A01995}"/>
                </a:ext>
              </a:extLst>
            </p:cNvPr>
            <p:cNvSpPr/>
            <p:nvPr/>
          </p:nvSpPr>
          <p:spPr>
            <a:xfrm>
              <a:off x="3796800" y="4549095"/>
              <a:ext cx="66811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Review Sprint</a:t>
              </a:r>
            </a:p>
          </p:txBody>
        </p:sp>
        <p:sp>
          <p:nvSpPr>
            <p:cNvPr id="22" name="Rounded Rectangle 201">
              <a:extLst>
                <a:ext uri="{FF2B5EF4-FFF2-40B4-BE49-F238E27FC236}">
                  <a16:creationId xmlns:a16="http://schemas.microsoft.com/office/drawing/2014/main" id="{75A34C06-3F80-0D36-8A51-6D106774FA48}"/>
                </a:ext>
              </a:extLst>
            </p:cNvPr>
            <p:cNvSpPr/>
            <p:nvPr/>
          </p:nvSpPr>
          <p:spPr>
            <a:xfrm>
              <a:off x="4622546" y="4549095"/>
              <a:ext cx="885449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User Demonstration and Feedback </a:t>
              </a:r>
            </a:p>
          </p:txBody>
        </p:sp>
        <p:sp>
          <p:nvSpPr>
            <p:cNvPr id="23" name="Rounded Rectangle 202">
              <a:extLst>
                <a:ext uri="{FF2B5EF4-FFF2-40B4-BE49-F238E27FC236}">
                  <a16:creationId xmlns:a16="http://schemas.microsoft.com/office/drawing/2014/main" id="{4BCDA142-C5BD-271B-697A-EBB1A4A5683B}"/>
                </a:ext>
              </a:extLst>
            </p:cNvPr>
            <p:cNvSpPr/>
            <p:nvPr/>
          </p:nvSpPr>
          <p:spPr>
            <a:xfrm>
              <a:off x="5677235" y="4549095"/>
              <a:ext cx="850062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Retrospective (Refine Process)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DC282F-2BA3-654E-1485-B1E8484DE005}"/>
                </a:ext>
              </a:extLst>
            </p:cNvPr>
            <p:cNvCxnSpPr>
              <a:stCxn id="19" idx="3"/>
              <a:endCxn id="143" idx="1"/>
            </p:cNvCxnSpPr>
            <p:nvPr/>
          </p:nvCxnSpPr>
          <p:spPr>
            <a:xfrm>
              <a:off x="5564041" y="4008301"/>
              <a:ext cx="263127" cy="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A763F8-2178-6B03-8241-3666652B88F6}"/>
                </a:ext>
              </a:extLst>
            </p:cNvPr>
            <p:cNvCxnSpPr>
              <a:stCxn id="143" idx="3"/>
            </p:cNvCxnSpPr>
            <p:nvPr/>
          </p:nvCxnSpPr>
          <p:spPr>
            <a:xfrm>
              <a:off x="6395221" y="4008301"/>
              <a:ext cx="304005" cy="1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80C9D2-E6B0-BA57-0BA2-3BE05E16A20D}"/>
                </a:ext>
              </a:extLst>
            </p:cNvPr>
            <p:cNvSpPr/>
            <p:nvPr/>
          </p:nvSpPr>
          <p:spPr>
            <a:xfrm>
              <a:off x="6285750" y="3742012"/>
              <a:ext cx="404209" cy="175721"/>
            </a:xfrm>
            <a:prstGeom prst="rect">
              <a:avLst/>
            </a:prstGeom>
            <a:noFill/>
            <a:ln w="25400">
              <a:noFill/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Yes</a:t>
              </a:r>
            </a:p>
          </p:txBody>
        </p:sp>
        <p:cxnSp>
          <p:nvCxnSpPr>
            <p:cNvPr id="27" name="Shape 72">
              <a:extLst>
                <a:ext uri="{FF2B5EF4-FFF2-40B4-BE49-F238E27FC236}">
                  <a16:creationId xmlns:a16="http://schemas.microsoft.com/office/drawing/2014/main" id="{DD85FDA2-5A11-19EE-BEC6-B17660D6B6E0}"/>
                </a:ext>
              </a:extLst>
            </p:cNvPr>
            <p:cNvCxnSpPr>
              <a:stCxn id="143" idx="0"/>
              <a:endCxn id="18" idx="0"/>
            </p:cNvCxnSpPr>
            <p:nvPr/>
          </p:nvCxnSpPr>
          <p:spPr>
            <a:xfrm rot="16200000" flipH="1" flipV="1">
              <a:off x="5167244" y="2889908"/>
              <a:ext cx="84610" cy="1803293"/>
            </a:xfrm>
            <a:prstGeom prst="bentConnector3">
              <a:avLst>
                <a:gd name="adj1" fmla="val -85441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hape 74">
              <a:extLst>
                <a:ext uri="{FF2B5EF4-FFF2-40B4-BE49-F238E27FC236}">
                  <a16:creationId xmlns:a16="http://schemas.microsoft.com/office/drawing/2014/main" id="{B7E1DEEE-9D43-A24B-500B-5D18A8E9372A}"/>
                </a:ext>
              </a:extLst>
            </p:cNvPr>
            <p:cNvCxnSpPr>
              <a:cxnSpLocks/>
              <a:stCxn id="100" idx="2"/>
              <a:endCxn id="98" idx="2"/>
            </p:cNvCxnSpPr>
            <p:nvPr/>
          </p:nvCxnSpPr>
          <p:spPr>
            <a:xfrm rot="5400000" flipH="1">
              <a:off x="4865743" y="2147966"/>
              <a:ext cx="593083" cy="3641931"/>
            </a:xfrm>
            <a:prstGeom prst="bentConnector3">
              <a:avLst>
                <a:gd name="adj1" fmla="val -22016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2FF7E9-6741-4ED9-4B4F-52041F89A931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464910" y="4731975"/>
              <a:ext cx="157636" cy="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CF27CA-D2D0-3746-32CE-4FFAA073244F}"/>
                </a:ext>
              </a:extLst>
            </p:cNvPr>
            <p:cNvCxnSpPr>
              <a:stCxn id="22" idx="3"/>
              <a:endCxn id="23" idx="1"/>
            </p:cNvCxnSpPr>
            <p:nvPr/>
          </p:nvCxnSpPr>
          <p:spPr>
            <a:xfrm>
              <a:off x="5507995" y="4731975"/>
              <a:ext cx="169240" cy="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D5038A9-4F3C-31E3-48C2-D9DBA3FE754C}"/>
                </a:ext>
              </a:extLst>
            </p:cNvPr>
            <p:cNvCxnSpPr>
              <a:stCxn id="23" idx="3"/>
              <a:endCxn id="55" idx="1"/>
            </p:cNvCxnSpPr>
            <p:nvPr/>
          </p:nvCxnSpPr>
          <p:spPr>
            <a:xfrm>
              <a:off x="6527297" y="4731975"/>
              <a:ext cx="197557" cy="1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5F3A5C-1638-477C-0D79-2C183611AEF1}"/>
                </a:ext>
              </a:extLst>
            </p:cNvPr>
            <p:cNvSpPr/>
            <p:nvPr/>
          </p:nvSpPr>
          <p:spPr>
            <a:xfrm>
              <a:off x="5472280" y="3724329"/>
              <a:ext cx="404209" cy="1757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No</a:t>
              </a:r>
            </a:p>
          </p:txBody>
        </p:sp>
        <p:sp>
          <p:nvSpPr>
            <p:cNvPr id="33" name="Rounded Rectangle 212">
              <a:extLst>
                <a:ext uri="{FF2B5EF4-FFF2-40B4-BE49-F238E27FC236}">
                  <a16:creationId xmlns:a16="http://schemas.microsoft.com/office/drawing/2014/main" id="{AC71F731-90B0-BCB9-223B-30C980F5757A}"/>
                </a:ext>
              </a:extLst>
            </p:cNvPr>
            <p:cNvSpPr/>
            <p:nvPr/>
          </p:nvSpPr>
          <p:spPr>
            <a:xfrm>
              <a:off x="5947494" y="5146756"/>
              <a:ext cx="668110" cy="3488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Deploy Prod. Version</a:t>
              </a:r>
            </a:p>
          </p:txBody>
        </p:sp>
        <p:cxnSp>
          <p:nvCxnSpPr>
            <p:cNvPr id="34" name="Shape 74">
              <a:extLst>
                <a:ext uri="{FF2B5EF4-FFF2-40B4-BE49-F238E27FC236}">
                  <a16:creationId xmlns:a16="http://schemas.microsoft.com/office/drawing/2014/main" id="{75D6BEF9-6823-368A-9177-1874FD933991}"/>
                </a:ext>
              </a:extLst>
            </p:cNvPr>
            <p:cNvCxnSpPr>
              <a:stCxn id="55" idx="3"/>
              <a:endCxn id="72" idx="1"/>
            </p:cNvCxnSpPr>
            <p:nvPr/>
          </p:nvCxnSpPr>
          <p:spPr>
            <a:xfrm flipH="1">
              <a:off x="2362681" y="4731976"/>
              <a:ext cx="5339051" cy="589221"/>
            </a:xfrm>
            <a:prstGeom prst="bentConnector5">
              <a:avLst>
                <a:gd name="adj1" fmla="val -4282"/>
                <a:gd name="adj2" fmla="val 47169"/>
                <a:gd name="adj3" fmla="val 104282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Rounded Rectangle 214">
              <a:extLst>
                <a:ext uri="{FF2B5EF4-FFF2-40B4-BE49-F238E27FC236}">
                  <a16:creationId xmlns:a16="http://schemas.microsoft.com/office/drawing/2014/main" id="{EF565D5B-48E4-555C-E300-AC39C33CFD34}"/>
                </a:ext>
              </a:extLst>
            </p:cNvPr>
            <p:cNvSpPr/>
            <p:nvPr/>
          </p:nvSpPr>
          <p:spPr>
            <a:xfrm>
              <a:off x="3115139" y="2607375"/>
              <a:ext cx="93147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Elicit Business Requirements</a:t>
              </a:r>
            </a:p>
          </p:txBody>
        </p:sp>
        <p:sp>
          <p:nvSpPr>
            <p:cNvPr id="36" name="Rounded Rectangle 215">
              <a:extLst>
                <a:ext uri="{FF2B5EF4-FFF2-40B4-BE49-F238E27FC236}">
                  <a16:creationId xmlns:a16="http://schemas.microsoft.com/office/drawing/2014/main" id="{4AAF9580-1738-0633-819C-52AFC78D7DFB}"/>
                </a:ext>
              </a:extLst>
            </p:cNvPr>
            <p:cNvSpPr/>
            <p:nvPr/>
          </p:nvSpPr>
          <p:spPr>
            <a:xfrm>
              <a:off x="4332669" y="2607375"/>
              <a:ext cx="827477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Define Features and Releases</a:t>
              </a:r>
            </a:p>
          </p:txBody>
        </p:sp>
        <p:sp>
          <p:nvSpPr>
            <p:cNvPr id="37" name="Rounded Rectangle 216">
              <a:extLst>
                <a:ext uri="{FF2B5EF4-FFF2-40B4-BE49-F238E27FC236}">
                  <a16:creationId xmlns:a16="http://schemas.microsoft.com/office/drawing/2014/main" id="{FF6D28B6-EC66-E344-A421-935CC4ECD4C3}"/>
                </a:ext>
              </a:extLst>
            </p:cNvPr>
            <p:cNvSpPr/>
            <p:nvPr/>
          </p:nvSpPr>
          <p:spPr>
            <a:xfrm>
              <a:off x="5432417" y="2607375"/>
              <a:ext cx="740469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Define Product Backlog</a:t>
              </a:r>
            </a:p>
          </p:txBody>
        </p:sp>
        <p:sp>
          <p:nvSpPr>
            <p:cNvPr id="38" name="Rounded Rectangle 217">
              <a:extLst>
                <a:ext uri="{FF2B5EF4-FFF2-40B4-BE49-F238E27FC236}">
                  <a16:creationId xmlns:a16="http://schemas.microsoft.com/office/drawing/2014/main" id="{A96E65F0-EC95-88BB-0053-0655FC94369B}"/>
                </a:ext>
              </a:extLst>
            </p:cNvPr>
            <p:cNvSpPr/>
            <p:nvPr/>
          </p:nvSpPr>
          <p:spPr>
            <a:xfrm>
              <a:off x="3779442" y="3161355"/>
              <a:ext cx="93147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Refine Requirements </a:t>
              </a:r>
            </a:p>
          </p:txBody>
        </p:sp>
        <p:sp>
          <p:nvSpPr>
            <p:cNvPr id="39" name="Rounded Rectangle 218">
              <a:extLst>
                <a:ext uri="{FF2B5EF4-FFF2-40B4-BE49-F238E27FC236}">
                  <a16:creationId xmlns:a16="http://schemas.microsoft.com/office/drawing/2014/main" id="{7BF36FA8-0FC6-C920-48CA-2A3CF0479704}"/>
                </a:ext>
              </a:extLst>
            </p:cNvPr>
            <p:cNvSpPr/>
            <p:nvPr/>
          </p:nvSpPr>
          <p:spPr>
            <a:xfrm>
              <a:off x="4996972" y="3161355"/>
              <a:ext cx="823774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Define Acceptance Criteria</a:t>
              </a:r>
            </a:p>
          </p:txBody>
        </p:sp>
        <p:sp>
          <p:nvSpPr>
            <p:cNvPr id="40" name="Rounded Rectangle 219">
              <a:extLst>
                <a:ext uri="{FF2B5EF4-FFF2-40B4-BE49-F238E27FC236}">
                  <a16:creationId xmlns:a16="http://schemas.microsoft.com/office/drawing/2014/main" id="{AB90A810-9C2E-74D6-8B89-C543EFCEC783}"/>
                </a:ext>
              </a:extLst>
            </p:cNvPr>
            <p:cNvSpPr/>
            <p:nvPr/>
          </p:nvSpPr>
          <p:spPr>
            <a:xfrm>
              <a:off x="5948229" y="3161355"/>
              <a:ext cx="928979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Design Solution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67D0D6C-776D-1CCF-7950-7714E91BF080}"/>
                </a:ext>
              </a:extLst>
            </p:cNvPr>
            <p:cNvCxnSpPr/>
            <p:nvPr/>
          </p:nvCxnSpPr>
          <p:spPr>
            <a:xfrm>
              <a:off x="4046600" y="2803157"/>
              <a:ext cx="286071" cy="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138DA05-429B-3B92-9900-338BA017F30D}"/>
                </a:ext>
              </a:extLst>
            </p:cNvPr>
            <p:cNvCxnSpPr>
              <a:stCxn id="36" idx="3"/>
              <a:endCxn id="37" idx="1"/>
            </p:cNvCxnSpPr>
            <p:nvPr/>
          </p:nvCxnSpPr>
          <p:spPr>
            <a:xfrm>
              <a:off x="5160146" y="2790255"/>
              <a:ext cx="272271" cy="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C0EAA9E-EA05-8BE7-6AE4-1971BF6133BF}"/>
                </a:ext>
              </a:extLst>
            </p:cNvPr>
            <p:cNvCxnSpPr/>
            <p:nvPr/>
          </p:nvCxnSpPr>
          <p:spPr>
            <a:xfrm>
              <a:off x="4710903" y="3362483"/>
              <a:ext cx="286071" cy="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B5F8A64-FAE0-74D4-6060-EECEBEA73BB0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5820746" y="3344236"/>
              <a:ext cx="127482" cy="19669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hape 74">
              <a:extLst>
                <a:ext uri="{FF2B5EF4-FFF2-40B4-BE49-F238E27FC236}">
                  <a16:creationId xmlns:a16="http://schemas.microsoft.com/office/drawing/2014/main" id="{0E62930A-CBDB-0255-EDF5-2715BB80C18F}"/>
                </a:ext>
              </a:extLst>
            </p:cNvPr>
            <p:cNvCxnSpPr>
              <a:stCxn id="40" idx="3"/>
              <a:endCxn id="18" idx="1"/>
            </p:cNvCxnSpPr>
            <p:nvPr/>
          </p:nvCxnSpPr>
          <p:spPr>
            <a:xfrm flipH="1">
              <a:off x="3973847" y="3344235"/>
              <a:ext cx="2903361" cy="664066"/>
            </a:xfrm>
            <a:prstGeom prst="bentConnector5">
              <a:avLst>
                <a:gd name="adj1" fmla="val -7874"/>
                <a:gd name="adj2" fmla="val 38866"/>
                <a:gd name="adj3" fmla="val 107874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Rounded Rectangle 225">
              <a:extLst>
                <a:ext uri="{FF2B5EF4-FFF2-40B4-BE49-F238E27FC236}">
                  <a16:creationId xmlns:a16="http://schemas.microsoft.com/office/drawing/2014/main" id="{E19BED98-F648-7037-0531-A2F70A029A41}"/>
                </a:ext>
              </a:extLst>
            </p:cNvPr>
            <p:cNvSpPr/>
            <p:nvPr/>
          </p:nvSpPr>
          <p:spPr>
            <a:xfrm>
              <a:off x="2381823" y="5703057"/>
              <a:ext cx="685975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Accept Support Requests</a:t>
              </a:r>
            </a:p>
          </p:txBody>
        </p:sp>
        <p:sp>
          <p:nvSpPr>
            <p:cNvPr id="47" name="Rounded Rectangle 226">
              <a:extLst>
                <a:ext uri="{FF2B5EF4-FFF2-40B4-BE49-F238E27FC236}">
                  <a16:creationId xmlns:a16="http://schemas.microsoft.com/office/drawing/2014/main" id="{7FC29BFB-D5DA-94D7-D346-340B24FD61C0}"/>
                </a:ext>
              </a:extLst>
            </p:cNvPr>
            <p:cNvSpPr/>
            <p:nvPr/>
          </p:nvSpPr>
          <p:spPr>
            <a:xfrm>
              <a:off x="3567811" y="5703057"/>
              <a:ext cx="66811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Log Incident</a:t>
              </a:r>
            </a:p>
          </p:txBody>
        </p:sp>
        <p:sp>
          <p:nvSpPr>
            <p:cNvPr id="48" name="Rounded Rectangle 227">
              <a:extLst>
                <a:ext uri="{FF2B5EF4-FFF2-40B4-BE49-F238E27FC236}">
                  <a16:creationId xmlns:a16="http://schemas.microsoft.com/office/drawing/2014/main" id="{04242A7E-9DE1-0ACF-18FD-1E6CB2064308}"/>
                </a:ext>
              </a:extLst>
            </p:cNvPr>
            <p:cNvSpPr/>
            <p:nvPr/>
          </p:nvSpPr>
          <p:spPr>
            <a:xfrm>
              <a:off x="4538648" y="5703057"/>
              <a:ext cx="66811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Redirect to Resolver</a:t>
              </a:r>
            </a:p>
          </p:txBody>
        </p:sp>
        <p:sp>
          <p:nvSpPr>
            <p:cNvPr id="49" name="Rounded Rectangle 228">
              <a:extLst>
                <a:ext uri="{FF2B5EF4-FFF2-40B4-BE49-F238E27FC236}">
                  <a16:creationId xmlns:a16="http://schemas.microsoft.com/office/drawing/2014/main" id="{D12881FA-6D2C-986E-C062-9331BBBC053F}"/>
                </a:ext>
              </a:extLst>
            </p:cNvPr>
            <p:cNvSpPr/>
            <p:nvPr/>
          </p:nvSpPr>
          <p:spPr>
            <a:xfrm>
              <a:off x="5460733" y="5703057"/>
              <a:ext cx="66811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Update Incident</a:t>
              </a:r>
            </a:p>
          </p:txBody>
        </p:sp>
        <p:sp>
          <p:nvSpPr>
            <p:cNvPr id="50" name="Rounded Rectangle 229">
              <a:extLst>
                <a:ext uri="{FF2B5EF4-FFF2-40B4-BE49-F238E27FC236}">
                  <a16:creationId xmlns:a16="http://schemas.microsoft.com/office/drawing/2014/main" id="{5CB81B5D-238C-5E1F-31A0-7594C18748DB}"/>
                </a:ext>
              </a:extLst>
            </p:cNvPr>
            <p:cNvSpPr/>
            <p:nvPr/>
          </p:nvSpPr>
          <p:spPr>
            <a:xfrm>
              <a:off x="6445039" y="5703057"/>
              <a:ext cx="66811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Close Incident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0A5725-C2A7-7B64-DB65-54B05F106490}"/>
                </a:ext>
              </a:extLst>
            </p:cNvPr>
            <p:cNvCxnSpPr>
              <a:stCxn id="46" idx="3"/>
            </p:cNvCxnSpPr>
            <p:nvPr/>
          </p:nvCxnSpPr>
          <p:spPr>
            <a:xfrm flipV="1">
              <a:off x="3067799" y="5879526"/>
              <a:ext cx="500020" cy="6411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A8076CF-8D58-8112-CE7B-85D51A2FB002}"/>
                </a:ext>
              </a:extLst>
            </p:cNvPr>
            <p:cNvCxnSpPr/>
            <p:nvPr/>
          </p:nvCxnSpPr>
          <p:spPr>
            <a:xfrm>
              <a:off x="4235930" y="5879526"/>
              <a:ext cx="302728" cy="6238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08D9E55-864F-52EA-2F90-7B6F07D88047}"/>
                </a:ext>
              </a:extLst>
            </p:cNvPr>
            <p:cNvCxnSpPr/>
            <p:nvPr/>
          </p:nvCxnSpPr>
          <p:spPr>
            <a:xfrm flipV="1">
              <a:off x="5206767" y="5880178"/>
              <a:ext cx="253975" cy="4935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D685306-0DBE-99EC-247B-7A2689927302}"/>
                </a:ext>
              </a:extLst>
            </p:cNvPr>
            <p:cNvCxnSpPr/>
            <p:nvPr/>
          </p:nvCxnSpPr>
          <p:spPr>
            <a:xfrm>
              <a:off x="6128850" y="5880178"/>
              <a:ext cx="316197" cy="4935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Rounded Rectangle 234">
              <a:extLst>
                <a:ext uri="{FF2B5EF4-FFF2-40B4-BE49-F238E27FC236}">
                  <a16:creationId xmlns:a16="http://schemas.microsoft.com/office/drawing/2014/main" id="{CE7C7E57-B9CE-07FE-DF60-81679CF7EDF5}"/>
                </a:ext>
              </a:extLst>
            </p:cNvPr>
            <p:cNvSpPr/>
            <p:nvPr/>
          </p:nvSpPr>
          <p:spPr>
            <a:xfrm>
              <a:off x="6724854" y="4540090"/>
              <a:ext cx="976878" cy="3837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Inform Change Management</a:t>
              </a:r>
            </a:p>
          </p:txBody>
        </p:sp>
        <p:sp>
          <p:nvSpPr>
            <p:cNvPr id="56" name="TextBox 54">
              <a:extLst>
                <a:ext uri="{FF2B5EF4-FFF2-40B4-BE49-F238E27FC236}">
                  <a16:creationId xmlns:a16="http://schemas.microsoft.com/office/drawing/2014/main" id="{FA395CEC-9EC0-A0F7-E40E-B7815CAAB145}"/>
                </a:ext>
              </a:extLst>
            </p:cNvPr>
            <p:cNvSpPr txBox="1"/>
            <p:nvPr/>
          </p:nvSpPr>
          <p:spPr>
            <a:xfrm>
              <a:off x="599539" y="2821654"/>
              <a:ext cx="578947" cy="544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Product </a:t>
              </a:r>
            </a:p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Owner</a:t>
              </a:r>
            </a:p>
          </p:txBody>
        </p:sp>
        <p:pic>
          <p:nvPicPr>
            <p:cNvPr id="57" name="Picture 59" descr="woman.wmf">
              <a:extLst>
                <a:ext uri="{FF2B5EF4-FFF2-40B4-BE49-F238E27FC236}">
                  <a16:creationId xmlns:a16="http://schemas.microsoft.com/office/drawing/2014/main" id="{69C8434E-891F-A931-C0D6-3BFE36FF964E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970" y="2858710"/>
              <a:ext cx="233094" cy="396000"/>
            </a:xfrm>
            <a:prstGeom prst="rect">
              <a:avLst/>
            </a:prstGeom>
          </p:spPr>
        </p:pic>
        <p:grpSp>
          <p:nvGrpSpPr>
            <p:cNvPr id="58" name="Group 61">
              <a:extLst>
                <a:ext uri="{FF2B5EF4-FFF2-40B4-BE49-F238E27FC236}">
                  <a16:creationId xmlns:a16="http://schemas.microsoft.com/office/drawing/2014/main" id="{F6DC9098-C857-EC59-41AE-C95C822909B4}"/>
                </a:ext>
              </a:extLst>
            </p:cNvPr>
            <p:cNvGrpSpPr/>
            <p:nvPr/>
          </p:nvGrpSpPr>
          <p:grpSpPr>
            <a:xfrm>
              <a:off x="7457272" y="2532927"/>
              <a:ext cx="415779" cy="514656"/>
              <a:chOff x="3455876" y="1448780"/>
              <a:chExt cx="660974" cy="1008112"/>
            </a:xfrm>
            <a:solidFill>
              <a:schemeClr val="bg1"/>
            </a:solidFill>
          </p:grpSpPr>
          <p:sp>
            <p:nvSpPr>
              <p:cNvPr id="145" name="Snip Single Corner Rectangle 62">
                <a:extLst>
                  <a:ext uri="{FF2B5EF4-FFF2-40B4-BE49-F238E27FC236}">
                    <a16:creationId xmlns:a16="http://schemas.microsoft.com/office/drawing/2014/main" id="{F9921518-5056-8135-6BDD-032E4408A7CC}"/>
                  </a:ext>
                </a:extLst>
              </p:cNvPr>
              <p:cNvSpPr/>
              <p:nvPr/>
            </p:nvSpPr>
            <p:spPr>
              <a:xfrm>
                <a:off x="3455876" y="1448780"/>
                <a:ext cx="660974" cy="1008112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 dirty="0"/>
              </a:p>
            </p:txBody>
          </p:sp>
          <p:cxnSp>
            <p:nvCxnSpPr>
              <p:cNvPr id="146" name="Straight Connector 63">
                <a:extLst>
                  <a:ext uri="{FF2B5EF4-FFF2-40B4-BE49-F238E27FC236}">
                    <a16:creationId xmlns:a16="http://schemas.microsoft.com/office/drawing/2014/main" id="{3AB1CEDA-1BE9-BA18-EB0A-08C45AA79DE6}"/>
                  </a:ext>
                </a:extLst>
              </p:cNvPr>
              <p:cNvCxnSpPr/>
              <p:nvPr/>
            </p:nvCxnSpPr>
            <p:spPr>
              <a:xfrm>
                <a:off x="3527884" y="1691700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64">
                <a:extLst>
                  <a:ext uri="{FF2B5EF4-FFF2-40B4-BE49-F238E27FC236}">
                    <a16:creationId xmlns:a16="http://schemas.microsoft.com/office/drawing/2014/main" id="{F8279D55-0FB0-4C40-C584-4479014042EA}"/>
                  </a:ext>
                </a:extLst>
              </p:cNvPr>
              <p:cNvCxnSpPr/>
              <p:nvPr/>
            </p:nvCxnSpPr>
            <p:spPr>
              <a:xfrm>
                <a:off x="3527884" y="1844100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65">
                <a:extLst>
                  <a:ext uri="{FF2B5EF4-FFF2-40B4-BE49-F238E27FC236}">
                    <a16:creationId xmlns:a16="http://schemas.microsoft.com/office/drawing/2014/main" id="{FCC2BC59-2DCD-598E-EF98-49E23869B190}"/>
                  </a:ext>
                </a:extLst>
              </p:cNvPr>
              <p:cNvCxnSpPr/>
              <p:nvPr/>
            </p:nvCxnSpPr>
            <p:spPr>
              <a:xfrm>
                <a:off x="3527884" y="1988840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66">
                <a:extLst>
                  <a:ext uri="{FF2B5EF4-FFF2-40B4-BE49-F238E27FC236}">
                    <a16:creationId xmlns:a16="http://schemas.microsoft.com/office/drawing/2014/main" id="{624CE48A-73C6-1C61-78B9-B79C8F207D79}"/>
                  </a:ext>
                </a:extLst>
              </p:cNvPr>
              <p:cNvCxnSpPr/>
              <p:nvPr/>
            </p:nvCxnSpPr>
            <p:spPr>
              <a:xfrm>
                <a:off x="3527884" y="2132856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67">
                <a:extLst>
                  <a:ext uri="{FF2B5EF4-FFF2-40B4-BE49-F238E27FC236}">
                    <a16:creationId xmlns:a16="http://schemas.microsoft.com/office/drawing/2014/main" id="{7BF2F1BB-6F28-83CB-A0EF-A5CAE1D69CC8}"/>
                  </a:ext>
                </a:extLst>
              </p:cNvPr>
              <p:cNvCxnSpPr/>
              <p:nvPr/>
            </p:nvCxnSpPr>
            <p:spPr>
              <a:xfrm>
                <a:off x="3527884" y="2277596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Picture 56" descr="man.wmf">
              <a:extLst>
                <a:ext uri="{FF2B5EF4-FFF2-40B4-BE49-F238E27FC236}">
                  <a16:creationId xmlns:a16="http://schemas.microsoft.com/office/drawing/2014/main" id="{C7E7BCAF-DD9D-CEEC-AAF5-B885AF24ECDE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525" y="3989512"/>
              <a:ext cx="195886" cy="396000"/>
            </a:xfrm>
            <a:prstGeom prst="rect">
              <a:avLst/>
            </a:prstGeom>
          </p:spPr>
        </p:pic>
        <p:cxnSp>
          <p:nvCxnSpPr>
            <p:cNvPr id="60" name="Shape 74">
              <a:extLst>
                <a:ext uri="{FF2B5EF4-FFF2-40B4-BE49-F238E27FC236}">
                  <a16:creationId xmlns:a16="http://schemas.microsoft.com/office/drawing/2014/main" id="{6B8DFB89-889E-5B83-2956-6FFB19DBA2ED}"/>
                </a:ext>
              </a:extLst>
            </p:cNvPr>
            <p:cNvCxnSpPr>
              <a:stCxn id="95" idx="3"/>
              <a:endCxn id="106" idx="1"/>
            </p:cNvCxnSpPr>
            <p:nvPr/>
          </p:nvCxnSpPr>
          <p:spPr>
            <a:xfrm flipH="1">
              <a:off x="2248263" y="2778516"/>
              <a:ext cx="4957628" cy="571531"/>
            </a:xfrm>
            <a:prstGeom prst="bentConnector5">
              <a:avLst>
                <a:gd name="adj1" fmla="val -4611"/>
                <a:gd name="adj2" fmla="val 50000"/>
                <a:gd name="adj3" fmla="val 104611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TextBox 72">
              <a:extLst>
                <a:ext uri="{FF2B5EF4-FFF2-40B4-BE49-F238E27FC236}">
                  <a16:creationId xmlns:a16="http://schemas.microsoft.com/office/drawing/2014/main" id="{7F47F7D6-2D05-2734-3451-7FC4E96BE114}"/>
                </a:ext>
              </a:extLst>
            </p:cNvPr>
            <p:cNvSpPr txBox="1"/>
            <p:nvPr/>
          </p:nvSpPr>
          <p:spPr>
            <a:xfrm>
              <a:off x="8152236" y="3012865"/>
              <a:ext cx="882105" cy="7559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FF0000"/>
                  </a:solidFill>
                </a:rPr>
                <a:t>Partially Automated </a:t>
              </a:r>
              <a:r>
                <a:rPr lang="en-US" sz="2000" dirty="0">
                  <a:solidFill>
                    <a:srgbClr val="FF0000"/>
                  </a:solidFill>
                </a:rPr>
                <a:t>Code, Test, Build, Deployment</a:t>
              </a:r>
            </a:p>
          </p:txBody>
        </p:sp>
        <p:pic>
          <p:nvPicPr>
            <p:cNvPr id="62" name="Picture 56" descr="man.wmf">
              <a:extLst>
                <a:ext uri="{FF2B5EF4-FFF2-40B4-BE49-F238E27FC236}">
                  <a16:creationId xmlns:a16="http://schemas.microsoft.com/office/drawing/2014/main" id="{B9822FDB-CE47-AC89-446A-A244EDD2789F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747" y="3996266"/>
              <a:ext cx="195886" cy="396000"/>
            </a:xfrm>
            <a:prstGeom prst="rect">
              <a:avLst/>
            </a:prstGeom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25F1B4E-D828-6B52-8B8C-2AA66B92C195}"/>
                </a:ext>
              </a:extLst>
            </p:cNvPr>
            <p:cNvGrpSpPr/>
            <p:nvPr/>
          </p:nvGrpSpPr>
          <p:grpSpPr>
            <a:xfrm>
              <a:off x="5716703" y="3749250"/>
              <a:ext cx="801716" cy="518102"/>
              <a:chOff x="6393051" y="2183276"/>
              <a:chExt cx="825474" cy="518102"/>
            </a:xfrm>
          </p:grpSpPr>
          <p:sp>
            <p:nvSpPr>
              <p:cNvPr id="143" name="Diamond 142">
                <a:extLst>
                  <a:ext uri="{FF2B5EF4-FFF2-40B4-BE49-F238E27FC236}">
                    <a16:creationId xmlns:a16="http://schemas.microsoft.com/office/drawing/2014/main" id="{4F420FEA-15B6-D58E-B782-2FFAE234A63E}"/>
                  </a:ext>
                </a:extLst>
              </p:cNvPr>
              <p:cNvSpPr/>
              <p:nvPr/>
            </p:nvSpPr>
            <p:spPr>
              <a:xfrm>
                <a:off x="6506790" y="2183276"/>
                <a:ext cx="584887" cy="51810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96C38C8-943C-BC5A-5E6F-5F59E2B12B10}"/>
                  </a:ext>
                </a:extLst>
              </p:cNvPr>
              <p:cNvSpPr txBox="1"/>
              <p:nvPr/>
            </p:nvSpPr>
            <p:spPr>
              <a:xfrm>
                <a:off x="6393051" y="2344763"/>
                <a:ext cx="825474" cy="21095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800" dirty="0">
                    <a:solidFill>
                      <a:srgbClr val="FF0000"/>
                    </a:solidFill>
                  </a:rPr>
                  <a:t>Works?</a:t>
                </a:r>
              </a:p>
            </p:txBody>
          </p:sp>
        </p:grpSp>
        <p:pic>
          <p:nvPicPr>
            <p:cNvPr id="64" name="Picture 59" descr="woman.wmf">
              <a:extLst>
                <a:ext uri="{FF2B5EF4-FFF2-40B4-BE49-F238E27FC236}">
                  <a16:creationId xmlns:a16="http://schemas.microsoft.com/office/drawing/2014/main" id="{2D8F2234-1640-40D2-0339-772947065AB7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506" y="4166919"/>
              <a:ext cx="233094" cy="396000"/>
            </a:xfrm>
            <a:prstGeom prst="rect">
              <a:avLst/>
            </a:prstGeom>
          </p:spPr>
        </p:pic>
        <p:sp>
          <p:nvSpPr>
            <p:cNvPr id="65" name="TextBox 54">
              <a:extLst>
                <a:ext uri="{FF2B5EF4-FFF2-40B4-BE49-F238E27FC236}">
                  <a16:creationId xmlns:a16="http://schemas.microsoft.com/office/drawing/2014/main" id="{73D55B7B-C8CB-4B96-AC7B-38B6FDE23DE4}"/>
                </a:ext>
              </a:extLst>
            </p:cNvPr>
            <p:cNvSpPr txBox="1"/>
            <p:nvPr/>
          </p:nvSpPr>
          <p:spPr>
            <a:xfrm>
              <a:off x="583956" y="5113448"/>
              <a:ext cx="628681" cy="544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Release</a:t>
              </a:r>
            </a:p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Manager</a:t>
              </a:r>
            </a:p>
          </p:txBody>
        </p:sp>
        <p:pic>
          <p:nvPicPr>
            <p:cNvPr id="66" name="Picture 56" descr="man.wmf">
              <a:extLst>
                <a:ext uri="{FF2B5EF4-FFF2-40B4-BE49-F238E27FC236}">
                  <a16:creationId xmlns:a16="http://schemas.microsoft.com/office/drawing/2014/main" id="{54635800-CF3D-6CE7-62E0-0E349C49D13F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256" y="5066547"/>
              <a:ext cx="195886" cy="396000"/>
            </a:xfrm>
            <a:prstGeom prst="rect">
              <a:avLst/>
            </a:prstGeom>
          </p:spPr>
        </p:pic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954FB38-71D1-B6B0-E4D5-D95F40B85FE1}"/>
                </a:ext>
              </a:extLst>
            </p:cNvPr>
            <p:cNvGrpSpPr/>
            <p:nvPr/>
          </p:nvGrpSpPr>
          <p:grpSpPr>
            <a:xfrm>
              <a:off x="3418786" y="5062146"/>
              <a:ext cx="801716" cy="518102"/>
              <a:chOff x="6427923" y="2183276"/>
              <a:chExt cx="825474" cy="518102"/>
            </a:xfrm>
          </p:grpSpPr>
          <p:sp>
            <p:nvSpPr>
              <p:cNvPr id="141" name="Diamond 140">
                <a:extLst>
                  <a:ext uri="{FF2B5EF4-FFF2-40B4-BE49-F238E27FC236}">
                    <a16:creationId xmlns:a16="http://schemas.microsoft.com/office/drawing/2014/main" id="{8BFCDB61-3B22-EA4E-8D41-2E30F0071E6D}"/>
                  </a:ext>
                </a:extLst>
              </p:cNvPr>
              <p:cNvSpPr/>
              <p:nvPr/>
            </p:nvSpPr>
            <p:spPr>
              <a:xfrm>
                <a:off x="6506790" y="2183276"/>
                <a:ext cx="653925" cy="51810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5B75DBB-E1FD-5B7A-9520-20E4DF5CBED6}"/>
                  </a:ext>
                </a:extLst>
              </p:cNvPr>
              <p:cNvSpPr txBox="1"/>
              <p:nvPr/>
            </p:nvSpPr>
            <p:spPr>
              <a:xfrm>
                <a:off x="6427923" y="2344763"/>
                <a:ext cx="825474" cy="21095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800" dirty="0">
                    <a:solidFill>
                      <a:srgbClr val="FF0000"/>
                    </a:solidFill>
                  </a:rPr>
                  <a:t>Approved?</a:t>
                </a:r>
              </a:p>
            </p:txBody>
          </p:sp>
        </p:grpSp>
        <p:grpSp>
          <p:nvGrpSpPr>
            <p:cNvPr id="68" name="Group 61">
              <a:extLst>
                <a:ext uri="{FF2B5EF4-FFF2-40B4-BE49-F238E27FC236}">
                  <a16:creationId xmlns:a16="http://schemas.microsoft.com/office/drawing/2014/main" id="{60D7BB72-84CE-1A3E-ACA4-97DF9F6C54C0}"/>
                </a:ext>
              </a:extLst>
            </p:cNvPr>
            <p:cNvGrpSpPr/>
            <p:nvPr/>
          </p:nvGrpSpPr>
          <p:grpSpPr>
            <a:xfrm>
              <a:off x="8394829" y="3782404"/>
              <a:ext cx="415779" cy="514656"/>
              <a:chOff x="3455876" y="1448780"/>
              <a:chExt cx="660974" cy="1008112"/>
            </a:xfrm>
            <a:solidFill>
              <a:schemeClr val="bg1"/>
            </a:solidFill>
          </p:grpSpPr>
          <p:sp>
            <p:nvSpPr>
              <p:cNvPr id="135" name="Snip Single Corner Rectangle 62">
                <a:extLst>
                  <a:ext uri="{FF2B5EF4-FFF2-40B4-BE49-F238E27FC236}">
                    <a16:creationId xmlns:a16="http://schemas.microsoft.com/office/drawing/2014/main" id="{A2A7A37E-24FA-0B12-6330-4A57EE10D16C}"/>
                  </a:ext>
                </a:extLst>
              </p:cNvPr>
              <p:cNvSpPr/>
              <p:nvPr/>
            </p:nvSpPr>
            <p:spPr>
              <a:xfrm>
                <a:off x="3455876" y="1448780"/>
                <a:ext cx="660974" cy="1008112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 dirty="0"/>
              </a:p>
            </p:txBody>
          </p:sp>
          <p:cxnSp>
            <p:nvCxnSpPr>
              <p:cNvPr id="136" name="Straight Connector 63">
                <a:extLst>
                  <a:ext uri="{FF2B5EF4-FFF2-40B4-BE49-F238E27FC236}">
                    <a16:creationId xmlns:a16="http://schemas.microsoft.com/office/drawing/2014/main" id="{25BA7FA6-46E3-E4B0-ADF9-B2524584CC1A}"/>
                  </a:ext>
                </a:extLst>
              </p:cNvPr>
              <p:cNvCxnSpPr/>
              <p:nvPr/>
            </p:nvCxnSpPr>
            <p:spPr>
              <a:xfrm>
                <a:off x="3527884" y="1691700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64">
                <a:extLst>
                  <a:ext uri="{FF2B5EF4-FFF2-40B4-BE49-F238E27FC236}">
                    <a16:creationId xmlns:a16="http://schemas.microsoft.com/office/drawing/2014/main" id="{711447E5-4322-43B1-D2A6-AEF6360D9554}"/>
                  </a:ext>
                </a:extLst>
              </p:cNvPr>
              <p:cNvCxnSpPr/>
              <p:nvPr/>
            </p:nvCxnSpPr>
            <p:spPr>
              <a:xfrm>
                <a:off x="3527884" y="1844100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65">
                <a:extLst>
                  <a:ext uri="{FF2B5EF4-FFF2-40B4-BE49-F238E27FC236}">
                    <a16:creationId xmlns:a16="http://schemas.microsoft.com/office/drawing/2014/main" id="{25951D3B-B615-22BA-BA27-7DCDEC250BAD}"/>
                  </a:ext>
                </a:extLst>
              </p:cNvPr>
              <p:cNvCxnSpPr/>
              <p:nvPr/>
            </p:nvCxnSpPr>
            <p:spPr>
              <a:xfrm>
                <a:off x="3527884" y="1988840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66">
                <a:extLst>
                  <a:ext uri="{FF2B5EF4-FFF2-40B4-BE49-F238E27FC236}">
                    <a16:creationId xmlns:a16="http://schemas.microsoft.com/office/drawing/2014/main" id="{38BD8A17-A7AB-1614-178F-1A848752BCD6}"/>
                  </a:ext>
                </a:extLst>
              </p:cNvPr>
              <p:cNvCxnSpPr/>
              <p:nvPr/>
            </p:nvCxnSpPr>
            <p:spPr>
              <a:xfrm>
                <a:off x="3527884" y="2132856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67">
                <a:extLst>
                  <a:ext uri="{FF2B5EF4-FFF2-40B4-BE49-F238E27FC236}">
                    <a16:creationId xmlns:a16="http://schemas.microsoft.com/office/drawing/2014/main" id="{F12B0DC7-90FC-4D31-9349-00A2EE87F5C3}"/>
                  </a:ext>
                </a:extLst>
              </p:cNvPr>
              <p:cNvCxnSpPr/>
              <p:nvPr/>
            </p:nvCxnSpPr>
            <p:spPr>
              <a:xfrm>
                <a:off x="3527884" y="2277596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46D0311-C25C-78B6-AE3F-D6530E221918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>
            <a:xfrm>
              <a:off x="4641957" y="4008301"/>
              <a:ext cx="205776" cy="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E9370A5-E665-0D8F-3834-5D6C96177859}"/>
                </a:ext>
              </a:extLst>
            </p:cNvPr>
            <p:cNvCxnSpPr>
              <a:stCxn id="141" idx="3"/>
              <a:endCxn id="33" idx="1"/>
            </p:cNvCxnSpPr>
            <p:nvPr/>
          </p:nvCxnSpPr>
          <p:spPr>
            <a:xfrm>
              <a:off x="4130487" y="5321197"/>
              <a:ext cx="1817007" cy="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D31B7CB7-D39D-B73C-5872-905DF43E7561}"/>
                </a:ext>
              </a:extLst>
            </p:cNvPr>
            <p:cNvCxnSpPr>
              <a:stCxn id="50" idx="3"/>
              <a:endCxn id="46" idx="2"/>
            </p:cNvCxnSpPr>
            <p:nvPr/>
          </p:nvCxnSpPr>
          <p:spPr>
            <a:xfrm flipH="1">
              <a:off x="2724812" y="5885937"/>
              <a:ext cx="4388337" cy="182880"/>
            </a:xfrm>
            <a:prstGeom prst="bentConnector4">
              <a:avLst>
                <a:gd name="adj1" fmla="val -5059"/>
                <a:gd name="adj2" fmla="val 225000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354EF6D-FA07-73BC-8665-A46F3164D67D}"/>
                </a:ext>
              </a:extLst>
            </p:cNvPr>
            <p:cNvCxnSpPr>
              <a:stCxn id="72" idx="3"/>
              <a:endCxn id="141" idx="1"/>
            </p:cNvCxnSpPr>
            <p:nvPr/>
          </p:nvCxnSpPr>
          <p:spPr>
            <a:xfrm>
              <a:off x="3212843" y="5321197"/>
              <a:ext cx="282540" cy="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61">
              <a:extLst>
                <a:ext uri="{FF2B5EF4-FFF2-40B4-BE49-F238E27FC236}">
                  <a16:creationId xmlns:a16="http://schemas.microsoft.com/office/drawing/2014/main" id="{E0830E0D-E360-E9FE-DABA-CA6B9F8CD002}"/>
                </a:ext>
              </a:extLst>
            </p:cNvPr>
            <p:cNvGrpSpPr/>
            <p:nvPr/>
          </p:nvGrpSpPr>
          <p:grpSpPr>
            <a:xfrm>
              <a:off x="7457272" y="5628609"/>
              <a:ext cx="415779" cy="514656"/>
              <a:chOff x="3455876" y="1448780"/>
              <a:chExt cx="660974" cy="1008112"/>
            </a:xfrm>
            <a:solidFill>
              <a:schemeClr val="bg1"/>
            </a:solidFill>
          </p:grpSpPr>
          <p:sp>
            <p:nvSpPr>
              <p:cNvPr id="129" name="Snip Single Corner Rectangle 62">
                <a:extLst>
                  <a:ext uri="{FF2B5EF4-FFF2-40B4-BE49-F238E27FC236}">
                    <a16:creationId xmlns:a16="http://schemas.microsoft.com/office/drawing/2014/main" id="{7ABC541F-A51E-0678-3658-D2C1AD71B9CF}"/>
                  </a:ext>
                </a:extLst>
              </p:cNvPr>
              <p:cNvSpPr/>
              <p:nvPr/>
            </p:nvSpPr>
            <p:spPr>
              <a:xfrm>
                <a:off x="3455876" y="1448780"/>
                <a:ext cx="660974" cy="1008112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 dirty="0"/>
              </a:p>
            </p:txBody>
          </p:sp>
          <p:cxnSp>
            <p:nvCxnSpPr>
              <p:cNvPr id="130" name="Straight Connector 63">
                <a:extLst>
                  <a:ext uri="{FF2B5EF4-FFF2-40B4-BE49-F238E27FC236}">
                    <a16:creationId xmlns:a16="http://schemas.microsoft.com/office/drawing/2014/main" id="{D92E2527-4254-2836-A31D-C77E22BA8EB9}"/>
                  </a:ext>
                </a:extLst>
              </p:cNvPr>
              <p:cNvCxnSpPr/>
              <p:nvPr/>
            </p:nvCxnSpPr>
            <p:spPr>
              <a:xfrm>
                <a:off x="3527884" y="1691700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64">
                <a:extLst>
                  <a:ext uri="{FF2B5EF4-FFF2-40B4-BE49-F238E27FC236}">
                    <a16:creationId xmlns:a16="http://schemas.microsoft.com/office/drawing/2014/main" id="{E1BA2CA8-A835-D83E-A7A3-92F8E5228CA9}"/>
                  </a:ext>
                </a:extLst>
              </p:cNvPr>
              <p:cNvCxnSpPr/>
              <p:nvPr/>
            </p:nvCxnSpPr>
            <p:spPr>
              <a:xfrm>
                <a:off x="3527884" y="1844100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65">
                <a:extLst>
                  <a:ext uri="{FF2B5EF4-FFF2-40B4-BE49-F238E27FC236}">
                    <a16:creationId xmlns:a16="http://schemas.microsoft.com/office/drawing/2014/main" id="{715BBBAC-648B-480E-AE56-40B8A93B5831}"/>
                  </a:ext>
                </a:extLst>
              </p:cNvPr>
              <p:cNvCxnSpPr/>
              <p:nvPr/>
            </p:nvCxnSpPr>
            <p:spPr>
              <a:xfrm>
                <a:off x="3527884" y="1988840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66">
                <a:extLst>
                  <a:ext uri="{FF2B5EF4-FFF2-40B4-BE49-F238E27FC236}">
                    <a16:creationId xmlns:a16="http://schemas.microsoft.com/office/drawing/2014/main" id="{BC18A753-C79F-88E4-1C95-FCC925668A49}"/>
                  </a:ext>
                </a:extLst>
              </p:cNvPr>
              <p:cNvCxnSpPr/>
              <p:nvPr/>
            </p:nvCxnSpPr>
            <p:spPr>
              <a:xfrm>
                <a:off x="3527884" y="2132856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67">
                <a:extLst>
                  <a:ext uri="{FF2B5EF4-FFF2-40B4-BE49-F238E27FC236}">
                    <a16:creationId xmlns:a16="http://schemas.microsoft.com/office/drawing/2014/main" id="{DFA51818-F18B-6271-4B54-18DA2D136374}"/>
                  </a:ext>
                </a:extLst>
              </p:cNvPr>
              <p:cNvCxnSpPr/>
              <p:nvPr/>
            </p:nvCxnSpPr>
            <p:spPr>
              <a:xfrm>
                <a:off x="3527884" y="2277596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2">
              <a:extLst>
                <a:ext uri="{FF2B5EF4-FFF2-40B4-BE49-F238E27FC236}">
                  <a16:creationId xmlns:a16="http://schemas.microsoft.com/office/drawing/2014/main" id="{ACB2FA0B-894E-E2ED-27DA-7BBB7A979EEA}"/>
                </a:ext>
              </a:extLst>
            </p:cNvPr>
            <p:cNvSpPr txBox="1"/>
            <p:nvPr/>
          </p:nvSpPr>
          <p:spPr>
            <a:xfrm>
              <a:off x="8176679" y="5632022"/>
              <a:ext cx="882105" cy="404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Incidents, Issues, Problems</a:t>
              </a:r>
            </a:p>
          </p:txBody>
        </p:sp>
        <p:cxnSp>
          <p:nvCxnSpPr>
            <p:cNvPr id="76" name="Shape 74">
              <a:extLst>
                <a:ext uri="{FF2B5EF4-FFF2-40B4-BE49-F238E27FC236}">
                  <a16:creationId xmlns:a16="http://schemas.microsoft.com/office/drawing/2014/main" id="{E48703C7-E414-A828-90BE-A5C60DDD0274}"/>
                </a:ext>
              </a:extLst>
            </p:cNvPr>
            <p:cNvCxnSpPr>
              <a:stCxn id="33" idx="3"/>
              <a:endCxn id="46" idx="1"/>
            </p:cNvCxnSpPr>
            <p:nvPr/>
          </p:nvCxnSpPr>
          <p:spPr>
            <a:xfrm flipH="1">
              <a:off x="2381823" y="5321197"/>
              <a:ext cx="4233780" cy="564740"/>
            </a:xfrm>
            <a:prstGeom prst="bentConnector5">
              <a:avLst>
                <a:gd name="adj1" fmla="val -5244"/>
                <a:gd name="adj2" fmla="val 49253"/>
                <a:gd name="adj3" fmla="val 105244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TextBox 54">
              <a:extLst>
                <a:ext uri="{FF2B5EF4-FFF2-40B4-BE49-F238E27FC236}">
                  <a16:creationId xmlns:a16="http://schemas.microsoft.com/office/drawing/2014/main" id="{021701FE-8224-8178-B991-13E5A318759F}"/>
                </a:ext>
              </a:extLst>
            </p:cNvPr>
            <p:cNvSpPr txBox="1"/>
            <p:nvPr/>
          </p:nvSpPr>
          <p:spPr>
            <a:xfrm>
              <a:off x="547864" y="5758979"/>
              <a:ext cx="738056" cy="298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Operations</a:t>
              </a:r>
            </a:p>
          </p:txBody>
        </p:sp>
        <p:pic>
          <p:nvPicPr>
            <p:cNvPr id="78" name="Picture 59" descr="woman.wmf">
              <a:extLst>
                <a:ext uri="{FF2B5EF4-FFF2-40B4-BE49-F238E27FC236}">
                  <a16:creationId xmlns:a16="http://schemas.microsoft.com/office/drawing/2014/main" id="{F0F506B7-3D21-F8C7-FAF4-B2EDEEDDB768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717" y="5631287"/>
              <a:ext cx="233094" cy="396000"/>
            </a:xfrm>
            <a:prstGeom prst="rect">
              <a:avLst/>
            </a:prstGeom>
          </p:spPr>
        </p:pic>
        <p:sp>
          <p:nvSpPr>
            <p:cNvPr id="79" name="Rounded Rectangle 280">
              <a:extLst>
                <a:ext uri="{FF2B5EF4-FFF2-40B4-BE49-F238E27FC236}">
                  <a16:creationId xmlns:a16="http://schemas.microsoft.com/office/drawing/2014/main" id="{8AB5ADD8-2234-F68D-09F1-7056E7D2E35A}"/>
                </a:ext>
              </a:extLst>
            </p:cNvPr>
            <p:cNvSpPr/>
            <p:nvPr/>
          </p:nvSpPr>
          <p:spPr>
            <a:xfrm>
              <a:off x="3693477" y="1973483"/>
              <a:ext cx="762637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Define Epic Backlog </a:t>
              </a:r>
            </a:p>
          </p:txBody>
        </p:sp>
        <p:sp>
          <p:nvSpPr>
            <p:cNvPr id="80" name="Rounded Rectangle 281">
              <a:extLst>
                <a:ext uri="{FF2B5EF4-FFF2-40B4-BE49-F238E27FC236}">
                  <a16:creationId xmlns:a16="http://schemas.microsoft.com/office/drawing/2014/main" id="{0F0E7475-07D5-4BDA-1DAE-39E60B6A87FF}"/>
                </a:ext>
              </a:extLst>
            </p:cNvPr>
            <p:cNvSpPr/>
            <p:nvPr/>
          </p:nvSpPr>
          <p:spPr>
            <a:xfrm>
              <a:off x="4739070" y="1973483"/>
              <a:ext cx="720724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Define Product Roadmap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CA54BE3-5BC1-4C79-6EF2-8BFB94F94E4F}"/>
                </a:ext>
              </a:extLst>
            </p:cNvPr>
            <p:cNvCxnSpPr>
              <a:stCxn id="79" idx="3"/>
              <a:endCxn id="80" idx="1"/>
            </p:cNvCxnSpPr>
            <p:nvPr/>
          </p:nvCxnSpPr>
          <p:spPr>
            <a:xfrm>
              <a:off x="4456114" y="2156363"/>
              <a:ext cx="282956" cy="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B02805B-7C30-1C08-0E9D-73B46EC36E38}"/>
                </a:ext>
              </a:extLst>
            </p:cNvPr>
            <p:cNvCxnSpPr>
              <a:stCxn id="80" idx="3"/>
              <a:endCxn id="121" idx="1"/>
            </p:cNvCxnSpPr>
            <p:nvPr/>
          </p:nvCxnSpPr>
          <p:spPr>
            <a:xfrm>
              <a:off x="5459794" y="2156363"/>
              <a:ext cx="267103" cy="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3" name="Group 61">
              <a:extLst>
                <a:ext uri="{FF2B5EF4-FFF2-40B4-BE49-F238E27FC236}">
                  <a16:creationId xmlns:a16="http://schemas.microsoft.com/office/drawing/2014/main" id="{27083C2A-10A7-6332-7093-0B209572AB22}"/>
                </a:ext>
              </a:extLst>
            </p:cNvPr>
            <p:cNvGrpSpPr/>
            <p:nvPr/>
          </p:nvGrpSpPr>
          <p:grpSpPr>
            <a:xfrm>
              <a:off x="7457272" y="1899035"/>
              <a:ext cx="415779" cy="514656"/>
              <a:chOff x="3455876" y="1448780"/>
              <a:chExt cx="660974" cy="1008112"/>
            </a:xfrm>
            <a:solidFill>
              <a:schemeClr val="bg1"/>
            </a:solidFill>
          </p:grpSpPr>
          <p:sp>
            <p:nvSpPr>
              <p:cNvPr id="123" name="Snip Single Corner Rectangle 62">
                <a:extLst>
                  <a:ext uri="{FF2B5EF4-FFF2-40B4-BE49-F238E27FC236}">
                    <a16:creationId xmlns:a16="http://schemas.microsoft.com/office/drawing/2014/main" id="{7576E956-312F-CC42-CC6C-7A62805E6141}"/>
                  </a:ext>
                </a:extLst>
              </p:cNvPr>
              <p:cNvSpPr/>
              <p:nvPr/>
            </p:nvSpPr>
            <p:spPr>
              <a:xfrm>
                <a:off x="3455876" y="1448780"/>
                <a:ext cx="660974" cy="1008112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 dirty="0"/>
              </a:p>
            </p:txBody>
          </p:sp>
          <p:cxnSp>
            <p:nvCxnSpPr>
              <p:cNvPr id="124" name="Straight Connector 63">
                <a:extLst>
                  <a:ext uri="{FF2B5EF4-FFF2-40B4-BE49-F238E27FC236}">
                    <a16:creationId xmlns:a16="http://schemas.microsoft.com/office/drawing/2014/main" id="{A978F136-DE59-4FD5-4FA8-391CC0654603}"/>
                  </a:ext>
                </a:extLst>
              </p:cNvPr>
              <p:cNvCxnSpPr/>
              <p:nvPr/>
            </p:nvCxnSpPr>
            <p:spPr>
              <a:xfrm>
                <a:off x="3527884" y="1691700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64">
                <a:extLst>
                  <a:ext uri="{FF2B5EF4-FFF2-40B4-BE49-F238E27FC236}">
                    <a16:creationId xmlns:a16="http://schemas.microsoft.com/office/drawing/2014/main" id="{E35CF26E-5974-BA47-BC5F-CF412E614603}"/>
                  </a:ext>
                </a:extLst>
              </p:cNvPr>
              <p:cNvCxnSpPr/>
              <p:nvPr/>
            </p:nvCxnSpPr>
            <p:spPr>
              <a:xfrm>
                <a:off x="3527884" y="1844100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65">
                <a:extLst>
                  <a:ext uri="{FF2B5EF4-FFF2-40B4-BE49-F238E27FC236}">
                    <a16:creationId xmlns:a16="http://schemas.microsoft.com/office/drawing/2014/main" id="{41F958C3-0898-BA0C-9058-D6A5AEE26171}"/>
                  </a:ext>
                </a:extLst>
              </p:cNvPr>
              <p:cNvCxnSpPr/>
              <p:nvPr/>
            </p:nvCxnSpPr>
            <p:spPr>
              <a:xfrm>
                <a:off x="3527884" y="1988840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66">
                <a:extLst>
                  <a:ext uri="{FF2B5EF4-FFF2-40B4-BE49-F238E27FC236}">
                    <a16:creationId xmlns:a16="http://schemas.microsoft.com/office/drawing/2014/main" id="{C17F5162-F11C-9EE9-8DE7-1703E743D747}"/>
                  </a:ext>
                </a:extLst>
              </p:cNvPr>
              <p:cNvCxnSpPr/>
              <p:nvPr/>
            </p:nvCxnSpPr>
            <p:spPr>
              <a:xfrm>
                <a:off x="3527884" y="2132856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67">
                <a:extLst>
                  <a:ext uri="{FF2B5EF4-FFF2-40B4-BE49-F238E27FC236}">
                    <a16:creationId xmlns:a16="http://schemas.microsoft.com/office/drawing/2014/main" id="{0D8008CC-4048-F616-DEC3-47AE5D4CB5A8}"/>
                  </a:ext>
                </a:extLst>
              </p:cNvPr>
              <p:cNvCxnSpPr/>
              <p:nvPr/>
            </p:nvCxnSpPr>
            <p:spPr>
              <a:xfrm>
                <a:off x="3527884" y="2277596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E592D15-0882-872C-2AAB-EB90A09DE3A7}"/>
                </a:ext>
              </a:extLst>
            </p:cNvPr>
            <p:cNvGrpSpPr/>
            <p:nvPr/>
          </p:nvGrpSpPr>
          <p:grpSpPr>
            <a:xfrm>
              <a:off x="5641833" y="1897312"/>
              <a:ext cx="801716" cy="518102"/>
              <a:chOff x="6419205" y="2183276"/>
              <a:chExt cx="825474" cy="518102"/>
            </a:xfrm>
          </p:grpSpPr>
          <p:sp>
            <p:nvSpPr>
              <p:cNvPr id="121" name="Diamond 120">
                <a:extLst>
                  <a:ext uri="{FF2B5EF4-FFF2-40B4-BE49-F238E27FC236}">
                    <a16:creationId xmlns:a16="http://schemas.microsoft.com/office/drawing/2014/main" id="{08AF39E5-2D14-0D7B-9933-F4AB219C82B7}"/>
                  </a:ext>
                </a:extLst>
              </p:cNvPr>
              <p:cNvSpPr/>
              <p:nvPr/>
            </p:nvSpPr>
            <p:spPr>
              <a:xfrm>
                <a:off x="6506790" y="2183276"/>
                <a:ext cx="644602" cy="51810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B16C812-7873-BB66-5A24-C51B32AD8E0F}"/>
                  </a:ext>
                </a:extLst>
              </p:cNvPr>
              <p:cNvSpPr txBox="1"/>
              <p:nvPr/>
            </p:nvSpPr>
            <p:spPr>
              <a:xfrm>
                <a:off x="6419205" y="2344763"/>
                <a:ext cx="825474" cy="21095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800" dirty="0">
                    <a:solidFill>
                      <a:srgbClr val="FF0000"/>
                    </a:solidFill>
                  </a:rPr>
                  <a:t>Approved?</a:t>
                </a:r>
              </a:p>
            </p:txBody>
          </p:sp>
        </p:grpSp>
        <p:cxnSp>
          <p:nvCxnSpPr>
            <p:cNvPr id="85" name="Shape 74">
              <a:extLst>
                <a:ext uri="{FF2B5EF4-FFF2-40B4-BE49-F238E27FC236}">
                  <a16:creationId xmlns:a16="http://schemas.microsoft.com/office/drawing/2014/main" id="{DECCA858-1BCF-33C7-2D5C-AFB46768735E}"/>
                </a:ext>
              </a:extLst>
            </p:cNvPr>
            <p:cNvCxnSpPr>
              <a:stCxn id="121" idx="3"/>
              <a:endCxn id="104" idx="1"/>
            </p:cNvCxnSpPr>
            <p:nvPr/>
          </p:nvCxnSpPr>
          <p:spPr>
            <a:xfrm flipH="1">
              <a:off x="2228086" y="2156363"/>
              <a:ext cx="4124861" cy="633566"/>
            </a:xfrm>
            <a:prstGeom prst="bentConnector5">
              <a:avLst>
                <a:gd name="adj1" fmla="val -5542"/>
                <a:gd name="adj2" fmla="val 56011"/>
                <a:gd name="adj3" fmla="val 105542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86" name="TextBox 72">
              <a:extLst>
                <a:ext uri="{FF2B5EF4-FFF2-40B4-BE49-F238E27FC236}">
                  <a16:creationId xmlns:a16="http://schemas.microsoft.com/office/drawing/2014/main" id="{7F47E711-7916-CEA6-B5B4-56BD1347E3CF}"/>
                </a:ext>
              </a:extLst>
            </p:cNvPr>
            <p:cNvSpPr txBox="1"/>
            <p:nvPr/>
          </p:nvSpPr>
          <p:spPr>
            <a:xfrm>
              <a:off x="8167948" y="5136531"/>
              <a:ext cx="882105" cy="404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Deployment Report</a:t>
              </a:r>
            </a:p>
          </p:txBody>
        </p:sp>
        <p:grpSp>
          <p:nvGrpSpPr>
            <p:cNvPr id="87" name="Group 61">
              <a:extLst>
                <a:ext uri="{FF2B5EF4-FFF2-40B4-BE49-F238E27FC236}">
                  <a16:creationId xmlns:a16="http://schemas.microsoft.com/office/drawing/2014/main" id="{799DD6CE-1450-6145-2006-F7314E96B641}"/>
                </a:ext>
              </a:extLst>
            </p:cNvPr>
            <p:cNvGrpSpPr/>
            <p:nvPr/>
          </p:nvGrpSpPr>
          <p:grpSpPr>
            <a:xfrm>
              <a:off x="2337608" y="5010373"/>
              <a:ext cx="168423" cy="241261"/>
              <a:chOff x="3486098" y="1447603"/>
              <a:chExt cx="660974" cy="1008112"/>
            </a:xfrm>
            <a:solidFill>
              <a:schemeClr val="bg1"/>
            </a:solidFill>
          </p:grpSpPr>
          <p:sp>
            <p:nvSpPr>
              <p:cNvPr id="115" name="Snip Single Corner Rectangle 62">
                <a:extLst>
                  <a:ext uri="{FF2B5EF4-FFF2-40B4-BE49-F238E27FC236}">
                    <a16:creationId xmlns:a16="http://schemas.microsoft.com/office/drawing/2014/main" id="{C6718A79-C9CD-D3D7-91E6-51CA0765AD9D}"/>
                  </a:ext>
                </a:extLst>
              </p:cNvPr>
              <p:cNvSpPr/>
              <p:nvPr/>
            </p:nvSpPr>
            <p:spPr>
              <a:xfrm>
                <a:off x="3486098" y="1447603"/>
                <a:ext cx="660974" cy="1008112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 dirty="0"/>
              </a:p>
            </p:txBody>
          </p:sp>
          <p:cxnSp>
            <p:nvCxnSpPr>
              <p:cNvPr id="116" name="Straight Connector 63">
                <a:extLst>
                  <a:ext uri="{FF2B5EF4-FFF2-40B4-BE49-F238E27FC236}">
                    <a16:creationId xmlns:a16="http://schemas.microsoft.com/office/drawing/2014/main" id="{96EAFEBA-06B1-4BDD-06BA-F54174F580C1}"/>
                  </a:ext>
                </a:extLst>
              </p:cNvPr>
              <p:cNvCxnSpPr/>
              <p:nvPr/>
            </p:nvCxnSpPr>
            <p:spPr>
              <a:xfrm>
                <a:off x="3527884" y="1691700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64">
                <a:extLst>
                  <a:ext uri="{FF2B5EF4-FFF2-40B4-BE49-F238E27FC236}">
                    <a16:creationId xmlns:a16="http://schemas.microsoft.com/office/drawing/2014/main" id="{08D706AF-F7F7-336A-6726-727126ECF726}"/>
                  </a:ext>
                </a:extLst>
              </p:cNvPr>
              <p:cNvCxnSpPr/>
              <p:nvPr/>
            </p:nvCxnSpPr>
            <p:spPr>
              <a:xfrm>
                <a:off x="3527884" y="1844100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65">
                <a:extLst>
                  <a:ext uri="{FF2B5EF4-FFF2-40B4-BE49-F238E27FC236}">
                    <a16:creationId xmlns:a16="http://schemas.microsoft.com/office/drawing/2014/main" id="{44B6F53D-2090-6B03-EE0B-951C8EF6EC1C}"/>
                  </a:ext>
                </a:extLst>
              </p:cNvPr>
              <p:cNvCxnSpPr/>
              <p:nvPr/>
            </p:nvCxnSpPr>
            <p:spPr>
              <a:xfrm>
                <a:off x="3527884" y="1988840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66">
                <a:extLst>
                  <a:ext uri="{FF2B5EF4-FFF2-40B4-BE49-F238E27FC236}">
                    <a16:creationId xmlns:a16="http://schemas.microsoft.com/office/drawing/2014/main" id="{7ED7BB73-6490-8C42-344A-411E948462EA}"/>
                  </a:ext>
                </a:extLst>
              </p:cNvPr>
              <p:cNvCxnSpPr/>
              <p:nvPr/>
            </p:nvCxnSpPr>
            <p:spPr>
              <a:xfrm>
                <a:off x="3527884" y="2132856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67">
                <a:extLst>
                  <a:ext uri="{FF2B5EF4-FFF2-40B4-BE49-F238E27FC236}">
                    <a16:creationId xmlns:a16="http://schemas.microsoft.com/office/drawing/2014/main" id="{52F3BFFB-58BC-2B2E-E7C0-FABE1DCACEA6}"/>
                  </a:ext>
                </a:extLst>
              </p:cNvPr>
              <p:cNvCxnSpPr/>
              <p:nvPr/>
            </p:nvCxnSpPr>
            <p:spPr>
              <a:xfrm>
                <a:off x="3527884" y="2277596"/>
                <a:ext cx="504056" cy="0"/>
              </a:xfrm>
              <a:prstGeom prst="line">
                <a:avLst/>
              </a:prstGeom>
              <a:grpFill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Rounded Rectangle 303">
              <a:extLst>
                <a:ext uri="{FF2B5EF4-FFF2-40B4-BE49-F238E27FC236}">
                  <a16:creationId xmlns:a16="http://schemas.microsoft.com/office/drawing/2014/main" id="{2110153E-7ED3-8703-A6E0-32452765B9E0}"/>
                </a:ext>
              </a:extLst>
            </p:cNvPr>
            <p:cNvSpPr/>
            <p:nvPr/>
          </p:nvSpPr>
          <p:spPr>
            <a:xfrm>
              <a:off x="92519" y="1855239"/>
              <a:ext cx="8931880" cy="1179888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  <a:alpha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800" dirty="0"/>
            </a:p>
          </p:txBody>
        </p:sp>
        <p:sp>
          <p:nvSpPr>
            <p:cNvPr id="89" name="Rounded Rectangle 304">
              <a:extLst>
                <a:ext uri="{FF2B5EF4-FFF2-40B4-BE49-F238E27FC236}">
                  <a16:creationId xmlns:a16="http://schemas.microsoft.com/office/drawing/2014/main" id="{70F8C7FD-BEBD-85A1-DD2C-703E03F832E7}"/>
                </a:ext>
              </a:extLst>
            </p:cNvPr>
            <p:cNvSpPr/>
            <p:nvPr/>
          </p:nvSpPr>
          <p:spPr>
            <a:xfrm>
              <a:off x="92518" y="3061521"/>
              <a:ext cx="8973003" cy="1968448"/>
            </a:xfrm>
            <a:prstGeom prst="roundRect">
              <a:avLst/>
            </a:prstGeom>
            <a:noFill/>
            <a:ln>
              <a:solidFill>
                <a:srgbClr val="92D050">
                  <a:alpha val="75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800" dirty="0"/>
            </a:p>
          </p:txBody>
        </p:sp>
        <p:sp>
          <p:nvSpPr>
            <p:cNvPr id="90" name="Rounded Rectangle 305">
              <a:extLst>
                <a:ext uri="{FF2B5EF4-FFF2-40B4-BE49-F238E27FC236}">
                  <a16:creationId xmlns:a16="http://schemas.microsoft.com/office/drawing/2014/main" id="{5AE8A6D1-50A9-D1D6-1D85-46B10286FAE5}"/>
                </a:ext>
              </a:extLst>
            </p:cNvPr>
            <p:cNvSpPr/>
            <p:nvPr/>
          </p:nvSpPr>
          <p:spPr>
            <a:xfrm>
              <a:off x="133641" y="5047397"/>
              <a:ext cx="8931880" cy="1179888"/>
            </a:xfrm>
            <a:prstGeom prst="roundRect">
              <a:avLst/>
            </a:prstGeom>
            <a:noFill/>
            <a:ln>
              <a:solidFill>
                <a:srgbClr val="C00000">
                  <a:alpha val="75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0E83EAB-ECB3-871C-4261-D2F594238DE9}"/>
                </a:ext>
              </a:extLst>
            </p:cNvPr>
            <p:cNvSpPr txBox="1"/>
            <p:nvPr/>
          </p:nvSpPr>
          <p:spPr>
            <a:xfrm rot="16200000">
              <a:off x="-218542" y="2363469"/>
              <a:ext cx="856997" cy="1634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i="1" dirty="0">
                  <a:solidFill>
                    <a:srgbClr val="FF0000"/>
                  </a:solidFill>
                </a:rPr>
                <a:t>Business</a:t>
              </a:r>
              <a:endParaRPr lang="en-CA" sz="28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5D3998C-7183-88C0-89D7-70D580302735}"/>
                </a:ext>
              </a:extLst>
            </p:cNvPr>
            <p:cNvSpPr txBox="1"/>
            <p:nvPr/>
          </p:nvSpPr>
          <p:spPr>
            <a:xfrm rot="16200000">
              <a:off x="-301123" y="3964030"/>
              <a:ext cx="1022159" cy="1634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i="1" dirty="0">
                  <a:solidFill>
                    <a:srgbClr val="FF0000"/>
                  </a:solidFill>
                </a:rPr>
                <a:t>Development</a:t>
              </a:r>
              <a:endParaRPr lang="en-CA" sz="28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B4A89DA-A332-5FEF-133C-9EA09A11D8B8}"/>
                </a:ext>
              </a:extLst>
            </p:cNvPr>
            <p:cNvSpPr txBox="1"/>
            <p:nvPr/>
          </p:nvSpPr>
          <p:spPr>
            <a:xfrm rot="16200000">
              <a:off x="-234703" y="5555625"/>
              <a:ext cx="889318" cy="1634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i="1" dirty="0">
                  <a:solidFill>
                    <a:srgbClr val="FF0000"/>
                  </a:solidFill>
                </a:rPr>
                <a:t>Operations</a:t>
              </a:r>
              <a:endParaRPr lang="en-CA" sz="28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54">
              <a:extLst>
                <a:ext uri="{FF2B5EF4-FFF2-40B4-BE49-F238E27FC236}">
                  <a16:creationId xmlns:a16="http://schemas.microsoft.com/office/drawing/2014/main" id="{80DCA476-1BFD-C332-D799-28B51D3C1540}"/>
                </a:ext>
              </a:extLst>
            </p:cNvPr>
            <p:cNvSpPr txBox="1"/>
            <p:nvPr/>
          </p:nvSpPr>
          <p:spPr>
            <a:xfrm>
              <a:off x="771931" y="4587278"/>
              <a:ext cx="406743" cy="544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Dev</a:t>
              </a:r>
            </a:p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Team</a:t>
              </a:r>
            </a:p>
          </p:txBody>
        </p:sp>
        <p:sp>
          <p:nvSpPr>
            <p:cNvPr id="95" name="Rounded Rectangle 310">
              <a:extLst>
                <a:ext uri="{FF2B5EF4-FFF2-40B4-BE49-F238E27FC236}">
                  <a16:creationId xmlns:a16="http://schemas.microsoft.com/office/drawing/2014/main" id="{DD395A12-2F0E-1B11-0ACC-F3B9119E238D}"/>
                </a:ext>
              </a:extLst>
            </p:cNvPr>
            <p:cNvSpPr/>
            <p:nvPr/>
          </p:nvSpPr>
          <p:spPr>
            <a:xfrm>
              <a:off x="6465422" y="2595636"/>
              <a:ext cx="740469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Refine Sprint Backlog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3A47DFE-52DD-0137-F5CB-62BE46FBAA81}"/>
                </a:ext>
              </a:extLst>
            </p:cNvPr>
            <p:cNvCxnSpPr>
              <a:stCxn id="37" idx="3"/>
            </p:cNvCxnSpPr>
            <p:nvPr/>
          </p:nvCxnSpPr>
          <p:spPr>
            <a:xfrm flipV="1">
              <a:off x="6172886" y="2778517"/>
              <a:ext cx="292536" cy="11738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97" name="Snip Single Corner Rectangle 62">
              <a:extLst>
                <a:ext uri="{FF2B5EF4-FFF2-40B4-BE49-F238E27FC236}">
                  <a16:creationId xmlns:a16="http://schemas.microsoft.com/office/drawing/2014/main" id="{D04F1A9F-36BA-65EC-4772-A3728EA871B1}"/>
                </a:ext>
              </a:extLst>
            </p:cNvPr>
            <p:cNvSpPr/>
            <p:nvPr/>
          </p:nvSpPr>
          <p:spPr>
            <a:xfrm>
              <a:off x="3052928" y="3092123"/>
              <a:ext cx="563088" cy="514656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 dirty="0"/>
            </a:p>
          </p:txBody>
        </p:sp>
        <p:sp>
          <p:nvSpPr>
            <p:cNvPr id="98" name="TextBox 72">
              <a:extLst>
                <a:ext uri="{FF2B5EF4-FFF2-40B4-BE49-F238E27FC236}">
                  <a16:creationId xmlns:a16="http://schemas.microsoft.com/office/drawing/2014/main" id="{0DFC17F4-596F-46EA-638A-24C8C8BD5EB1}"/>
                </a:ext>
              </a:extLst>
            </p:cNvPr>
            <p:cNvSpPr txBox="1"/>
            <p:nvPr/>
          </p:nvSpPr>
          <p:spPr>
            <a:xfrm>
              <a:off x="2900267" y="3057097"/>
              <a:ext cx="882105" cy="615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Sprint </a:t>
              </a:r>
              <a:br>
                <a:rPr lang="en-US" sz="1600" dirty="0">
                  <a:solidFill>
                    <a:srgbClr val="FF0000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Backlog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Item 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“User Story”</a:t>
              </a:r>
            </a:p>
          </p:txBody>
        </p:sp>
        <p:cxnSp>
          <p:nvCxnSpPr>
            <p:cNvPr id="99" name="Shape 74">
              <a:extLst>
                <a:ext uri="{FF2B5EF4-FFF2-40B4-BE49-F238E27FC236}">
                  <a16:creationId xmlns:a16="http://schemas.microsoft.com/office/drawing/2014/main" id="{BE49DFA0-BED1-E77A-F5E3-C122577797F6}"/>
                </a:ext>
              </a:extLst>
            </p:cNvPr>
            <p:cNvCxnSpPr>
              <a:stCxn id="97" idx="0"/>
              <a:endCxn id="38" idx="1"/>
            </p:cNvCxnSpPr>
            <p:nvPr/>
          </p:nvCxnSpPr>
          <p:spPr>
            <a:xfrm flipV="1">
              <a:off x="3616016" y="3344235"/>
              <a:ext cx="163426" cy="5216"/>
            </a:xfrm>
            <a:prstGeom prst="bentConnector3">
              <a:avLst>
                <a:gd name="adj1" fmla="val 50000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Diamond 99">
              <a:extLst>
                <a:ext uri="{FF2B5EF4-FFF2-40B4-BE49-F238E27FC236}">
                  <a16:creationId xmlns:a16="http://schemas.microsoft.com/office/drawing/2014/main" id="{FE99D37A-C750-5E9C-3BF8-B27AEBE7635B}"/>
                </a:ext>
              </a:extLst>
            </p:cNvPr>
            <p:cNvSpPr/>
            <p:nvPr/>
          </p:nvSpPr>
          <p:spPr>
            <a:xfrm>
              <a:off x="6699224" y="3747371"/>
              <a:ext cx="568053" cy="51810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50B9A6C-C999-6016-6E04-1C9BDA9D9711}"/>
                </a:ext>
              </a:extLst>
            </p:cNvPr>
            <p:cNvSpPr txBox="1"/>
            <p:nvPr/>
          </p:nvSpPr>
          <p:spPr>
            <a:xfrm>
              <a:off x="6588172" y="3853517"/>
              <a:ext cx="801716" cy="36917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</a:rPr>
                <a:t>Sprint </a:t>
              </a:r>
              <a:br>
                <a:rPr lang="en-CA" sz="1800" dirty="0">
                  <a:solidFill>
                    <a:srgbClr val="FF0000"/>
                  </a:solidFill>
                </a:rPr>
              </a:br>
              <a:r>
                <a:rPr lang="en-CA" sz="1800" dirty="0">
                  <a:solidFill>
                    <a:srgbClr val="FF0000"/>
                  </a:solidFill>
                </a:rPr>
                <a:t>Done?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5A19283-9904-768F-67C0-67CF4BFEEF7A}"/>
                </a:ext>
              </a:extLst>
            </p:cNvPr>
            <p:cNvSpPr/>
            <p:nvPr/>
          </p:nvSpPr>
          <p:spPr>
            <a:xfrm>
              <a:off x="6500301" y="4165743"/>
              <a:ext cx="404209" cy="1757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No</a:t>
              </a:r>
            </a:p>
          </p:txBody>
        </p:sp>
        <p:cxnSp>
          <p:nvCxnSpPr>
            <p:cNvPr id="103" name="Shape 74">
              <a:extLst>
                <a:ext uri="{FF2B5EF4-FFF2-40B4-BE49-F238E27FC236}">
                  <a16:creationId xmlns:a16="http://schemas.microsoft.com/office/drawing/2014/main" id="{15B80884-F2BF-57F9-77F7-0AAA12DF049F}"/>
                </a:ext>
              </a:extLst>
            </p:cNvPr>
            <p:cNvCxnSpPr>
              <a:stCxn id="100" idx="3"/>
              <a:endCxn id="21" idx="1"/>
            </p:cNvCxnSpPr>
            <p:nvPr/>
          </p:nvCxnSpPr>
          <p:spPr>
            <a:xfrm flipH="1">
              <a:off x="3796800" y="4006422"/>
              <a:ext cx="3470477" cy="725553"/>
            </a:xfrm>
            <a:prstGeom prst="bentConnector5">
              <a:avLst>
                <a:gd name="adj1" fmla="val -6587"/>
                <a:gd name="adj2" fmla="val 55249"/>
                <a:gd name="adj3" fmla="val 106587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04" name="Rounded Rectangle 319">
              <a:extLst>
                <a:ext uri="{FF2B5EF4-FFF2-40B4-BE49-F238E27FC236}">
                  <a16:creationId xmlns:a16="http://schemas.microsoft.com/office/drawing/2014/main" id="{034C3E06-E83B-DCBD-D20F-E82EDC5CFD41}"/>
                </a:ext>
              </a:extLst>
            </p:cNvPr>
            <p:cNvSpPr/>
            <p:nvPr/>
          </p:nvSpPr>
          <p:spPr>
            <a:xfrm>
              <a:off x="2228086" y="2607049"/>
              <a:ext cx="668110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Create Test Strategy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A76E0A6-34D1-5CD5-6C22-F05F158F1599}"/>
                </a:ext>
              </a:extLst>
            </p:cNvPr>
            <p:cNvCxnSpPr>
              <a:stCxn id="104" idx="3"/>
              <a:endCxn id="35" idx="1"/>
            </p:cNvCxnSpPr>
            <p:nvPr/>
          </p:nvCxnSpPr>
          <p:spPr>
            <a:xfrm>
              <a:off x="2896196" y="2789929"/>
              <a:ext cx="218943" cy="326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Rounded Rectangle 321">
              <a:extLst>
                <a:ext uri="{FF2B5EF4-FFF2-40B4-BE49-F238E27FC236}">
                  <a16:creationId xmlns:a16="http://schemas.microsoft.com/office/drawing/2014/main" id="{C2123E0F-C7D5-54F2-76FA-0B85C84EBAA0}"/>
                </a:ext>
              </a:extLst>
            </p:cNvPr>
            <p:cNvSpPr/>
            <p:nvPr/>
          </p:nvSpPr>
          <p:spPr>
            <a:xfrm>
              <a:off x="2248263" y="3167167"/>
              <a:ext cx="649045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Sprint Planning</a:t>
              </a:r>
            </a:p>
          </p:txBody>
        </p:sp>
        <p:cxnSp>
          <p:nvCxnSpPr>
            <p:cNvPr id="107" name="Shape 74">
              <a:extLst>
                <a:ext uri="{FF2B5EF4-FFF2-40B4-BE49-F238E27FC236}">
                  <a16:creationId xmlns:a16="http://schemas.microsoft.com/office/drawing/2014/main" id="{337CC6E7-EFE4-C824-A097-BBC64785FD8E}"/>
                </a:ext>
              </a:extLst>
            </p:cNvPr>
            <p:cNvCxnSpPr>
              <a:stCxn id="106" idx="3"/>
            </p:cNvCxnSpPr>
            <p:nvPr/>
          </p:nvCxnSpPr>
          <p:spPr>
            <a:xfrm flipV="1">
              <a:off x="2897308" y="3344235"/>
              <a:ext cx="177047" cy="5812"/>
            </a:xfrm>
            <a:prstGeom prst="bentConnector3">
              <a:avLst>
                <a:gd name="adj1" fmla="val 50000"/>
              </a:avLst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pic>
          <p:nvPicPr>
            <p:cNvPr id="108" name="Picture 59" descr="woman.wmf">
              <a:extLst>
                <a:ext uri="{FF2B5EF4-FFF2-40B4-BE49-F238E27FC236}">
                  <a16:creationId xmlns:a16="http://schemas.microsoft.com/office/drawing/2014/main" id="{81CD97C1-28B4-2A42-CDB3-03B31AD74521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5406" y="3290702"/>
              <a:ext cx="233094" cy="396000"/>
            </a:xfrm>
            <a:prstGeom prst="rect">
              <a:avLst/>
            </a:prstGeom>
          </p:spPr>
        </p:pic>
        <p:sp>
          <p:nvSpPr>
            <p:cNvPr id="109" name="TextBox 54">
              <a:extLst>
                <a:ext uri="{FF2B5EF4-FFF2-40B4-BE49-F238E27FC236}">
                  <a16:creationId xmlns:a16="http://schemas.microsoft.com/office/drawing/2014/main" id="{83B056BC-D517-8AB6-F354-49054B5F41F5}"/>
                </a:ext>
              </a:extLst>
            </p:cNvPr>
            <p:cNvSpPr txBox="1"/>
            <p:nvPr/>
          </p:nvSpPr>
          <p:spPr>
            <a:xfrm>
              <a:off x="806822" y="3692850"/>
              <a:ext cx="910261" cy="298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Scrum Master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090F339-8080-3C75-D120-78ACA6B0BE09}"/>
                </a:ext>
              </a:extLst>
            </p:cNvPr>
            <p:cNvSpPr txBox="1"/>
            <p:nvPr/>
          </p:nvSpPr>
          <p:spPr>
            <a:xfrm>
              <a:off x="1142368" y="2357227"/>
              <a:ext cx="792660" cy="7559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b="1" dirty="0">
                  <a:solidFill>
                    <a:srgbClr val="FF0000"/>
                  </a:solidFill>
                </a:rPr>
                <a:t>Plan, Define</a:t>
              </a:r>
            </a:p>
          </p:txBody>
        </p:sp>
        <p:pic>
          <p:nvPicPr>
            <p:cNvPr id="111" name="Picture 56" descr="man.wmf">
              <a:extLst>
                <a:ext uri="{FF2B5EF4-FFF2-40B4-BE49-F238E27FC236}">
                  <a16:creationId xmlns:a16="http://schemas.microsoft.com/office/drawing/2014/main" id="{C73655AF-45B0-A969-32DC-B804340D9AE2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6033" y="1983563"/>
              <a:ext cx="195886" cy="396000"/>
            </a:xfrm>
            <a:prstGeom prst="rect">
              <a:avLst/>
            </a:prstGeom>
          </p:spPr>
        </p:pic>
        <p:sp>
          <p:nvSpPr>
            <p:cNvPr id="112" name="TextBox 54">
              <a:extLst>
                <a:ext uri="{FF2B5EF4-FFF2-40B4-BE49-F238E27FC236}">
                  <a16:creationId xmlns:a16="http://schemas.microsoft.com/office/drawing/2014/main" id="{D2154594-BF3F-7B16-850A-F04999F576D0}"/>
                </a:ext>
              </a:extLst>
            </p:cNvPr>
            <p:cNvSpPr txBox="1"/>
            <p:nvPr/>
          </p:nvSpPr>
          <p:spPr>
            <a:xfrm>
              <a:off x="293207" y="1981396"/>
              <a:ext cx="1121751" cy="544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Product/Portfolio</a:t>
              </a:r>
            </a:p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Manager</a:t>
              </a:r>
            </a:p>
          </p:txBody>
        </p:sp>
        <p:sp>
          <p:nvSpPr>
            <p:cNvPr id="113" name="Right Arrow 328">
              <a:extLst>
                <a:ext uri="{FF2B5EF4-FFF2-40B4-BE49-F238E27FC236}">
                  <a16:creationId xmlns:a16="http://schemas.microsoft.com/office/drawing/2014/main" id="{2A812F85-BA54-7900-D527-06E2A792F642}"/>
                </a:ext>
              </a:extLst>
            </p:cNvPr>
            <p:cNvSpPr/>
            <p:nvPr/>
          </p:nvSpPr>
          <p:spPr>
            <a:xfrm rot="10800000" flipH="1" flipV="1">
              <a:off x="2498891" y="1754164"/>
              <a:ext cx="1186237" cy="833421"/>
            </a:xfrm>
            <a:prstGeom prst="rightArrow">
              <a:avLst>
                <a:gd name="adj1" fmla="val 74381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>
                  <a:solidFill>
                    <a:schemeClr val="bg1"/>
                  </a:solidFill>
                </a:rPr>
                <a:t>Frequent intake of business need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F90AB8F-385A-06F3-E4F5-71FB29942515}"/>
                </a:ext>
              </a:extLst>
            </p:cNvPr>
            <p:cNvSpPr/>
            <p:nvPr/>
          </p:nvSpPr>
          <p:spPr>
            <a:xfrm>
              <a:off x="7128945" y="3749926"/>
              <a:ext cx="404209" cy="175721"/>
            </a:xfrm>
            <a:prstGeom prst="rect">
              <a:avLst/>
            </a:prstGeom>
            <a:noFill/>
            <a:ln w="25400">
              <a:noFill/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72" name="Rounded Rectangle 267">
              <a:extLst>
                <a:ext uri="{FF2B5EF4-FFF2-40B4-BE49-F238E27FC236}">
                  <a16:creationId xmlns:a16="http://schemas.microsoft.com/office/drawing/2014/main" id="{F3DA4116-8E63-151F-AA86-057AAA7927A2}"/>
                </a:ext>
              </a:extLst>
            </p:cNvPr>
            <p:cNvSpPr/>
            <p:nvPr/>
          </p:nvSpPr>
          <p:spPr>
            <a:xfrm>
              <a:off x="2362681" y="5146756"/>
              <a:ext cx="850162" cy="3488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Build Deployment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4795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52" y="487580"/>
            <a:ext cx="12699997" cy="1011020"/>
          </a:xfrm>
        </p:spPr>
        <p:txBody>
          <a:bodyPr/>
          <a:lstStyle/>
          <a:p>
            <a:r>
              <a:rPr lang="en-IN" dirty="0"/>
              <a:t>AGILE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DevOPS view</a:t>
            </a:r>
            <a:endParaRPr lang="en-US" b="1" dirty="0"/>
          </a:p>
          <a:p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882651" y="3651250"/>
            <a:ext cx="22615523" cy="8702676"/>
          </a:xfrm>
        </p:spPr>
        <p:txBody>
          <a:bodyPr/>
          <a:lstStyle/>
          <a:p>
            <a:r>
              <a:rPr lang="en-US" dirty="0"/>
              <a:t>DevOPS 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4006C-3E8C-43D4-AC9B-61402CF60353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05481B-BB44-4DC9-0A48-A54CF6E85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068" y="8694103"/>
            <a:ext cx="7325106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8514B1-8EB7-E397-325B-819F12EAB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3068" y="6177213"/>
            <a:ext cx="7335211" cy="2514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C9ED39-799F-9173-F0DA-2C6EC8DF1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3068" y="4410552"/>
            <a:ext cx="7286285" cy="17644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7A8B0F-BE27-1DFB-B1AE-6E254E6DD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096" y="4410552"/>
            <a:ext cx="14516100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291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52" y="487580"/>
            <a:ext cx="12699997" cy="1011020"/>
          </a:xfrm>
        </p:spPr>
        <p:txBody>
          <a:bodyPr/>
          <a:lstStyle/>
          <a:p>
            <a:r>
              <a:rPr lang="en-IN" dirty="0"/>
              <a:t>AGILE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Knowledge Management</a:t>
            </a:r>
            <a:endParaRPr lang="en-US" b="1" dirty="0"/>
          </a:p>
          <a:p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882651" y="3651250"/>
            <a:ext cx="22615523" cy="8702676"/>
          </a:xfrm>
        </p:spPr>
        <p:txBody>
          <a:bodyPr/>
          <a:lstStyle/>
          <a:p>
            <a:r>
              <a:rPr lang="en-US" dirty="0"/>
              <a:t>Reusability, Impact Analysis and Improvement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4006C-3E8C-43D4-AC9B-61402CF60353}" type="slidenum">
              <a:rPr lang="en-IN" smtClean="0"/>
              <a:pPr/>
              <a:t>6</a:t>
            </a:fld>
            <a:endParaRPr lang="en-I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D58BE08-973F-86E3-3C04-B7F57E7543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17404"/>
              </p:ext>
            </p:extLst>
          </p:nvPr>
        </p:nvGraphicFramePr>
        <p:xfrm>
          <a:off x="139701" y="4582118"/>
          <a:ext cx="9774177" cy="749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424358A-B36C-90CB-0B89-BEEA82B84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803482"/>
              </p:ext>
            </p:extLst>
          </p:nvPr>
        </p:nvGraphicFramePr>
        <p:xfrm>
          <a:off x="15212953" y="4473782"/>
          <a:ext cx="8658224" cy="7663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DCFFAAE-736C-A5B9-2764-201800B848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975251"/>
              </p:ext>
            </p:extLst>
          </p:nvPr>
        </p:nvGraphicFramePr>
        <p:xfrm>
          <a:off x="8047802" y="4473782"/>
          <a:ext cx="8658224" cy="7663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132605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52" y="487580"/>
            <a:ext cx="12699997" cy="1011020"/>
          </a:xfrm>
        </p:spPr>
        <p:txBody>
          <a:bodyPr/>
          <a:lstStyle/>
          <a:p>
            <a:r>
              <a:rPr lang="en-IN" dirty="0"/>
              <a:t>AGILE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Resource Shift Left Mindset</a:t>
            </a:r>
            <a:endParaRPr lang="en-US" b="1" dirty="0"/>
          </a:p>
          <a:p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882651" y="3651250"/>
            <a:ext cx="22615523" cy="8702676"/>
          </a:xfrm>
        </p:spPr>
        <p:txBody>
          <a:bodyPr/>
          <a:lstStyle/>
          <a:p>
            <a:r>
              <a:rPr lang="en-US" dirty="0"/>
              <a:t>Resource Shift Left Mindset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4006C-3E8C-43D4-AC9B-61402CF60353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A488AD-9D81-899B-E2A3-ED1739698E2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12" y="4919762"/>
            <a:ext cx="8892687" cy="7434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D1153F-DAF8-5842-B4FF-9C87324B51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599" y="4919762"/>
            <a:ext cx="12982575" cy="743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310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52" y="487580"/>
            <a:ext cx="12699997" cy="1011020"/>
          </a:xfrm>
        </p:spPr>
        <p:txBody>
          <a:bodyPr/>
          <a:lstStyle/>
          <a:p>
            <a:r>
              <a:rPr lang="en-IN" dirty="0"/>
              <a:t>AGILE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Agile Meetings</a:t>
            </a:r>
          </a:p>
          <a:p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882651" y="3651250"/>
            <a:ext cx="22615523" cy="8702676"/>
          </a:xfrm>
        </p:spPr>
        <p:txBody>
          <a:bodyPr/>
          <a:lstStyle/>
          <a:p>
            <a:r>
              <a:rPr lang="en-US" dirty="0"/>
              <a:t>Agile Meetings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4006C-3E8C-43D4-AC9B-61402CF60353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0B7F7-79BA-D695-B8A8-E39C459BB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4" y="4514850"/>
            <a:ext cx="21704299" cy="78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196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B4A53E-9A98-B8E8-32D0-4793C0D1A4D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4" y="4661954"/>
            <a:ext cx="22021800" cy="7677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52" y="487580"/>
            <a:ext cx="12699997" cy="1011020"/>
          </a:xfrm>
        </p:spPr>
        <p:txBody>
          <a:bodyPr/>
          <a:lstStyle/>
          <a:p>
            <a:r>
              <a:rPr lang="en-IN" dirty="0"/>
              <a:t>AGILE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Agile Iteration Details</a:t>
            </a:r>
          </a:p>
          <a:p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882651" y="3651250"/>
            <a:ext cx="22615523" cy="8702676"/>
          </a:xfrm>
        </p:spPr>
        <p:txBody>
          <a:bodyPr/>
          <a:lstStyle/>
          <a:p>
            <a:r>
              <a:rPr lang="en-US" dirty="0"/>
              <a:t>Agile Iteration Details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4006C-3E8C-43D4-AC9B-61402CF60353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9" name="Picture 3" descr="3.8 ScrumProcess.eps">
            <a:extLst>
              <a:ext uri="{FF2B5EF4-FFF2-40B4-BE49-F238E27FC236}">
                <a16:creationId xmlns:a16="http://schemas.microsoft.com/office/drawing/2014/main" id="{874B9E96-46C0-3EE5-AB1A-2F0A79967A8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100" y="4661954"/>
            <a:ext cx="7839074" cy="278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7799A9-6EF2-3703-0914-FC8C5A44D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9100" y="7552493"/>
            <a:ext cx="7839074" cy="31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362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1">
  <a:themeElements>
    <a:clrScheme name="Custom 3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all" spc="512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1">
  <a:themeElements>
    <a:clrScheme name="Custom 3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all" spc="512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all" spc="512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</TotalTime>
  <Words>1092</Words>
  <Application>Microsoft Office PowerPoint</Application>
  <PresentationFormat>Custom</PresentationFormat>
  <Paragraphs>312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34" baseType="lpstr">
      <vt:lpstr>Arial</vt:lpstr>
      <vt:lpstr>Avenir Book</vt:lpstr>
      <vt:lpstr>Calibri</vt:lpstr>
      <vt:lpstr>Courier New</vt:lpstr>
      <vt:lpstr>Exo</vt:lpstr>
      <vt:lpstr>Gilroy-Bold </vt:lpstr>
      <vt:lpstr>Gilroy-Bold ☞</vt:lpstr>
      <vt:lpstr>Gilroy-BoldItalic ☞</vt:lpstr>
      <vt:lpstr>Gilroy-Medium</vt:lpstr>
      <vt:lpstr>Gilroy-Medium ☞</vt:lpstr>
      <vt:lpstr>Gilroy-Regular</vt:lpstr>
      <vt:lpstr>Gilroy-Regular </vt:lpstr>
      <vt:lpstr>Gilroy-Regular ☞</vt:lpstr>
      <vt:lpstr>Gilroy-SemiBold ☞</vt:lpstr>
      <vt:lpstr>Helvetica Neue</vt:lpstr>
      <vt:lpstr>Roboto</vt:lpstr>
      <vt:lpstr>Tahoma</vt:lpstr>
      <vt:lpstr>Wingdings</vt:lpstr>
      <vt:lpstr>New_Template1</vt:lpstr>
      <vt:lpstr>New_Template1</vt:lpstr>
      <vt:lpstr>PowerPoint Presentation</vt:lpstr>
      <vt:lpstr>AGILE IMPLEMENTATION</vt:lpstr>
      <vt:lpstr>AGILE IMPLEMENTATION</vt:lpstr>
      <vt:lpstr>AGILE IMPLEMENTATION</vt:lpstr>
      <vt:lpstr>AGILE IMPLEMENTATION</vt:lpstr>
      <vt:lpstr>AGILE IMPLEMENTATION</vt:lpstr>
      <vt:lpstr>AGILE IMPLEMENTATION</vt:lpstr>
      <vt:lpstr>AGILE IMPLEMENTATION</vt:lpstr>
      <vt:lpstr>AGILE IMPLEMENTATION</vt:lpstr>
      <vt:lpstr>AGILE IMPLEMENTATION</vt:lpstr>
      <vt:lpstr>AGILE IMPLEMENTATION</vt:lpstr>
      <vt:lpstr>AGILE IMPLEMENTATION</vt:lpstr>
      <vt:lpstr>AGILE 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creator>Lakshmanaraj Sankaralingam</dc:creator>
  <cp:lastModifiedBy>LAKSHMANARAJ SANKARALINGAM</cp:lastModifiedBy>
  <cp:revision>109</cp:revision>
  <dcterms:modified xsi:type="dcterms:W3CDTF">2024-03-11T05:48:30Z</dcterms:modified>
</cp:coreProperties>
</file>