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392" r:id="rId20"/>
    <p:sldId id="390" r:id="rId21"/>
    <p:sldId id="391" r:id="rId22"/>
    <p:sldId id="38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79B7F58-7E90-417F-A3AC-7A815EB3FE15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53BCCB-8A86-4CDE-98C0-6400A553521C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9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4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8.jpeg"/><Relationship Id="rId12" Type="http://schemas.microsoft.com/office/2007/relationships/diagramDrawing" Target="../diagrams/drawing2.xml"/><Relationship Id="rId17" Type="http://schemas.openxmlformats.org/officeDocument/2006/relationships/image" Target="../media/image43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3.png"/><Relationship Id="rId16" Type="http://schemas.openxmlformats.org/officeDocument/2006/relationships/image" Target="../media/image42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5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0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emf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www.ijmttjournal.org/Volume-66/Issue-11/IJMTT-V66I11P502.pdf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4ABA46-240D-45A7-9C6B-87ECB1D3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5433" r="59203" b="14561"/>
          <a:stretch>
            <a:fillRect/>
          </a:stretch>
        </p:blipFill>
        <p:spPr bwMode="auto">
          <a:xfrm>
            <a:off x="838200" y="1204186"/>
            <a:ext cx="7142162" cy="5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1" y="1224727"/>
            <a:ext cx="7377332" cy="50633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real-time retrievals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</a:t>
            </a:r>
            <a:r>
              <a:rPr lang="en-US"/>
              <a:t>minimizing time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33" y="1224726"/>
            <a:ext cx="3100168" cy="50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6346371" cy="50641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2829964" cy="484632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4930775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https://www.ijmttjournal.org/Volume-66/Issue-11/IJMTT-V66I11P502.pdf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234753"/>
            <a:ext cx="5292125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 and or above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831633" y="1234753"/>
            <a:ext cx="5522167" cy="4975947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199" y="888513"/>
            <a:ext cx="10515599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2/16/2022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345615" cy="478217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</a:t>
            </a:r>
            <a:r>
              <a:rPr lang="en-US"/>
              <a:t>Assigning Education </a:t>
            </a:r>
            <a:r>
              <a:rPr lang="en-US" dirty="0"/>
              <a:t>Materials to overcome Weak Skills, </a:t>
            </a:r>
            <a:r>
              <a:rPr lang="en-US"/>
              <a:t>Auto scheduler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Office PowerPoint</Application>
  <PresentationFormat>Widescreen</PresentationFormat>
  <Paragraphs>506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2022-02-16T12:28:42Z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