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1.1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This is Placeholder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This is Placeholder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21.10.</a:t>
            </a:r>
          </a:p>
          <a:p>
            <a:pPr algn="ctr"/>
            <a:r>
              <a:t>Copyright 2004-2021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10.31"/>
  <p:tag name="AS_TITLE" val="Aspose.Slides for Java"/>
  <p:tag name="AS_VERSION" val="21.10"/>
  <p:tag name="COMMONDATA" val="eyJoZGlkIjoiNWYyZmJiYjgxNDQ0NzQ1NWZlYzVmODU4ZmIxNThmOTIifQ==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2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主题</vt:lpstr>
      <vt:lpstr>This is Placeholder</vt:lpstr>
    </vt:vector>
  </TitlesOfParts>
  <LinksUpToDate>0</LinksUpToDate>
  <SharedDoc>0</SharedDoc>
  <HyperlinksChanged>0</HyperlinksChanged>
  <Application>Aspose.Slides for Java</Application>
  <AppVersion>21.1000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Administrator</dc:creator>
  <cp:lastModifiedBy>伽蓝寺外夜听雨</cp:lastModifiedBy>
  <cp:revision>2</cp:revision>
  <dcterms:created xsi:type="dcterms:W3CDTF">2022-08-26T09:13:00Z</dcterms:created>
  <dcterms:modified xsi:type="dcterms:W3CDTF">2022-08-26T09:15:16Z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0EAFC5540FA14D788BE38044B2EFC175</vt:lpwstr>
  </property>
  <property fmtid="{D5CDD505-2E9C-101B-9397-08002B2CF9AE}" pid="3" name="KSOProductBuildVer">
    <vt:lpwstr>2052-11.1.0.12313</vt:lpwstr>
  </property>
</Properties>
</file>