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8"/>
  </p:notesMasterIdLst>
  <p:sldIdLst>
    <p:sldId id="618" r:id="rId4"/>
    <p:sldId id="430" r:id="rId5"/>
    <p:sldId id="648" r:id="rId6"/>
    <p:sldId id="649" r:id="rId7"/>
    <p:sldId id="655" r:id="rId9"/>
    <p:sldId id="656" r:id="rId10"/>
    <p:sldId id="663" r:id="rId11"/>
    <p:sldId id="658" r:id="rId12"/>
    <p:sldId id="669" r:id="rId13"/>
    <p:sldId id="671" r:id="rId14"/>
    <p:sldId id="675" r:id="rId15"/>
    <p:sldId id="674" r:id="rId16"/>
    <p:sldId id="678" r:id="rId17"/>
    <p:sldId id="677" r:id="rId18"/>
    <p:sldId id="681" r:id="rId19"/>
    <p:sldId id="680" r:id="rId20"/>
    <p:sldId id="659" r:id="rId21"/>
    <p:sldId id="660" r:id="rId22"/>
    <p:sldId id="682" r:id="rId23"/>
    <p:sldId id="683" r:id="rId24"/>
    <p:sldId id="689" r:id="rId25"/>
    <p:sldId id="684" r:id="rId26"/>
    <p:sldId id="6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2F"/>
    <a:srgbClr val="01B2B3"/>
    <a:srgbClr val="0F0688"/>
    <a:srgbClr val="B1C8FB"/>
    <a:srgbClr val="D193B2"/>
    <a:srgbClr val="F59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7546" autoAdjust="0"/>
  </p:normalViewPr>
  <p:slideViewPr>
    <p:cSldViewPr snapToGrid="0">
      <p:cViewPr varScale="1">
        <p:scale>
          <a:sx n="58" d="100"/>
          <a:sy n="58" d="100"/>
        </p:scale>
        <p:origin x="244" y="48"/>
      </p:cViewPr>
      <p:guideLst>
        <p:guide orient="horz" pos="214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B9FE2-3768-41F9-A917-3EA57978B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4901-AE71-465A-BD80-F5DAF55AFD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B66F-E098-4249-8483-264B42E3AB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5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5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70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2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3" y="6020018"/>
            <a:ext cx="2209952" cy="4399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0" y="685569"/>
            <a:ext cx="11506153" cy="5654491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>
          <a:xfrm>
            <a:off x="456812" y="6401049"/>
            <a:ext cx="11430786" cy="456951"/>
          </a:xfrm>
          <a:prstGeom prst="rect">
            <a:avLst/>
          </a:prstGeom>
          <a:solidFill>
            <a:srgbClr val="02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sp>
        <p:nvSpPr>
          <p:cNvPr id="3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3018" y="152124"/>
            <a:ext cx="5715393" cy="304826"/>
          </a:xfrm>
        </p:spPr>
        <p:txBody>
          <a:bodyPr>
            <a:noAutofit/>
          </a:bodyPr>
          <a:lstStyle>
            <a:lvl1pPr marL="0" indent="0" algn="l">
              <a:buNone/>
              <a:defRPr sz="1905" baseline="0">
                <a:solidFill>
                  <a:schemeClr val="bg1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内文标题替换区域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8" y="6460450"/>
            <a:ext cx="1698775" cy="338150"/>
          </a:xfrm>
          <a:prstGeom prst="rect">
            <a:avLst/>
          </a:prstGeom>
        </p:spPr>
      </p:pic>
      <p:sp>
        <p:nvSpPr>
          <p:cNvPr id="4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354161" y="6453466"/>
            <a:ext cx="456497" cy="300327"/>
          </a:xfrm>
        </p:spPr>
        <p:txBody>
          <a:bodyPr>
            <a:noAutofit/>
          </a:bodyPr>
          <a:lstStyle>
            <a:lvl1pPr marL="0" indent="0" algn="r">
              <a:buNone/>
              <a:defRPr sz="1695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-28162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2288540" y="3486785"/>
            <a:ext cx="4825228" cy="1551305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ctr" rtl="0" eaLnBrk="1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288403" y="1820228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2288402" y="2995613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143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1073785" y="2371408"/>
            <a:ext cx="5573395" cy="44894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dist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grpSp>
        <p:nvGrpSpPr>
          <p:cNvPr id="7" name="组合 6"/>
          <p:cNvGrpSpPr/>
          <p:nvPr userDrawn="1">
            <p:custDataLst>
              <p:tags r:id="rId9"/>
            </p:custDataLst>
          </p:nvPr>
        </p:nvGrpSpPr>
        <p:grpSpPr>
          <a:xfrm>
            <a:off x="1073785" y="3041967"/>
            <a:ext cx="5574030" cy="1571625"/>
            <a:chOff x="4719" y="4419"/>
            <a:chExt cx="9762" cy="2475"/>
          </a:xfrm>
        </p:grpSpPr>
        <p:cxnSp>
          <p:nvCxnSpPr>
            <p:cNvPr id="8" name="直接连接符 7"/>
            <p:cNvCxnSpPr/>
            <p:nvPr>
              <p:custDataLst>
                <p:tags r:id="rId10"/>
              </p:custDataLst>
            </p:nvPr>
          </p:nvCxnSpPr>
          <p:spPr>
            <a:xfrm>
              <a:off x="4719" y="6894"/>
              <a:ext cx="976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>
              <a:off x="4719" y="4419"/>
              <a:ext cx="976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1177925" y="3128327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60291"/>
            <a:ext cx="720090" cy="49770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60291"/>
            <a:ext cx="720090" cy="497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738154"/>
            <a:ext cx="1620202" cy="111984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38154"/>
            <a:ext cx="1620202" cy="11198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6" Type="http://schemas.openxmlformats.org/officeDocument/2006/relationships/theme" Target="../theme/theme2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1646-E2A5-4232-ABB6-E46DEB405A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97C2-D486-446A-B10F-7016C4C7C8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tags" Target="../tags/tag1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20.xml"/><Relationship Id="rId10" Type="http://schemas.openxmlformats.org/officeDocument/2006/relationships/tags" Target="../tags/tag171.xml"/><Relationship Id="rId1" Type="http://schemas.openxmlformats.org/officeDocument/2006/relationships/tags" Target="../tags/tag16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7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3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20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2" Type="http://schemas.openxmlformats.org/officeDocument/2006/relationships/notesSlide" Target="../notesSlides/notesSlide10.xml"/><Relationship Id="rId21" Type="http://schemas.openxmlformats.org/officeDocument/2006/relationships/slideLayout" Target="../slideLayouts/slideLayout20.xml"/><Relationship Id="rId20" Type="http://schemas.openxmlformats.org/officeDocument/2006/relationships/tags" Target="../tags/tag190.xml"/><Relationship Id="rId2" Type="http://schemas.openxmlformats.org/officeDocument/2006/relationships/tags" Target="../tags/tag179.xml"/><Relationship Id="rId19" Type="http://schemas.openxmlformats.org/officeDocument/2006/relationships/tags" Target="../tags/tag189.xml"/><Relationship Id="rId18" Type="http://schemas.openxmlformats.org/officeDocument/2006/relationships/tags" Target="../tags/tag188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tags" Target="../tags/tag182.xml"/><Relationship Id="rId1" Type="http://schemas.openxmlformats.org/officeDocument/2006/relationships/tags" Target="../tags/tag1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5.wmf"/><Relationship Id="rId3" Type="http://schemas.openxmlformats.org/officeDocument/2006/relationships/oleObject" Target="../embeddings/Document1.doc"/><Relationship Id="rId2" Type="http://schemas.openxmlformats.org/officeDocument/2006/relationships/image" Target="../media/image24.png"/><Relationship Id="rId1" Type="http://schemas.openxmlformats.org/officeDocument/2006/relationships/hyperlink" Target="&#30331;&#24405;&#38382;&#39064;.do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sv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tags" Target="../tags/tag19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5.png"/><Relationship Id="rId4" Type="http://schemas.openxmlformats.org/officeDocument/2006/relationships/tags" Target="../tags/tag193.xml"/><Relationship Id="rId35" Type="http://schemas.openxmlformats.org/officeDocument/2006/relationships/slideLayout" Target="../slideLayouts/slideLayout20.xml"/><Relationship Id="rId34" Type="http://schemas.openxmlformats.org/officeDocument/2006/relationships/tags" Target="../tags/tag203.xml"/><Relationship Id="rId33" Type="http://schemas.openxmlformats.org/officeDocument/2006/relationships/image" Target="../media/image43.png"/><Relationship Id="rId32" Type="http://schemas.openxmlformats.org/officeDocument/2006/relationships/image" Target="../media/image42.png"/><Relationship Id="rId31" Type="http://schemas.openxmlformats.org/officeDocument/2006/relationships/tags" Target="../tags/tag202.xml"/><Relationship Id="rId30" Type="http://schemas.openxmlformats.org/officeDocument/2006/relationships/image" Target="../media/image41.png"/><Relationship Id="rId3" Type="http://schemas.openxmlformats.org/officeDocument/2006/relationships/image" Target="file:///C:\Users\1V994W2\PycharmProjects\PPT_Background_Generation/pic_temp/0_pic_quater_left_up.png" TargetMode="External"/><Relationship Id="rId29" Type="http://schemas.openxmlformats.org/officeDocument/2006/relationships/image" Target="../media/image40.png"/><Relationship Id="rId28" Type="http://schemas.openxmlformats.org/officeDocument/2006/relationships/tags" Target="../tags/tag201.xml"/><Relationship Id="rId27" Type="http://schemas.openxmlformats.org/officeDocument/2006/relationships/image" Target="../media/image39.png"/><Relationship Id="rId26" Type="http://schemas.openxmlformats.org/officeDocument/2006/relationships/image" Target="../media/image38.png"/><Relationship Id="rId25" Type="http://schemas.openxmlformats.org/officeDocument/2006/relationships/tags" Target="../tags/tag200.xml"/><Relationship Id="rId24" Type="http://schemas.openxmlformats.org/officeDocument/2006/relationships/image" Target="../media/image37.png"/><Relationship Id="rId23" Type="http://schemas.openxmlformats.org/officeDocument/2006/relationships/image" Target="../media/image36.png"/><Relationship Id="rId22" Type="http://schemas.openxmlformats.org/officeDocument/2006/relationships/tags" Target="../tags/tag199.xml"/><Relationship Id="rId21" Type="http://schemas.openxmlformats.org/officeDocument/2006/relationships/image" Target="../media/image35.png"/><Relationship Id="rId20" Type="http://schemas.openxmlformats.org/officeDocument/2006/relationships/image" Target="../media/image34.png"/><Relationship Id="rId2" Type="http://schemas.openxmlformats.org/officeDocument/2006/relationships/image" Target="../media/image4.png"/><Relationship Id="rId19" Type="http://schemas.openxmlformats.org/officeDocument/2006/relationships/tags" Target="../tags/tag198.xml"/><Relationship Id="rId18" Type="http://schemas.openxmlformats.org/officeDocument/2006/relationships/image" Target="../media/image33.png"/><Relationship Id="rId17" Type="http://schemas.openxmlformats.org/officeDocument/2006/relationships/image" Target="../media/image32.png"/><Relationship Id="rId16" Type="http://schemas.openxmlformats.org/officeDocument/2006/relationships/tags" Target="../tags/tag197.xml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tags" Target="../tags/tag196.xml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tags" Target="../tags/tag195.xml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5.png"/><Relationship Id="rId4" Type="http://schemas.openxmlformats.org/officeDocument/2006/relationships/tags" Target="../tags/tag145.xml"/><Relationship Id="rId3" Type="http://schemas.openxmlformats.org/officeDocument/2006/relationships/image" Target="file:///C:\Users\1V994W2\PycharmProjects\PPT_Background_Generation/pic_temp/0_pic_quater_left_up.png" TargetMode="External"/><Relationship Id="rId20" Type="http://schemas.openxmlformats.org/officeDocument/2006/relationships/notesSlide" Target="../notesSlides/notesSlide3.xml"/><Relationship Id="rId2" Type="http://schemas.openxmlformats.org/officeDocument/2006/relationships/image" Target="../media/image4.png"/><Relationship Id="rId19" Type="http://schemas.openxmlformats.org/officeDocument/2006/relationships/slideLayout" Target="../slideLayouts/slideLayout20.xml"/><Relationship Id="rId18" Type="http://schemas.openxmlformats.org/officeDocument/2006/relationships/tags" Target="../tags/tag154.xml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image" Target="../media/image13.png"/><Relationship Id="rId1" Type="http://schemas.openxmlformats.org/officeDocument/2006/relationships/tags" Target="../tags/tag1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5.png"/><Relationship Id="rId4" Type="http://schemas.openxmlformats.org/officeDocument/2006/relationships/tags" Target="../tags/tag156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4.png"/><Relationship Id="rId19" Type="http://schemas.openxmlformats.org/officeDocument/2006/relationships/slideLayout" Target="../slideLayouts/slideLayout20.xml"/><Relationship Id="rId18" Type="http://schemas.openxmlformats.org/officeDocument/2006/relationships/tags" Target="../tags/tag165.xml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image" Target="../media/image13.png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060"/>
            <a:ext cx="12193434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3480" y="3679190"/>
            <a:ext cx="100120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arthas-线上问题诊断利器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					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2020.05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强辉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539750" y="1638935"/>
            <a:ext cx="10989310" cy="2266315"/>
          </a:xfrm>
        </p:spPr>
        <p:txBody>
          <a:bodyPr wrap="square">
            <a:spAutoFit/>
          </a:bodyPr>
          <a:lstStyle/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watch  com.longfor.investment.explore.controller.pc.ProjectController queryListData '{params[0],returnObj}'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610016" y="0"/>
            <a:ext cx="4413088" cy="6858000"/>
          </a:xfrm>
          <a:prstGeom prst="rect">
            <a:avLst/>
          </a:prstGeom>
          <a:solidFill>
            <a:srgbClr val="ECEDEF"/>
          </a:solidFill>
          <a:ln w="12700" cap="flat" cmpd="sng" algn="ctr">
            <a:solidFill>
              <a:srgbClr val="FED000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pic>
        <p:nvPicPr>
          <p:cNvPr id="5" name="图片 4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-9589" r="-9589"/>
          <a:stretch>
            <a:fillRect/>
          </a:stretch>
        </p:blipFill>
        <p:spPr>
          <a:xfrm>
            <a:off x="5029240" y="762120"/>
            <a:ext cx="6553249" cy="533376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20" h="7440">
                <a:moveTo>
                  <a:pt x="0" y="0"/>
                </a:moveTo>
                <a:lnTo>
                  <a:pt x="10320" y="0"/>
                </a:lnTo>
                <a:lnTo>
                  <a:pt x="1032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</p:pic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1066800" y="1520825"/>
            <a:ext cx="3586480" cy="262445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rgbClr val="7F6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明明代码发布了,为啥不能访问?谁把我代码覆盖了</a:t>
            </a:r>
            <a:r>
              <a:rPr lang="en-US" altLang="zh-CN" sz="3200" b="1" spc="300">
                <a:solidFill>
                  <a:srgbClr val="7F6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r>
              <a:rPr lang="zh-CN" altLang="en-US" sz="3200" b="1" spc="300">
                <a:solidFill>
                  <a:srgbClr val="7F6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还是出现灵异事件了</a:t>
            </a:r>
            <a:r>
              <a:rPr lang="en-US" altLang="zh-CN" sz="3200" b="1" spc="300">
                <a:solidFill>
                  <a:srgbClr val="7F6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en-US" altLang="zh-CN" sz="3200" b="1" spc="300">
              <a:solidFill>
                <a:srgbClr val="7F68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1066813" y="3101491"/>
            <a:ext cx="3505225" cy="162240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endParaRPr lang="en-US" altLang="zh-CN" sz="1800" spc="5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539750" y="1638935"/>
            <a:ext cx="10989310" cy="1583690"/>
          </a:xfr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9540" y="1526540"/>
            <a:ext cx="99091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>
                <a:latin typeface="微软雅黑" panose="020B0503020204020204" charset="-122"/>
                <a:ea typeface="微软雅黑" panose="020B0503020204020204" charset="-122"/>
              </a:rPr>
              <a:t>sc com.longfor.investment.explore.controller.*</a:t>
            </a:r>
            <a:endParaRPr sz="20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sm com.longfor.investment.explore.controller.pc.ProjectController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jad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com.longfor.investment.explore.controller.pc.ProjectController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rgbClr val="ECEDEF"/>
          </a:solidFill>
          <a:ln w="12700" cap="flat" cmpd="sng" algn="ctr">
            <a:solidFill>
              <a:srgbClr val="FED000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pic>
        <p:nvPicPr>
          <p:cNvPr id="6" name="图片 5" descr="C:\Users\kingsoft\Pictures\风景\Mac 壁紙, 一群鳥, 免費桌面.jpgMac 壁紙, 一群鳥, 免費桌面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-261" b="-261"/>
          <a:stretch>
            <a:fillRect/>
          </a:stretch>
        </p:blipFill>
        <p:spPr>
          <a:xfrm>
            <a:off x="456601" y="1692301"/>
            <a:ext cx="11278800" cy="4557299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4566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defRPr/>
            </a:pPr>
            <a:r>
              <a:rPr sz="2800" b="1" spc="300" dirty="0">
                <a:ln w="3175">
                  <a:noFill/>
                  <a:prstDash val="dash"/>
                </a:ln>
                <a:solidFill>
                  <a:srgbClr val="7F6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 报警100%了, 怎么办?我干啥了? 谁干啥了?</a:t>
            </a:r>
            <a:endParaRPr sz="2800" b="1" spc="300" dirty="0">
              <a:ln w="3175">
                <a:noFill/>
                <a:prstDash val="dash"/>
              </a:ln>
              <a:solidFill>
                <a:srgbClr val="7F68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539750" y="1638935"/>
            <a:ext cx="10989310" cy="3609975"/>
          </a:xfr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CPU.java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thread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thread id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一张图带你了解线程的状态图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https://www.processon.com/diagraming/5ced4457e4b0fd5801c29f9a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410679"/>
          </a:xfrm>
          <a:prstGeom prst="rect">
            <a:avLst/>
          </a:prstGeom>
          <a:solidFill>
            <a:srgbClr val="ECEDEF"/>
          </a:solidFill>
          <a:ln w="12700" cap="flat" cmpd="sng" algn="ctr">
            <a:solidFill>
              <a:srgbClr val="FED000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72047" y="585727"/>
            <a:ext cx="7247906" cy="4169631"/>
          </a:xfrm>
          <a:prstGeom prst="rect">
            <a:avLst/>
          </a:prstGeom>
        </p:spPr>
      </p:pic>
      <p:pic>
        <p:nvPicPr>
          <p:cNvPr id="4" name="图片 3" descr="C:\Users\kingsoft\Pictures\风景\adventure-aerial-shot-climb-1612355.jpgadventure-aerial-shot-climb-1612355"/>
          <p:cNvPicPr preferRelativeResize="0"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t="-6561" b="-6561"/>
          <a:stretch>
            <a:fillRect/>
          </a:stretch>
        </p:blipFill>
        <p:spPr>
          <a:xfrm>
            <a:off x="3395663" y="909978"/>
            <a:ext cx="5400674" cy="3362931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</p:pic>
      <p:grpSp>
        <p:nvGrpSpPr>
          <p:cNvPr id="26" name="组合 25"/>
          <p:cNvGrpSpPr/>
          <p:nvPr>
            <p:custDataLst>
              <p:tags r:id="rId13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27" name="直接连接符 26"/>
            <p:cNvCxnSpPr/>
            <p:nvPr>
              <p:custDataLst>
                <p:tags r:id="rId1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1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: 圆角 19"/>
          <p:cNvSpPr/>
          <p:nvPr>
            <p:custDataLst>
              <p:tags r:id="rId16"/>
            </p:custDataLst>
          </p:nvPr>
        </p:nvSpPr>
        <p:spPr>
          <a:xfrm>
            <a:off x="572509" y="277950"/>
            <a:ext cx="907181" cy="313266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all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33"/>
          <p:cNvSpPr txBox="1"/>
          <p:nvPr>
            <p:custDataLst>
              <p:tags r:id="rId17"/>
            </p:custDataLst>
          </p:nvPr>
        </p:nvSpPr>
        <p:spPr>
          <a:xfrm>
            <a:off x="596043" y="277950"/>
            <a:ext cx="860112" cy="307777"/>
          </a:xfrm>
          <a:prstGeom prst="rect">
            <a:avLst/>
          </a:prstGeom>
          <a:noFill/>
        </p:spPr>
        <p:txBody>
          <a:bodyPr wrap="square" lIns="90000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cap="all" spc="100" noProof="0" dirty="0">
                <a:ln>
                  <a:noFill/>
                </a:ln>
                <a:solidFill>
                  <a:srgbClr val="404040">
                    <a:alpha val="8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LOGO</a:t>
            </a:r>
            <a:endParaRPr kumimoji="0" lang="en-US" altLang="zh-CN" sz="1400" b="1" i="0" cap="all" spc="100" noProof="0" dirty="0">
              <a:ln>
                <a:noFill/>
              </a:ln>
              <a:solidFill>
                <a:srgbClr val="404040">
                  <a:alpha val="8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Title 6"/>
          <p:cNvSpPr txBox="1"/>
          <p:nvPr>
            <p:custDataLst>
              <p:tags r:id="rId18"/>
            </p:custDataLst>
          </p:nvPr>
        </p:nvSpPr>
        <p:spPr>
          <a:xfrm>
            <a:off x="608330" y="5061585"/>
            <a:ext cx="11021695" cy="1625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just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800" cap="all" spc="50" dirty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线上代码出现</a:t>
            </a:r>
            <a:r>
              <a:rPr altLang="zh-CN" sz="2800" cap="all" spc="50" dirty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bug,</a:t>
            </a:r>
            <a:r>
              <a:rPr lang="zh-CN" altLang="en-US" sz="2800" cap="all" spc="50" dirty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又没有到发版期</a:t>
            </a:r>
            <a:r>
              <a:rPr altLang="zh-CN" sz="2800" cap="all" spc="50" dirty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800" cap="all" spc="50" dirty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怎么办</a:t>
            </a:r>
            <a:r>
              <a:rPr altLang="zh-CN" sz="2800" cap="all" spc="50" dirty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r>
              <a:rPr lang="zh-CN" altLang="en-US" sz="2800" cap="all" spc="50" dirty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有没有什么小路可以走</a:t>
            </a:r>
            <a:r>
              <a:rPr altLang="zh-CN" sz="2800" cap="all" spc="50" dirty="0">
                <a:ln w="3175">
                  <a:noFill/>
                  <a:prstDash val="dash"/>
                </a:ln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altLang="zh-CN" sz="2800" cap="all" spc="50" dirty="0">
              <a:ln w="3175">
                <a:noFill/>
                <a:prstDash val="dash"/>
              </a:ln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Forma libre 8"/>
          <p:cNvSpPr/>
          <p:nvPr>
            <p:custDataLst>
              <p:tags r:id="rId19"/>
            </p:custDataLst>
          </p:nvPr>
        </p:nvSpPr>
        <p:spPr bwMode="auto">
          <a:xfrm flipH="1">
            <a:off x="6089649" y="601602"/>
            <a:ext cx="2939869" cy="2963236"/>
          </a:xfrm>
          <a:custGeom>
            <a:avLst/>
            <a:gdLst>
              <a:gd name="connsiteX0" fmla="*/ 2833035 w 2833035"/>
              <a:gd name="connsiteY0" fmla="*/ 0 h 2867590"/>
              <a:gd name="connsiteX1" fmla="*/ 166413 w 2833035"/>
              <a:gd name="connsiteY1" fmla="*/ 0 h 2867590"/>
              <a:gd name="connsiteX2" fmla="*/ 0 w 2833035"/>
              <a:gd name="connsiteY2" fmla="*/ 166413 h 2867590"/>
              <a:gd name="connsiteX3" fmla="*/ 0 w 2833035"/>
              <a:gd name="connsiteY3" fmla="*/ 2867590 h 2867590"/>
              <a:gd name="connsiteX4" fmla="*/ 1737983 w 2833035"/>
              <a:gd name="connsiteY4" fmla="*/ 2867590 h 286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035" h="2867590">
                <a:moveTo>
                  <a:pt x="2833035" y="0"/>
                </a:moveTo>
                <a:lnTo>
                  <a:pt x="166413" y="0"/>
                </a:lnTo>
                <a:cubicBezTo>
                  <a:pt x="74506" y="0"/>
                  <a:pt x="0" y="74506"/>
                  <a:pt x="0" y="166413"/>
                </a:cubicBezTo>
                <a:lnTo>
                  <a:pt x="0" y="2867590"/>
                </a:lnTo>
                <a:lnTo>
                  <a:pt x="1737983" y="2867590"/>
                </a:lnTo>
                <a:close/>
              </a:path>
            </a:pathLst>
          </a:custGeom>
          <a:gradFill>
            <a:gsLst>
              <a:gs pos="0">
                <a:srgbClr val="FFFFFF">
                  <a:alpha val="39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1" rIns="91440" bIns="45721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_tradnl" sz="1350" b="0" i="0" u="none" strike="noStrike" kern="1200" cap="all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464820" y="836295"/>
            <a:ext cx="10989310" cy="5379720"/>
          </a:xfr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jad   com.longfor.investment.explore.controller.pc.ProjectController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sc -d com.longfor.investment.explore.controller.pc.ProjectController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mc -c 4f8e5cde  /home/appuser/HelloService.java  -d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/home/appuser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redefine /home/appuser/com/longfor/investment/explore/controller/pc/ProjectController.class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不能增加方法和字段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只支持修改原来的方法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jad :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反编译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sc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查看类相关信息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mc: Memory Compiler/内存编译器，编译.java文件生成.class。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redefine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重新加载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5400000">
            <a:off x="5903978" y="-2453716"/>
            <a:ext cx="384041" cy="12192002"/>
          </a:xfrm>
          <a:prstGeom prst="rect">
            <a:avLst/>
          </a:prstGeom>
          <a:solidFill>
            <a:srgbClr val="01B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1275" y="1904895"/>
            <a:ext cx="3848246" cy="113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385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38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龙头案例回顾</a:t>
            </a:r>
            <a:endParaRPr lang="zh-CN" altLang="en-US" sz="3380" dirty="0"/>
          </a:p>
          <a:p>
            <a:pPr algn="r"/>
            <a:endParaRPr lang="en-US" altLang="zh-CN" sz="338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42187" y="1804158"/>
            <a:ext cx="152409" cy="1088740"/>
          </a:xfrm>
          <a:prstGeom prst="rect">
            <a:avLst/>
          </a:prstGeom>
          <a:solidFill>
            <a:srgbClr val="01B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60" y="1096010"/>
            <a:ext cx="5002530" cy="500253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41130" y="4759325"/>
          <a:ext cx="1493520" cy="122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3" imgW="971550" imgH="800100" progId="Word.Document.8">
                  <p:embed/>
                </p:oleObj>
              </mc:Choice>
              <mc:Fallback>
                <p:oleObj name="" showAsIcon="1" r:id="rId3" imgW="971550" imgH="800100" progId="Word.Document.8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1130" y="4759325"/>
                        <a:ext cx="1493520" cy="1229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5400000">
            <a:off x="5903978" y="-2453716"/>
            <a:ext cx="384041" cy="12192002"/>
          </a:xfrm>
          <a:prstGeom prst="rect">
            <a:avLst/>
          </a:prstGeom>
          <a:solidFill>
            <a:srgbClr val="01B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1350" y="1905000"/>
            <a:ext cx="4577715" cy="1351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It`s show time!</a:t>
            </a:r>
            <a:endParaRPr lang="zh-CN" altLang="en-US" sz="3380" dirty="0">
              <a:solidFill>
                <a:schemeClr val="bg1"/>
              </a:solidFill>
            </a:endParaRPr>
          </a:p>
          <a:p>
            <a:pPr algn="r"/>
            <a:endParaRPr lang="zh-CN" altLang="en-US" sz="338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42187" y="1804158"/>
            <a:ext cx="152409" cy="1088740"/>
          </a:xfrm>
          <a:prstGeom prst="rect">
            <a:avLst/>
          </a:prstGeom>
          <a:solidFill>
            <a:srgbClr val="01B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08212"/>
            <a:ext cx="12193434" cy="5932618"/>
            <a:chOff x="0" y="708212"/>
            <a:chExt cx="12193434" cy="59326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7" b="87451"/>
            <a:stretch>
              <a:fillRect/>
            </a:stretch>
          </p:blipFill>
          <p:spPr>
            <a:xfrm>
              <a:off x="0" y="708212"/>
              <a:ext cx="12193434" cy="15240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5974080"/>
              <a:ext cx="666750" cy="66675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" t="2355" r="73386" b="88757"/>
          <a:stretch>
            <a:fillRect/>
          </a:stretch>
        </p:blipFill>
        <p:spPr>
          <a:xfrm>
            <a:off x="9610246" y="323220"/>
            <a:ext cx="2217786" cy="461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115" y="349124"/>
            <a:ext cx="531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704" y="1794727"/>
            <a:ext cx="10421711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200000"/>
              </a:lnSpc>
              <a:buFont typeface="Wingdings" panose="05000000000000000000" pitchFamily="2" charset="2"/>
              <a:buChar char="u"/>
              <a:defRPr sz="22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 smtClean="0"/>
              <a:t>arthas </a:t>
            </a:r>
            <a:r>
              <a:rPr lang="zh-CN" altLang="en-US" dirty="0" smtClean="0"/>
              <a:t>入门介绍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常见线上问题解决</a:t>
            </a:r>
            <a:endParaRPr lang="en-US" altLang="zh-CN" dirty="0" smtClean="0"/>
          </a:p>
          <a:p>
            <a:r>
              <a:rPr lang="zh-CN" altLang="en-US" dirty="0"/>
              <a:t>龙头案例回顾</a:t>
            </a:r>
            <a:endParaRPr lang="zh-CN" altLang="en-US" dirty="0"/>
          </a:p>
          <a:p>
            <a:r>
              <a:rPr lang="zh-CN" altLang="en-US" dirty="0"/>
              <a:t>一起</a:t>
            </a:r>
            <a:r>
              <a:rPr lang="en-US" altLang="zh-CN" dirty="0"/>
              <a:t>arthas</a:t>
            </a:r>
            <a:endParaRPr lang="en-US" altLang="zh-CN" dirty="0"/>
          </a:p>
        </p:txBody>
      </p:sp>
      <p:pic>
        <p:nvPicPr>
          <p:cNvPr id="9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2014" y="1561572"/>
            <a:ext cx="3667125" cy="326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6410" y="958215"/>
            <a:ext cx="9940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题型</a:t>
            </a:r>
            <a:r>
              <a:rPr lang="en-US" altLang="zh-CN"/>
              <a:t>1:</a:t>
            </a:r>
            <a:r>
              <a:rPr lang="zh-CN" altLang="en-US"/>
              <a:t>看图识命令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8980" y="2430780"/>
          <a:ext cx="942086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15"/>
                <a:gridCol w="2355215"/>
                <a:gridCol w="2355215"/>
                <a:gridCol w="2355215"/>
              </a:tblGrid>
              <a:tr h="662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848587"/>
                          </a:solidFill>
                        </a:rPr>
                        <a:t>Dashboard</a:t>
                      </a:r>
                      <a:endParaRPr lang="en-US" altLang="zh-CN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848587"/>
                          </a:solidFill>
                        </a:rPr>
                        <a:t>thread</a:t>
                      </a:r>
                      <a:endParaRPr lang="en-US" altLang="zh-CN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848587"/>
                          </a:solidFill>
                        </a:rPr>
                        <a:t>jvm</a:t>
                      </a:r>
                      <a:endParaRPr lang="en-US" altLang="zh-CN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848587"/>
                          </a:solidFill>
                        </a:rPr>
                        <a:t>sc</a:t>
                      </a:r>
                      <a:endParaRPr lang="en-US" altLang="zh-CN">
                        <a:solidFill>
                          <a:srgbClr val="848587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62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sm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jad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mc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redefine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62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watch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monitor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trace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95" y="132715"/>
            <a:ext cx="620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webconsole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8485" y="1017270"/>
            <a:ext cx="108769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下载</a:t>
            </a:r>
            <a:endParaRPr lang="zh-CN" altLang="en-US"/>
          </a:p>
          <a:p>
            <a:r>
              <a:rPr lang="zh-CN" altLang="en-US"/>
              <a:t>https://github.com/alibaba/arthas/releases</a:t>
            </a:r>
            <a:endParaRPr lang="zh-CN" altLang="en-US"/>
          </a:p>
          <a:p>
            <a:r>
              <a:rPr lang="zh-CN" altLang="en-US"/>
              <a:t>arthas-tunnel-server-3.3.2.jar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启动</a:t>
            </a:r>
            <a:endParaRPr lang="zh-CN" altLang="en-US"/>
          </a:p>
          <a:p>
            <a:r>
              <a:rPr lang="en-US" altLang="zh-CN"/>
              <a:t>java -jar </a:t>
            </a:r>
            <a:r>
              <a:rPr lang="zh-CN" altLang="en-US">
                <a:sym typeface="+mn-ea"/>
              </a:rPr>
              <a:t>arthas-tunnel-server-3.3.2.jar </a:t>
            </a:r>
            <a:r>
              <a:rPr lang="en-US" altLang="zh-CN">
                <a:sym typeface="+mn-ea"/>
              </a:rPr>
              <a:t>--server.port=8012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启动 </a:t>
            </a:r>
            <a:r>
              <a:rPr lang="en-US" altLang="zh-CN">
                <a:sym typeface="+mn-ea"/>
              </a:rPr>
              <a:t>arthas-boot.jar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java -jar arthas-boot.jar --tunnel-server 'ws://10.231.134.206:7777/ws' -agent-id=123456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可选参数</a:t>
            </a:r>
            <a:r>
              <a:rPr lang="en-US" altLang="zh-CN">
                <a:sym typeface="+mn-ea"/>
              </a:rPr>
              <a:t>: --agent-id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使用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http://10.231.134.206:8012/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6410" y="958215"/>
            <a:ext cx="9940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题型</a:t>
            </a:r>
            <a:r>
              <a:rPr lang="en-US" altLang="zh-CN"/>
              <a:t>2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4060" y="1668145"/>
            <a:ext cx="10503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使用</a:t>
            </a:r>
            <a:r>
              <a:rPr lang="en-US" altLang="zh-CN" sz="2800"/>
              <a:t>arthas</a:t>
            </a:r>
            <a:r>
              <a:rPr lang="zh-CN" altLang="en-US" sz="2800"/>
              <a:t>反编译</a:t>
            </a:r>
            <a:r>
              <a:rPr lang="en-US" altLang="zh-CN" sz="2800"/>
              <a:t>UAT</a:t>
            </a:r>
            <a:r>
              <a:rPr lang="zh-CN" altLang="en-US" sz="2800"/>
              <a:t>环境自己负责项目一个最喜欢类的源代码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17" name="图片 16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pic>
        <p:nvPicPr>
          <p:cNvPr id="12" name="图片 11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l="-41800" r="-41800"/>
          <a:stretch>
            <a:fillRect/>
          </a:stretch>
        </p:blipFill>
        <p:spPr>
          <a:xfrm>
            <a:off x="145614" y="152883"/>
            <a:ext cx="3891344" cy="2119463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  <p:pic>
        <p:nvPicPr>
          <p:cNvPr id="13" name="图片 12"/>
          <p:cNvPicPr preferRelativeResize="0"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-27765" r="-27765"/>
          <a:stretch>
            <a:fillRect/>
          </a:stretch>
        </p:blipFill>
        <p:spPr>
          <a:xfrm>
            <a:off x="145860" y="2428061"/>
            <a:ext cx="3890356" cy="2001076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</p:pic>
      <p:pic>
        <p:nvPicPr>
          <p:cNvPr id="25" name="图片 24"/>
          <p:cNvPicPr preferRelativeResize="0"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 l="-41869" r="-41869"/>
          <a:stretch>
            <a:fillRect/>
          </a:stretch>
        </p:blipFill>
        <p:spPr>
          <a:xfrm>
            <a:off x="146181" y="4587769"/>
            <a:ext cx="3890356" cy="2117349"/>
          </a:xfrm>
          <a:prstGeom prst="rect">
            <a:avLst/>
          </a:prstGeom>
          <a:blipFill rotWithShape="1">
            <a:blip r:embed="rId15"/>
            <a:stretch>
              <a:fillRect/>
            </a:stretch>
          </a:blipFill>
        </p:spPr>
      </p:pic>
      <p:pic>
        <p:nvPicPr>
          <p:cNvPr id="14" name="图片 13"/>
          <p:cNvPicPr preferRelativeResize="0"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/>
          <a:srcRect l="-40310" r="-40310"/>
          <a:stretch>
            <a:fillRect/>
          </a:stretch>
        </p:blipFill>
        <p:spPr>
          <a:xfrm>
            <a:off x="4189382" y="155452"/>
            <a:ext cx="3816987" cy="2113268"/>
          </a:xfrm>
          <a:prstGeom prst="rect">
            <a:avLst/>
          </a:prstGeom>
          <a:blipFill rotWithShape="1">
            <a:blip r:embed="rId18"/>
            <a:stretch>
              <a:fillRect/>
            </a:stretch>
          </a:blipFill>
        </p:spPr>
      </p:pic>
      <p:pic>
        <p:nvPicPr>
          <p:cNvPr id="15" name="图片 14"/>
          <p:cNvPicPr preferRelativeResize="0"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20"/>
          <a:srcRect l="-29483" r="-29483"/>
          <a:stretch>
            <a:fillRect/>
          </a:stretch>
        </p:blipFill>
        <p:spPr>
          <a:xfrm>
            <a:off x="4188834" y="2438653"/>
            <a:ext cx="3817587" cy="1978837"/>
          </a:xfrm>
          <a:prstGeom prst="rect">
            <a:avLst/>
          </a:prstGeom>
          <a:blipFill rotWithShape="1">
            <a:blip r:embed="rId21"/>
            <a:stretch>
              <a:fillRect/>
            </a:stretch>
          </a:blipFill>
        </p:spPr>
      </p:pic>
      <p:pic>
        <p:nvPicPr>
          <p:cNvPr id="27" name="图片 26"/>
          <p:cNvPicPr preferRelativeResize="0"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23"/>
          <a:srcRect l="-40785" r="-40785"/>
          <a:stretch>
            <a:fillRect/>
          </a:stretch>
        </p:blipFill>
        <p:spPr>
          <a:xfrm>
            <a:off x="4179415" y="4589281"/>
            <a:ext cx="3837066" cy="2113268"/>
          </a:xfrm>
          <a:prstGeom prst="rect">
            <a:avLst/>
          </a:prstGeom>
          <a:blipFill rotWithShape="1">
            <a:blip r:embed="rId24"/>
            <a:stretch>
              <a:fillRect/>
            </a:stretch>
          </a:blipFill>
        </p:spPr>
      </p:pic>
      <p:pic>
        <p:nvPicPr>
          <p:cNvPr id="16" name="图片 15"/>
          <p:cNvPicPr preferRelativeResize="0"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26"/>
          <a:srcRect l="-41889" r="-41889"/>
          <a:stretch>
            <a:fillRect/>
          </a:stretch>
        </p:blipFill>
        <p:spPr>
          <a:xfrm>
            <a:off x="8150441" y="153521"/>
            <a:ext cx="3895946" cy="2111079"/>
          </a:xfrm>
          <a:prstGeom prst="rect">
            <a:avLst/>
          </a:prstGeom>
          <a:blipFill rotWithShape="1">
            <a:blip r:embed="rId27"/>
            <a:stretch>
              <a:fillRect/>
            </a:stretch>
          </a:blipFill>
        </p:spPr>
      </p:pic>
      <p:pic>
        <p:nvPicPr>
          <p:cNvPr id="23" name="图片 22"/>
          <p:cNvPicPr preferRelativeResize="0"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29"/>
          <a:srcRect l="-28518" r="-28518"/>
          <a:stretch>
            <a:fillRect/>
          </a:stretch>
        </p:blipFill>
        <p:spPr>
          <a:xfrm>
            <a:off x="8150193" y="2432671"/>
            <a:ext cx="3895947" cy="1984749"/>
          </a:xfrm>
          <a:prstGeom prst="rect">
            <a:avLst/>
          </a:prstGeom>
          <a:blipFill rotWithShape="1">
            <a:blip r:embed="rId30"/>
            <a:stretch>
              <a:fillRect/>
            </a:stretch>
          </a:blipFill>
        </p:spPr>
      </p:pic>
      <p:pic>
        <p:nvPicPr>
          <p:cNvPr id="29" name="图片 28"/>
          <p:cNvPicPr preferRelativeResize="0">
            <a:picLocks noChangeAspect="1"/>
          </p:cNvPicPr>
          <p:nvPr>
            <p:custDataLst>
              <p:tags r:id="rId31"/>
            </p:custDataLst>
          </p:nvPr>
        </p:nvPicPr>
        <p:blipFill rotWithShape="1">
          <a:blip r:embed="rId32"/>
          <a:srcRect l="-41718" r="-41718"/>
          <a:stretch>
            <a:fillRect/>
          </a:stretch>
        </p:blipFill>
        <p:spPr>
          <a:xfrm>
            <a:off x="8151154" y="4581298"/>
            <a:ext cx="3894666" cy="2123182"/>
          </a:xfrm>
          <a:prstGeom prst="rect">
            <a:avLst/>
          </a:prstGeom>
          <a:blipFill rotWithShape="1">
            <a:blip r:embed="rId33"/>
            <a:stretch>
              <a:fillRect/>
            </a:stretch>
          </a:blipFill>
        </p:spPr>
      </p:pic>
    </p:spTree>
    <p:custDataLst>
      <p:tags r:id="rId3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5400000">
            <a:off x="5903978" y="-2453716"/>
            <a:ext cx="384041" cy="12192002"/>
          </a:xfrm>
          <a:prstGeom prst="rect">
            <a:avLst/>
          </a:prstGeom>
          <a:solidFill>
            <a:srgbClr val="01B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1275" y="1904895"/>
            <a:ext cx="3848246" cy="61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380" dirty="0" smtClean="0">
                <a:solidFill>
                  <a:schemeClr val="bg1"/>
                </a:solidFill>
                <a:sym typeface="+mn-ea"/>
              </a:rPr>
              <a:t>1 arthas </a:t>
            </a:r>
            <a:r>
              <a:rPr lang="zh-CN" altLang="en-US" sz="3380" dirty="0" smtClean="0">
                <a:solidFill>
                  <a:schemeClr val="bg1"/>
                </a:solidFill>
                <a:sym typeface="+mn-ea"/>
              </a:rPr>
              <a:t>入门介绍</a:t>
            </a:r>
            <a:endParaRPr lang="zh-CN" altLang="en-US" sz="338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42187" y="1804158"/>
            <a:ext cx="152409" cy="1088740"/>
          </a:xfrm>
          <a:prstGeom prst="rect">
            <a:avLst/>
          </a:prstGeom>
          <a:solidFill>
            <a:srgbClr val="01B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458558" y="229393"/>
            <a:ext cx="5715393" cy="773430"/>
          </a:xfr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arthas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" y="1881505"/>
            <a:ext cx="1068070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 sz="2200"/>
              <a:t>在使用 Arthas 之前，当遇到 Java 线上问题时，如 CPU 飙升、负载突高、内存溢出等问题，你需要查命令，查网络，然后 jps、jstack、jmap、jhat、jstat、hprof 等一通操作。最终焦头烂额，还不一定能查出问题所在。而现在，大多数的常见问题你都可以使用 Arthas 轻松定位，迅速解决，</a:t>
            </a:r>
            <a:r>
              <a:rPr lang="en-US" altLang="zh-CN" sz="2200"/>
              <a:t>7</a:t>
            </a:r>
            <a:r>
              <a:rPr lang="zh-CN" altLang="en-US" sz="2200"/>
              <a:t>点</a:t>
            </a:r>
            <a:r>
              <a:rPr lang="zh-CN" altLang="en-US" sz="2200"/>
              <a:t>下班。</a:t>
            </a:r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r>
              <a:rPr lang="zh-CN" altLang="en-US" sz="2200"/>
              <a:t>        Arthas 是Alibaba开源的Java诊断工具</a:t>
            </a:r>
            <a:r>
              <a:rPr lang="en-US" altLang="zh-CN" sz="2200"/>
              <a:t>, </a:t>
            </a:r>
            <a:r>
              <a:rPr lang="zh-CN" altLang="en-US" sz="2200"/>
              <a:t>运用于解决线上问题</a:t>
            </a:r>
            <a:r>
              <a:rPr lang="en-US" altLang="zh-CN" sz="2200"/>
              <a:t>,</a:t>
            </a:r>
            <a:r>
              <a:rPr lang="zh-CN" altLang="en-US" sz="2200"/>
              <a:t>阿里内部服务器都内置了</a:t>
            </a:r>
            <a:r>
              <a:rPr lang="en-US" altLang="zh-CN" sz="2200"/>
              <a:t>A</a:t>
            </a:r>
            <a:r>
              <a:rPr lang="en-US" altLang="zh-CN" sz="2200"/>
              <a:t>rthas</a:t>
            </a:r>
            <a:endParaRPr lang="en-US" altLang="zh-CN" sz="2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911225"/>
            <a:ext cx="2438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458558" y="229393"/>
            <a:ext cx="5715393" cy="368300"/>
          </a:xfr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安装使用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869315"/>
            <a:ext cx="107416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安装</a:t>
            </a:r>
            <a:endParaRPr lang="zh-CN" altLang="en-US"/>
          </a:p>
          <a:p>
            <a:r>
              <a:rPr lang="zh-CN" altLang="en-US"/>
              <a:t>curl -O https://alibaba.github.io/arthas/arthas-boot.jar</a:t>
            </a:r>
            <a:endParaRPr lang="zh-CN" altLang="en-US"/>
          </a:p>
          <a:p>
            <a:r>
              <a:rPr lang="zh-CN" altLang="en-US"/>
              <a:t>java -jar arthas-boot.jar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用户切换</a:t>
            </a:r>
            <a:endParaRPr lang="zh-CN" altLang="en-US"/>
          </a:p>
          <a:p>
            <a:r>
              <a:rPr lang="en-US" altLang="zh-CN"/>
              <a:t>sudo -s</a:t>
            </a:r>
            <a:endParaRPr lang="en-US" altLang="zh-CN"/>
          </a:p>
          <a:p>
            <a:r>
              <a:rPr lang="en-US" altLang="zh-CN"/>
              <a:t>su -s /bin/bash  appuser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注意点</a:t>
            </a:r>
            <a:endParaRPr lang="zh-CN" altLang="en-US"/>
          </a:p>
          <a:p>
            <a:r>
              <a:rPr lang="en-US" altLang="zh-CN"/>
              <a:t>arthas</a:t>
            </a:r>
            <a:r>
              <a:rPr lang="zh-CN" altLang="en-US"/>
              <a:t>启动用户需要和进程启动用户一致</a:t>
            </a:r>
            <a:endParaRPr lang="zh-CN" altLang="en-US"/>
          </a:p>
          <a:p>
            <a:r>
              <a:rPr lang="en-US" altLang="zh-CN"/>
              <a:t>arthas</a:t>
            </a:r>
            <a:r>
              <a:rPr lang="zh-CN" altLang="en-US"/>
              <a:t>使用的</a:t>
            </a:r>
            <a:r>
              <a:rPr lang="en-US" altLang="zh-CN"/>
              <a:t>jdk</a:t>
            </a:r>
            <a:r>
              <a:rPr lang="zh-CN" altLang="en-US"/>
              <a:t>需要和进程使用的</a:t>
            </a:r>
            <a:r>
              <a:rPr lang="en-US" altLang="zh-CN"/>
              <a:t>jdk</a:t>
            </a:r>
            <a:r>
              <a:rPr lang="zh-CN" altLang="en-US"/>
              <a:t>一致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入门使用</a:t>
            </a:r>
            <a:endParaRPr lang="zh-CN" altLang="en-US"/>
          </a:p>
          <a:p>
            <a:r>
              <a:rPr lang="en-US" altLang="zh-CN"/>
              <a:t>help</a:t>
            </a:r>
            <a:endParaRPr lang="en-US" altLang="zh-CN"/>
          </a:p>
          <a:p>
            <a:r>
              <a:rPr lang="en-US" altLang="zh-CN"/>
              <a:t>dashbroad  当前系统的实时数据面板</a:t>
            </a:r>
            <a:endParaRPr lang="en-US" altLang="zh-CN"/>
          </a:p>
          <a:p>
            <a:r>
              <a:rPr lang="en-US" altLang="zh-CN"/>
              <a:t>thread    查看当前 JVM 的线程堆栈信息</a:t>
            </a:r>
            <a:endParaRPr lang="en-US" altLang="zh-CN"/>
          </a:p>
          <a:p>
            <a:r>
              <a:rPr lang="en-US" altLang="zh-CN"/>
              <a:t>jvm   查看当前 JVM 信息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5400000">
            <a:off x="5903978" y="-2453716"/>
            <a:ext cx="384041" cy="12192002"/>
          </a:xfrm>
          <a:prstGeom prst="rect">
            <a:avLst/>
          </a:prstGeom>
          <a:solidFill>
            <a:srgbClr val="01B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4395" y="1905000"/>
            <a:ext cx="4344670" cy="61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38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lang="zh-CN" altLang="en-US" sz="338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常见线上问题解决</a:t>
            </a:r>
            <a:endParaRPr lang="zh-CN" altLang="en-US" sz="338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42187" y="1804158"/>
            <a:ext cx="152409" cy="1088740"/>
          </a:xfrm>
          <a:prstGeom prst="rect">
            <a:avLst/>
          </a:prstGeom>
          <a:solidFill>
            <a:srgbClr val="01B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Calibri" panose="020F0502020204030204" pitchFamily="34" charset="0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4" name="矩形 2"/>
          <p:cNvSpPr/>
          <p:nvPr>
            <p:custDataLst>
              <p:tags r:id="rId7"/>
            </p:custDataLst>
          </p:nvPr>
        </p:nvSpPr>
        <p:spPr>
          <a:xfrm>
            <a:off x="1683657" y="1404890"/>
            <a:ext cx="9899943" cy="4048220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D2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8"/>
            </p:custDataLst>
          </p:nvPr>
        </p:nvSpPr>
        <p:spPr>
          <a:xfrm>
            <a:off x="2128225" y="2160000"/>
            <a:ext cx="3038475" cy="2538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rgbClr val="7F6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程序运行耗时很长，是哪里耗时比较长呢？如何监测呢？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rgbClr val="7F68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形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8400" y="657955"/>
            <a:ext cx="869950" cy="746935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2640081" y="5085510"/>
            <a:ext cx="632869" cy="632869"/>
            <a:chOff x="2649606" y="4971210"/>
            <a:chExt cx="632869" cy="632869"/>
          </a:xfrm>
        </p:grpSpPr>
        <p:sp>
          <p:nvSpPr>
            <p:cNvPr id="7" name="Oval 5"/>
            <p:cNvSpPr/>
            <p:nvPr>
              <p:custDataLst>
                <p:tags r:id="rId12"/>
              </p:custDataLst>
            </p:nvPr>
          </p:nvSpPr>
          <p:spPr>
            <a:xfrm>
              <a:off x="2649606" y="4971210"/>
              <a:ext cx="632869" cy="6328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649810" y="5161186"/>
              <a:ext cx="632460" cy="3067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400" dirty="0">
                <a:solidFill>
                  <a:srgbClr val="FFFFFF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5611063" y="608746"/>
            <a:ext cx="5446890" cy="5641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 preferRelativeResize="0"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/>
          <a:srcRect t="-1203" b="-1203"/>
          <a:stretch>
            <a:fillRect/>
          </a:stretch>
        </p:blipFill>
        <p:spPr>
          <a:xfrm>
            <a:off x="5766520" y="759254"/>
            <a:ext cx="5145182" cy="5339492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</p:spPr>
      </p:pic>
    </p:spTree>
    <p:custDataLst>
      <p:tags r:id="rId1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539750" y="1638935"/>
            <a:ext cx="10989310" cy="3481705"/>
          </a:xfr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trace com.longfor.investment.explore.controller.pc.ProjectController queryListData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感觉一次不公平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多点几次试试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monitor --help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monitor -c 30 com.longfor.investment.explore.controller.pc.ProjectController queryListData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49770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497709"/>
          </a:xfrm>
          <a:prstGeom prst="rect">
            <a:avLst/>
          </a:prstGeom>
        </p:spPr>
      </p:pic>
      <p:sp>
        <p:nvSpPr>
          <p:cNvPr id="4" name="矩形 2"/>
          <p:cNvSpPr/>
          <p:nvPr>
            <p:custDataLst>
              <p:tags r:id="rId7"/>
            </p:custDataLst>
          </p:nvPr>
        </p:nvSpPr>
        <p:spPr>
          <a:xfrm>
            <a:off x="1683657" y="1404890"/>
            <a:ext cx="9899943" cy="4048220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D2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8"/>
            </p:custDataLst>
          </p:nvPr>
        </p:nvSpPr>
        <p:spPr>
          <a:xfrm>
            <a:off x="1976755" y="2160270"/>
            <a:ext cx="3125470" cy="2567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zh-CN" altLang="en-US" sz="3600" b="1" spc="150">
                <a:ln w="3175">
                  <a:noFill/>
                  <a:prstDash val="dash"/>
                </a:ln>
                <a:solidFill>
                  <a:srgbClr val="7F6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想看方法入参是啥? 但是没有打日志?又不敢重启</a:t>
            </a:r>
            <a:r>
              <a:rPr altLang="zh-CN" sz="3600" b="1" spc="150">
                <a:ln w="3175">
                  <a:noFill/>
                  <a:prstDash val="dash"/>
                </a:ln>
                <a:solidFill>
                  <a:srgbClr val="7F6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r>
              <a:rPr lang="zh-CN" altLang="en-US" sz="3600" b="1" spc="150">
                <a:ln w="3175">
                  <a:noFill/>
                  <a:prstDash val="dash"/>
                </a:ln>
                <a:solidFill>
                  <a:srgbClr val="7F6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怎么办?在线等?</a:t>
            </a:r>
            <a:endParaRPr lang="zh-CN" altLang="en-US" sz="3600" b="1" spc="150">
              <a:ln w="3175">
                <a:noFill/>
                <a:prstDash val="dash"/>
              </a:ln>
              <a:solidFill>
                <a:srgbClr val="7F68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形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8400" y="657955"/>
            <a:ext cx="869950" cy="746935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2640081" y="5085510"/>
            <a:ext cx="632869" cy="632869"/>
            <a:chOff x="2649606" y="4971210"/>
            <a:chExt cx="632869" cy="632869"/>
          </a:xfrm>
        </p:grpSpPr>
        <p:sp>
          <p:nvSpPr>
            <p:cNvPr id="7" name="Oval 5"/>
            <p:cNvSpPr/>
            <p:nvPr>
              <p:custDataLst>
                <p:tags r:id="rId12"/>
              </p:custDataLst>
            </p:nvPr>
          </p:nvSpPr>
          <p:spPr>
            <a:xfrm>
              <a:off x="2649606" y="4971210"/>
              <a:ext cx="632869" cy="63286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649810" y="5161186"/>
              <a:ext cx="632460" cy="3067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altLang="zh-CN" sz="1400" dirty="0">
                <a:solidFill>
                  <a:srgbClr val="FFFFFF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5546293" y="608746"/>
            <a:ext cx="5511660" cy="5641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 preferRelativeResize="0"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/>
          <a:srcRect t="-19349" b="-19349"/>
          <a:stretch>
            <a:fillRect/>
          </a:stretch>
        </p:blipFill>
        <p:spPr>
          <a:xfrm>
            <a:off x="5701750" y="759254"/>
            <a:ext cx="5209952" cy="5339492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</p:spPr>
      </p:pic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2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2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37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168_1*i*5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LINE_FORE_SCHEMECOLOR_INDEX_BRIGHTNESS" val="0.1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ISCONTENTSTITLE" val="0"/>
  <p:tag name="KSO_WM_UNIT_PRESET_TEXT" val="WPS&#13;极墨产品部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168_1*a*1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DEFAULT_FONT" val="32;40;4"/>
  <p:tag name="KSO_WM_UNIT_BLOCK" val="0"/>
  <p:tag name="KSO_WM_UNIT_ISNUMDGMTITLE" val="0"/>
  <p:tag name="KSO_WM_UNIT_SMARTLAYOUT_COMPRESS_INFO" val="{&#10;    &quot;id&quot;: &quot;2020-06-01T22:27:17&quot;,&#10;    &quot;max&quot;: 9.6118356225360913e-06,&#10;    &quot;parentMax&quot;: {&#10;        &quot;max&quot;: 24.807391962967557&#10;    },&#10;    &quot;topChanged&quot;: 4.8059178254789003e-06&#10;}&#10;"/>
  <p:tag name="KSO_WM_UNIT_TEXT_FILL_FORE_SCHEMECOLOR_INDEX_BRIGHTNESS" val="0.15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168_1*i*1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168_1*i*2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168_1*i*3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SM_LIMIT_TYPE" val="1"/>
  <p:tag name="KSO_WM_UNIT_FILL_FORE_SCHEMECOLOR_INDEX_BRIGHTNESS" val="0.15"/>
  <p:tag name="KSO_WM_UNIT_FILL_FORE_SCHEMECOLOR_INDEX" val="13"/>
  <p:tag name="KSO_WM_UNI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168_1*i*4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SM_LIMIT_TYPE" val="1"/>
  <p:tag name="KSO_WM_UNIT_TEXT_FILL_FORE_SCHEMECOLOR_INDEX_BRIGHTNESS" val="0"/>
  <p:tag name="KSO_WM_UNIT_TEXT_FILL_FORE_SCHEMECOLOR_INDEX" val="14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168_1*i*6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53.xml><?xml version="1.0" encoding="utf-8"?>
<p:tagLst xmlns:p="http://schemas.openxmlformats.org/presentationml/2006/main">
  <p:tag name="KSO_WM_UNIT_VALUE" val="1482*148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168_1*d*1"/>
  <p:tag name="KSO_WM_TEMPLATE_CATEGORY" val="diagram"/>
  <p:tag name="KSO_WM_TEMPLATE_INDEX" val="20203168"/>
  <p:tag name="KSO_WM_UNIT_SUPPORT_UNIT_TYPE" val="[&quot;d&quot;]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USER_VIEWPORT" val="{&quot;height&quot;:8408.6488188976382,&quot;width&quot;:8408.6488188976382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8408.64881889764,&quot;width&quot;:8408.64881889764}"/>
  <p:tag name="KSO_WM_UNIT_PLACING_PICTURE_INFO" val="{&quot;code&quot;:&quot;&quot;,&quot;full_picture&quot;:true,&quot;last_crop_picture&quot;:&quot;[1]&quot;,&quot;scheme&quot;:&quot;1-1&quot;,&quot;spacing&quot;:5}"/>
  <p:tag name="KSO_WM_UNIT_PLACING_PICTURE" val="150926.901"/>
  <p:tag name="KSO_WM_UNIT_PICTURE_CLIP_FLAG" val="0"/>
</p:tagLst>
</file>

<file path=ppt/tags/tag154.xml><?xml version="1.0" encoding="utf-8"?>
<p:tagLst xmlns:p="http://schemas.openxmlformats.org/presentationml/2006/main">
  <p:tag name="KSO_WM_SLIDE_ID" val="diagram2020316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7"/>
  <p:tag name="KSO_WM_TAG_VERSION" val="1.0"/>
  <p:tag name="KSO_WM_BEAUTIFY_FLAG" val="#wm#"/>
  <p:tag name="KSO_WM_TEMPLATE_CATEGORY" val="diagram"/>
  <p:tag name="KSO_WM_TEMPLATE_INDEX" val="20203168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6-01T22:27:17&quot;,&#10;    &quot;maxSize&quot;: {&#10;        &quot;size1&quot;: 49.399999999999999&#10;    },&#10;    &quot;minSize&quot;: {&#10;        &quot;size1&quot;: 32.200000000000003&#10;    },&#10;    &quot;normalSize&quot;: {&#10;        &quot;size1&quot;: 42.493749999999999&#10;    },&#10;    &quot;subLayout&quot;: [&#10;        {&#10;            &quot;id&quot;: &quot;2020-06-01T22:27:17&quot;,&#10;            &quot;margin&quot;: {&#10;                &quot;bottom&quot;: 6,&#10;                &quot;left&quot;: 5.9000000953674316,&#10;                &quot;right&quot;: 0.026000002399086952,&#10;                &quot;top&quot;: 6&#10;            },&#10;            &quot;type&quot;: 0&#10;        },&#10;        {&#10;            &quot;horizontalAlign&quot;: 0,&#10;            &quot;id&quot;: &quot;2020-06-01T22:27:17&quot;,&#10;            &quot;margin&quot;: {&#10;                &quot;bottom&quot;: 2.119999885559082,&#10;                &quot;left&quot;: 1.628000020980835,&#10;                &quot;right&quot;: 3.5699999332427979,&#10;                &quot;top&quot;: 2.119999885559082&#10;            },&#10;            &quot;type&quot;: 0,&#10;            &quot;verticalAlign&quot;: 1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</p:tagLst>
</file>

<file path=ppt/tags/tag1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168_1*i*5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LINE_FORE_SCHEMECOLOR_INDEX_BRIGHTNESS" val="0.1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ISCONTENTSTITLE" val="0"/>
  <p:tag name="KSO_WM_UNIT_PRESET_TEXT" val="WPS&#13;极墨产品部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168_1*a*1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DEFAULT_FONT" val="32;40;4"/>
  <p:tag name="KSO_WM_UNIT_BLOCK" val="0"/>
  <p:tag name="KSO_WM_UNIT_ISNUMDGMTITLE" val="0"/>
  <p:tag name="KSO_WM_UNIT_SMARTLAYOUT_COMPRESS_INFO" val="{&#10;    &quot;id&quot;: &quot;2020-06-01T22:39:42&quot;,&#10;    &quot;max&quot;: 9.6118356225360913e-06,&#10;    &quot;parentMax&quot;: {&#10;        &quot;max&quot;: 24.807391962967557&#10;    },&#10;    &quot;topChanged&quot;: 4.8059178254789003e-06&#10;}&#10;"/>
  <p:tag name="KSO_WM_UNIT_TEXT_FILL_FORE_SCHEMECOLOR_INDEX_BRIGHTNESS" val="0.15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168_1*i*1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168_1*i*2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168_1*i*3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SM_LIMIT_TYPE" val="1"/>
  <p:tag name="KSO_WM_UNIT_FILL_FORE_SCHEMECOLOR_INDEX_BRIGHTNESS" val="0.15"/>
  <p:tag name="KSO_WM_UNIT_FILL_FORE_SCHEMECOLOR_INDEX" val="13"/>
  <p:tag name="KSO_WM_UNIT_FILL_TYPE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168_1*i*4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SM_LIMIT_TYPE" val="1"/>
  <p:tag name="KSO_WM_UNIT_TEXT_FILL_FORE_SCHEMECOLOR_INDEX_BRIGHTNESS" val="0"/>
  <p:tag name="KSO_WM_UNIT_TEXT_FILL_FORE_SCHEMECOLOR_INDEX" val="14"/>
  <p:tag name="KSO_WM_UNIT_TEXT_FILL_TYPE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168_1*i*6"/>
  <p:tag name="KSO_WM_TEMPLATE_CATEGORY" val="diagram"/>
  <p:tag name="KSO_WM_TEMPLATE_INDEX" val="2020316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64.xml><?xml version="1.0" encoding="utf-8"?>
<p:tagLst xmlns:p="http://schemas.openxmlformats.org/presentationml/2006/main">
  <p:tag name="KSO_WM_UNIT_VALUE" val="1482*148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168_1*d*1"/>
  <p:tag name="KSO_WM_TEMPLATE_CATEGORY" val="diagram"/>
  <p:tag name="KSO_WM_TEMPLATE_INDEX" val="20203168"/>
  <p:tag name="KSO_WM_UNIT_SUPPORT_UNIT_TYPE" val="[&quot;d&quot;]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USER_VIEWPORT" val="{&quot;height&quot;:8408.6488188976382,&quot;width&quot;:8408.6488188976382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8408.64881889764,&quot;width&quot;:8408.64881889764}"/>
  <p:tag name="KSO_WM_UNIT_PLACING_PICTURE_INFO" val="{&quot;code&quot;:&quot;&quot;,&quot;full_picture&quot;:true,&quot;last_crop_picture&quot;:&quot;[1]&quot;,&quot;scheme&quot;:&quot;1-1&quot;,&quot;spacing&quot;:5}"/>
  <p:tag name="KSO_WM_UNIT_PLACING_PICTURE" val="150926.901"/>
</p:tagLst>
</file>

<file path=ppt/tags/tag165.xml><?xml version="1.0" encoding="utf-8"?>
<p:tagLst xmlns:p="http://schemas.openxmlformats.org/presentationml/2006/main">
  <p:tag name="KSO_WM_BEAUTIFY_FLAG" val="#wm#"/>
  <p:tag name="KSO_WM_TEMPLATE_CATEGORY" val="diagram"/>
  <p:tag name="KSO_WM_TEMPLATE_INDEX" val="20203168"/>
  <p:tag name="KSO_WM_SLIDE_ID" val="diagram20203168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7*47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6-01T22:39:42&quot;,&#10;    &quot;maxSize&quot;: {&#10;        &quot;size1&quot;: 49.399999999999999&#10;    },&#10;    &quot;minSize&quot;: {&#10;        &quot;size1&quot;: 32.200000000000003&#10;    },&#10;    &quot;normalSize&quot;: {&#10;        &quot;size1&quot;: 41.962499999999999&#10;    },&#10;    &quot;subLayout&quot;: [&#10;        {&#10;            &quot;id&quot;: &quot;2020-06-01T22:39:42&quot;,&#10;            &quot;margin&quot;: {&#10;                &quot;bottom&quot;: 6,&#10;                &quot;left&quot;: 5.9000000953674316,&#10;                &quot;right&quot;: 0.026000002399086952,&#10;                &quot;top&quot;: 6&#10;            },&#10;            &quot;type&quot;: 0&#10;        },&#10;        {&#10;            &quot;horizontalAlign&quot;: 0,&#10;            &quot;id&quot;: &quot;2020-06-01T22:39:42&quot;,&#10;            &quot;margin&quot;: {&#10;                &quot;bottom&quot;: 2.119999885559082,&#10;                &quot;left&quot;: 1.628000020980835,&#10;                &quot;right&quot;: 3.5699999332427979,&#10;                &quot;top&quot;: 2.119999885559082&#10;            },&#10;            &quot;type&quot;: 0,&#10;            &quot;verticalAlign&quot;: 1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</p:tagLst>
</file>

<file path=ppt/tags/tag16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168.xml><?xml version="1.0" encoding="utf-8"?>
<p:tagLst xmlns:p="http://schemas.openxmlformats.org/presentationml/2006/main">
  <p:tag name="KSO_WM_UNIT_VALUE" val="1311*181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6769_1*d*1"/>
  <p:tag name="KSO_WM_TEMPLATE_CATEGORY" val="diagram"/>
  <p:tag name="KSO_WM_TEMPLATE_INDEX" val="202067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ASSEMBLE_CHIP_INDEX" val="ea90d7aa1d08406fae4c30db62427e0c"/>
  <p:tag name="KSO_WM_UNIT_PLACING_PICTURE" val="ea90d7aa1d08406fae4c30db62427e0c"/>
  <p:tag name="KSO_WM_UNIT_SUPPORT_UNIT_TYPE" val="[&quot;l&quot;,&quot;m&quot;,&quot;n&quot;,&quot;o&quot;,&quot;p&quot;,&quot;q&quot;,&quot;r&quot;,&quot;α&quot;,&quot;β&quot;,&quot;δ&quot;,&quot;η&quot;,&quot;θ&quot;]"/>
  <p:tag name="KSO_WM_TEMPLATE_ASSEMBLE_XID" val="5ebf9a62ddc3daf3fef3f8b2"/>
  <p:tag name="KSO_WM_TEMPLATE_ASSEMBLE_GROUPID" val="5ebf9a62ddc3daf3fef3f8b2"/>
  <p:tag name="KSO_WM_UNIT_PICTURE_CLIP_FLAG" val="0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769_1*a*1"/>
  <p:tag name="KSO_WM_TEMPLATE_CATEGORY" val="diagram"/>
  <p:tag name="KSO_WM_TEMPLATE_INDEX" val="202067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8d72e1ec6374768bfc4c1e55d0e2b98"/>
  <p:tag name="KSO_WM_UNIT_TEXT_FILL_FORE_SCHEMECOLOR_INDEX_BRIGHTNESS" val="0"/>
  <p:tag name="KSO_WM_UNIT_TEXT_FILL_FORE_SCHEMECOLOR_INDEX" val="13"/>
  <p:tag name="KSO_WM_UNIT_TEXT_FILL_TYPE" val="1"/>
  <p:tag name="KSO_WM_TEMPLATE_ASSEMBLE_XID" val="5ebf9a62ddc3daf3fef3f8b2"/>
  <p:tag name="KSO_WM_TEMPLATE_ASSEMBLE_GROUPID" val="5ebf9a62ddc3daf3fef3f8b2"/>
  <p:tag name="KSO_WM_UNIT_SMARTLAYOUT_COMPRESS_INFO" val="{&#10;    &quot;id&quot;: &quot;2020-05-16T15:46:45&quot;,&#10;    &quot;max&quot;: 0,&#10;    &quot;parentMax&quot;: {&#10;        &quot;max&quot;: 12.159921259842534&#10;    },&#10;    &quot;topChanged&quot;: 0&#10;}&#10;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SUBTYPE" val="a"/>
  <p:tag name="KSO_WM_UNIT_SUBTYPE" val="a"/>
  <p:tag name="KSO_WM_UNIT_PRESET_TEXT" val="点击此处添加正文，文字是您思想的提炼，为了演示发布的良好效果，请言简意赅的阐述您的观点。您的正文已经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6769_1*f*1"/>
  <p:tag name="KSO_WM_TEMPLATE_CATEGORY" val="diagram"/>
  <p:tag name="KSO_WM_TEMPLATE_INDEX" val="20206769"/>
  <p:tag name="KSO_WM_UNIT_LAYERLEVEL" val="1"/>
  <p:tag name="KSO_WM_TAG_VERSION" val="1.0"/>
  <p:tag name="KSO_WM_BEAUTIFY_FLAG" val="#wm#"/>
  <p:tag name="KSO_WM_UNIT_DEFAULT_FONT" val="14;20;2"/>
  <p:tag name="KSO_WM_UNIT_BLOCK" val="0"/>
  <p:tag name="KSO_WM_CHIP_GROUPID" val="5e6b05596848fb12bee65ac8"/>
  <p:tag name="KSO_WM_CHIP_XID" val="5e6b05596848fb12bee65aca"/>
  <p:tag name="KSO_WM_ASSEMBLE_CHIP_INDEX" val="41209efe0b7e41129f332b72295cfbb0"/>
  <p:tag name="KSO_WM_UNIT_TEXT_FILL_FORE_SCHEMECOLOR_INDEX_BRIGHTNESS" val="0.25"/>
  <p:tag name="KSO_WM_UNIT_TEXT_FILL_FORE_SCHEMECOLOR_INDEX" val="13"/>
  <p:tag name="KSO_WM_UNIT_TEXT_FILL_TYPE" val="1"/>
  <p:tag name="KSO_WM_UNIT_VALUE" val="75"/>
  <p:tag name="KSO_WM_TEMPLATE_ASSEMBLE_XID" val="5ebf9a62ddc3daf3fef3f8b2"/>
  <p:tag name="KSO_WM_TEMPLATE_ASSEMBLE_GROUPID" val="5ebf9a62ddc3daf3fef3f8b2"/>
</p:tagLst>
</file>

<file path=ppt/tags/tag171.xml><?xml version="1.0" encoding="utf-8"?>
<p:tagLst xmlns:p="http://schemas.openxmlformats.org/presentationml/2006/main">
  <p:tag name="KSO_WM_BEAUTIFY_FLAG" val="#wm#"/>
  <p:tag name="KSO_WM_TEMPLATE_CATEGORY" val="diagram"/>
  <p:tag name="KSO_WM_TEMPLATE_INDEX" val="20206769"/>
  <p:tag name="KSO_WM_SLIDE_LAYOUT_INFO" val="{&#10;    &quot;direction&quot;: 1,&#10;    &quot;id&quot;: &quot;2020-05-16T15:46:45&quot;,&#10;    &quot;maxSize&quot;: {&#10;        &quot;size1&quot;: 41.200000000000003&#10;    },&#10;    &quot;minSize&quot;: {&#10;        &quot;size1&quot;: 41.200000000000003&#10;    },&#10;    &quot;normalSize&quot;: {&#10;        &quot;size1&quot;: 41.200000000000003&#10;    },&#10;    &quot;subLayout&quot;: [&#10;        {&#10;            &quot;backgroundInfo&quot;: [&#10;                {&#10;                    &quot;bottom&quot;: 0,&#10;                    &quot;bottomAbs&quot;: false,&#10;                    &quot;left&quot;: 0.121442124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leftRight&quot;&#10;                }&#10;            ],&#10;            &quot;id&quot;: &quot;2020-05-16T15:46:45&quot;,&#10;            &quot;maxSize&quot;: {&#10;                &quot;size1&quot;: 44.399999999999999&#10;            },&#10;            &quot;minSize&quot;: {&#10;                &quot;size1&quot;: 31.100000000000001&#10;            },&#10;            &quot;normalSize&quot;: {&#10;                &quot;size1&quot;: 43.04628171478565&#10;            },&#10;            &quot;subLayout&quot;: [&#10;                {&#10;                    &quot;id&quot;: &quot;2020-05-16T15:46:45&quot;,&#10;                    &quot;margin&quot;: {&#10;                        &quot;bottom&quot;: 0,&#10;                        &quot;left&quot;: 2.9630000591278076,&#10;                        &quot;right&quot;: 1.2699999809265137,&#10;                        &quot;top&quot;: 3.809999942779541&#10;                    },&#10;                    &quot;type&quot;: 0&#10;                },&#10;                {&#10;                    &quot;id&quot;: &quot;2020-05-16T15:46:45&quot;,&#10;                    &quot;margin&quot;: {&#10;                        &quot;bottom&quot;: 4.2329998016357422,&#10;                        &quot;left&quot;: 2.9630000591278076,&#10;                        &quot;right&quot;: 1.2699999809265137,&#10;                        &quot;top&quot;: 0.42300000786781311&#10;                    },&#10;                    &quot;type&quot;: 0&#10;                }&#10;            ],&#10;            &quot;type&quot;: 0&#10;        },&#10;        {&#10;            &quot;id&quot;: &quot;2020-05-16T15:46:45&quot;,&#10;            &quot;margin&quot;: {&#10;                &quot;bottom&quot;: 2.1170001029968262,&#10;                &quot;left&quot;: 0,&#10;                &quot;right&quot;: 1.6929999589920044,&#10;                &quot;top&quot;: 2.1170001029968262&#10;            },&#10;            &quot;type&quot;: 0&#10;        }&#10;    ],&#10;    &quot;type&quot;: 0&#10;}&#10;"/>
  <p:tag name="KSO_WM_SLIDE_BACKGROUND" val="[&quot;leftRight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a10922660c33b3b8e66c46"/>
  <p:tag name="KSO_WM_CHIP_FILLPROP" val="[[{&quot;fill_id&quot;:&quot;7e2abcf1f691492e871e5fef83a57575&quot;,&quot;fill_align&quot;:&quot;lm&quot;,&quot;text_align&quot;:&quot;cm&quot;,&quot;text_direction&quot;:&quot;horizontal&quot;,&quot;chip_types&quot;:[&quot;diagram&quot;,&quot;picture&quot;,&quot;chart&quot;,&quot;table&quot;,&quot;video&quot;]},{&quot;fill_id&quot;:&quot;5ae9e83aa14449c38a54131ef718847a&quot;,&quot;fill_align&quot;:&quot;lb&quot;,&quot;text_align&quot;:&quot;lb&quot;,&quot;text_direction&quot;:&quot;horizontal&quot;,&quot;chip_types&quot;:[&quot;text&quot;,&quot;header&quot;]},{&quot;fill_id&quot;:&quot;e4ec221af2f2492c9b056e2f5605eeb3&quot;,&quot;fill_align&quot;:&quot;lt&quot;,&quot;text_align&quot;:&quot;lt&quot;,&quot;text_direction&quot;:&quot;horizontal&quot;,&quot;chip_types&quot;:[&quot;text&quot;]}]]"/>
  <p:tag name="KSO_WM_SLIDE_ID" val="diagram20206769_1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8*0"/>
  <p:tag name="KSO_WM_TAG_VERSION" val="1.0"/>
  <p:tag name="KSO_WM_SLIDE_LAYOUT" val="a_d_f_i"/>
  <p:tag name="KSO_WM_SLIDE_LAYOUT_CNT" val="1_1_1_1"/>
  <p:tag name="KSO_WM_CHIP_GROUPID" val="5ea10922660c33b3b8e66c45"/>
  <p:tag name="KSO_WM_SLIDE_BK_DARK_LIGHT" val="2"/>
  <p:tag name="KSO_WM_SLIDE_BACKGROUND_TYPE" val="leftRight"/>
  <p:tag name="KSO_WM_TEMPLATE_ASSEMBLE_XID" val="5ebf9a62ddc3daf3fef3f8b2"/>
  <p:tag name="KSO_WM_TEMPLATE_ASSEMBLE_GROUPID" val="5ebf9a62ddc3daf3fef3f8b2"/>
</p:tagLst>
</file>

<file path=ppt/tags/tag172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UNIT_TYPE" val="i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UNIT_TYPE" val="i"/>
</p:tagLst>
</file>

<file path=ppt/tags/tag175.xml><?xml version="1.0" encoding="utf-8"?>
<p:tagLst xmlns:p="http://schemas.openxmlformats.org/presentationml/2006/main">
  <p:tag name="KSO_WM_UNIT_VALUE" val="1265*313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852_1*d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14.7082057292"/>
  <p:tag name="KSO_WM_UNIT_PICTURE_CLIP_FLAG" val="0"/>
</p:tagLst>
</file>

<file path=ppt/tags/tag17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id&quot;: &quot;2020-06-01T23:44:49&quot;,&#10;    &quot;maxSize&quot;: {&#10;        &quot;size1&quot;: 53.299999999999997&#10;    },&#10;    &quot;minSize&quot;: {&#10;        &quot;size1&quot;: 24.600000000000001&#10;    },&#10;    &quot;normalSize&quot;: {&#10;        &quot;size1&quot;: 24.600000000000001&#10;    },&#10;    &quot;subLayout&quot;: [&#10;        {&#10;            &quot;id&quot;: &quot;2020-06-01T23:44:49&quot;,&#10;            &quot;margin&quot;: {&#10;                &quot;bottom&quot;: 1.2439998388290405,&#10;                &quot;left&quot;: 1.2699999809265137,&#10;                &quot;right&quot;: 1.2669999599456787,&#10;                &quot;top&quot;: 1.690000057220459&#10;            },&#10;            &quot;type&quot;: 0&#10;        },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.16409391200000001,&#10;                    &quot;topAbs&quot;: false,&#10;                    &quot;type&quot;: &quot;bottomTop&quot;&#10;                }&#10;            ],&#10;            &quot;id&quot;: &quot;2020-06-01T23:44:49&quot;,&#10;            &quot;margin&quot;: {&#10;                &quot;bottom&quot;: 1.690000057220459,&#10;                &quot;left&quot;: 1.2699999809265137,&#10;                &quot;right&quot;: 1.2699999809265137,&#10;                &quot;top&quot;: 0.026000002399086952&#10;            },&#10;            &quot;marginOverLayout&quot;: {&#10;                &quot;bottom&quot;: 1.690000057220459,&#10;                &quot;left&quot;: 1.2699999809265137,&#10;                &quot;right&quot;: 1.2699999809265137,&#10;                &quot;top&quot;: 0.026000002399086952&#10;            },&#10;            &quot;type&quot;: 1&#10;        }&#10;    ],&#10;    &quot;type&quot;: 1&#10;}&#10;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7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TYPE" val="i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317_1*i*2"/>
  <p:tag name="KSO_WM_TEMPLATE_CATEGORY" val="diagram"/>
  <p:tag name="KSO_WM_TEMPLATE_INDEX" val="20202317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182.xml><?xml version="1.0" encoding="utf-8"?>
<p:tagLst xmlns:p="http://schemas.openxmlformats.org/presentationml/2006/main">
  <p:tag name="KSO_WM_BEAUTIFY_FLAG" val="#wm#"/>
  <p:tag name="KSO_WM_UNIT_TYPE" val="d"/>
  <p:tag name="KSO_WM_UNIT_INDEX" val="1"/>
  <p:tag name="KSO_WM_UNIT_ID" val="diagram20202317_1*d*1"/>
  <p:tag name="KSO_WM_UNIT_PLACING_PICTURE_INFO" val="{&quot;full_picture&quot;:false,&quot;last_crop_picture&quot;:&quot;1-1&quot;,&quot;selected&quot;:&quot;1-1&quot;,&quot;spacing&quot;:2}"/>
  <p:tag name="KSO_WM_UNIT_VALUE" val="933*1499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02317"/>
  <p:tag name="KSO_WM_UNIT_LAYERLEVEL" val="1"/>
  <p:tag name="KSO_WM_TAG_VERSION" val="1.0"/>
  <p:tag name="KSO_WM_UNIT_SUPPORT_UNIT_TYPE" val="[&quot;d&quot;,&quot;θ&quot;]"/>
  <p:tag name="KSO_WM_UNIT_BLOCK" val="0"/>
  <p:tag name="KSO_WM_UNIT_PLACING_PICTURE_MD4" val="0"/>
  <p:tag name="KSO_WM_UNIT_PICTURE_CLIP_FLAG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17_1*i*7"/>
  <p:tag name="KSO_WM_TEMPLATE_CATEGORY" val="diagram"/>
  <p:tag name="KSO_WM_TEMPLATE_INDEX" val="20202317"/>
  <p:tag name="KSO_WM_UNIT_LAYERLEVEL" val="1"/>
  <p:tag name="KSO_WM_TAG_VERSION" val="1.0"/>
  <p:tag name="KSO_WM_BEAUTIFY_FLAG" val="#wm#"/>
  <p:tag name="KSO_WM_UNIT_TYPE" val="i"/>
  <p:tag name="KSO_WM_UNIT_INDEX" val="7"/>
  <p:tag name="KSO_WM_UNIT_BLOCK" val="0"/>
  <p:tag name="KSO_WM_UNIT_SM_LIMIT_TYPE" val="1"/>
  <p:tag name="KSO_WM_UNIT_PLACING_PICTURE_MD4" val="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17_1*i*8"/>
  <p:tag name="KSO_WM_TEMPLATE_CATEGORY" val="diagram"/>
  <p:tag name="KSO_WM_TEMPLATE_INDEX" val="20202317"/>
  <p:tag name="KSO_WM_UNIT_LAYERLEVEL" val="1"/>
  <p:tag name="KSO_WM_TAG_VERSION" val="1.0"/>
  <p:tag name="KSO_WM_BEAUTIFY_FLAG" val="#wm#"/>
  <p:tag name="KSO_WM_UNIT_TYPE" val="i"/>
  <p:tag name="KSO_WM_UNIT_INDEX" val="8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17_1*i*3"/>
  <p:tag name="KSO_WM_TEMPLATE_CATEGORY" val="diagram"/>
  <p:tag name="KSO_WM_TEMPLATE_INDEX" val="20202317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317_1*i*5"/>
  <p:tag name="KSO_WM_TEMPLATE_CATEGORY" val="diagram"/>
  <p:tag name="KSO_WM_TEMPLATE_INDEX" val="20202317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14"/>
  <p:tag name="KSO_WM_UNIT_FILL_TYPE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17_1*i*4"/>
  <p:tag name="KSO_WM_TEMPLATE_CATEGORY" val="diagram"/>
  <p:tag name="KSO_WM_TEMPLATE_INDEX" val="20202317"/>
  <p:tag name="KSO_WM_UNIT_LAYERLEVEL" val="1"/>
  <p:tag name="KSO_WM_TAG_VERSION" val="1.0"/>
  <p:tag name="KSO_WM_BEAUTIFY_FLAG" val="#wm#"/>
  <p:tag name="KSO_WM_UNIT_NOCLEAR" val="0"/>
  <p:tag name="KSO_WM_UNIT_BLOCK" val="0"/>
  <p:tag name="KSO_WM_UNIT_SM_LIMIT_TYPE" val="1"/>
  <p:tag name="KSO_WM_UNIT_PLACING_PICTURE_MD4" val="0"/>
  <p:tag name="KSO_WM_UNIT_TEXT_FILL_FORE_SCHEMECOLOR_INDEX_BRIGHTNESS" val="0.5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而且精准。"/>
  <p:tag name="KSO_WM_UNIT_NOCLEAR" val="0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17_1*f*1"/>
  <p:tag name="KSO_WM_TEMPLATE_CATEGORY" val="diagram"/>
  <p:tag name="KSO_WM_TEMPLATE_INDEX" val="20202317"/>
  <p:tag name="KSO_WM_UNIT_LAYERLEVEL" val="1"/>
  <p:tag name="KSO_WM_TAG_VERSION" val="1.0"/>
  <p:tag name="KSO_WM_BEAUTIFY_FLAG" val="#wm#"/>
  <p:tag name="KSO_WM_UNIT_DEFAULT_FONT" val="14;16;2"/>
  <p:tag name="KSO_WM_UNIT_BLOCK" val="0"/>
  <p:tag name="KSO_WM_UNIT_PLACING_PICTURE_MD4" val="0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317_1*i*6"/>
  <p:tag name="KSO_WM_TEMPLATE_CATEGORY" val="diagram"/>
  <p:tag name="KSO_WM_TEMPLATE_INDEX" val="20202317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1"/>
  <p:tag name="KSO_WM_UNIT_FILL_FORE_SCHEMECOLOR_INDEX_2_BRIGHTNESS" val="0"/>
  <p:tag name="KSO_WM_UNIT_FILL_FORE_SCHEMECOLOR_INDEX_2" val="14"/>
  <p:tag name="KSO_WM_UNIT_FILL_FORE_SCHEMECOLOR_INDEX_2_POS" val="1"/>
  <p:tag name="KSO_WM_UNIT_FILL_FORE_SCHEMECOLOR_INDEX_2_TRANS" val="1"/>
  <p:tag name="KSO_WM_UNIT_FILL_GRADIENT_TYPE" val="0"/>
  <p:tag name="KSO_WM_UNIT_FILL_GRADIENT_ANGLE" val="90"/>
  <p:tag name="KSO_WM_UNIT_FILL_GRADIENT_Direction" val="1"/>
  <p:tag name="KSO_WM_UNIT_FILL_TYPE" val="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diagram20202317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17"/>
  <p:tag name="KSO_WM_SLIDE_LAYOUT" val="d_f_i"/>
  <p:tag name="KSO_WM_SLIDE_LAYOUT_CNT" val="1_1_1"/>
  <p:tag name="KSO_WM_SLIDE_TYPE" val="text"/>
  <p:tag name="KSO_WM_SLIDE_SUBTYPE" val="picTxt"/>
  <p:tag name="KSO_WM_SLIDE_SIZE" val="960*459"/>
  <p:tag name="KSO_WM_SLIDE_POSITION" val="0*0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id&quot;: &quot;2020-06-01T23:52:33&quot;,&#10;    &quot;maxSize&quot;: {&#10;        &quot;size1&quot;: 73.599999999999994&#10;    },&#10;    &quot;minSize&quot;: {&#10;        &quot;size1&quot;: 73.599999999999994&#10;    },&#10;    &quot;normalSize&quot;: {&#10;        &quot;size1&quot;: 73.599999999999994&#10;    },&#10;    &quot;subLayout&quot;: [&#10;        {&#10;            &quot;backgroundInfo&quot;: [&#10;                {&#10;                    &quot;bottom&quot;: 0.32428193100000002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topBottom&quot;&#10;                }&#10;            ],&#10;            &quot;id&quot;: &quot;2020-06-01T23:52:33&quot;,&#10;            &quot;margin&quot;: {&#10;                &quot;bottom&quot;: 2.1640000343322754,&#10;                &quot;left&quot;: 9.4300003051757812,&#10;                &quot;right&quot;: 9.4300003051757812,&#10;                &quot;top&quot;: 2.5299999713897705&#10;            },&#10;            &quot;type&quot;: 0&#10;        },&#10;        {&#10;            &quot;id&quot;: &quot;2020-06-01T23:52:33&quot;,&#10;            &quot;margin&quot;: {&#10;                &quot;bottom&quot;: 1.690000057220459,&#10;                &quot;left&quot;: 1.690000057220459,&#10;                &quot;right&quot;: 1.6970000267028809,&#10;                &quot;top&quot;: 0.026000002399086952&#10;            },&#10;            &quot;type&quot;: 0&#10;        }&#10;    ],&#10;    &quot;type&quot;: 0&#10;}&#10;"/>
  <p:tag name="KSO_WM_SLIDE_CAN_ADD_NAVIGATION" val="1"/>
  <p:tag name="KSO_WM_SLIDE_BACKGROUND" val="[&quot;general&quot;,&quot;frame&quot;,&quot;topBottom&quot;]"/>
  <p:tag name="KSO_WM_SLIDE_RATIO" val="1.777778"/>
  <p:tag name="KSO_WM_SLIDE_BK_DARK_LIGHT" val="2"/>
  <p:tag name="KSO_WM_SLIDE_BACKGROUND_TYPE" val="topBottom"/>
</p:tagLst>
</file>

<file path=ppt/tags/tag191.xml><?xml version="1.0" encoding="utf-8"?>
<p:tagLst xmlns:p="http://schemas.openxmlformats.org/presentationml/2006/main">
  <p:tag name="KSO_WM_UNIT_TABLE_BEAUTIFY" val="smartTable{0f2101cc-ca4e-46f5-ba9b-21c1160d74d2}"/>
  <p:tag name="TABLE_EMPHASIZE_COLOR" val="8684935"/>
  <p:tag name="TABLE_SKINIDX" val="-1"/>
  <p:tag name="TABLE_COLORIDX" val="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4.xml><?xml version="1.0" encoding="utf-8"?>
<p:tagLst xmlns:p="http://schemas.openxmlformats.org/presentationml/2006/main">
  <p:tag name="KSO_WM_UNIT_VALUE" val="588*108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336_1*d*1"/>
  <p:tag name="KSO_WM_TEMPLATE_CATEGORY" val="diagram"/>
  <p:tag name="KSO_WM_TEMPLATE_INDEX" val="20200336"/>
  <p:tag name="KSO_WM_UNIT_LAYERLEVEL" val="1"/>
  <p:tag name="KSO_WM_TAG_VERSION" val="1.0"/>
  <p:tag name="KSO_WM_BEAUTIFY_FLAG" val="#wm#"/>
  <p:tag name="KSO_WM_UNIT_PICTURE_CLIP_FLAG" val="0"/>
</p:tagLst>
</file>

<file path=ppt/tags/tag195.xml><?xml version="1.0" encoding="utf-8"?>
<p:tagLst xmlns:p="http://schemas.openxmlformats.org/presentationml/2006/main">
  <p:tag name="KSO_WM_UNIT_VALUE" val="555*108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0336_1*d*4"/>
  <p:tag name="KSO_WM_TEMPLATE_CATEGORY" val="diagram"/>
  <p:tag name="KSO_WM_TEMPLATE_INDEX" val="20200336"/>
  <p:tag name="KSO_WM_UNIT_LAYERLEVEL" val="1"/>
  <p:tag name="KSO_WM_TAG_VERSION" val="1.0"/>
  <p:tag name="KSO_WM_BEAUTIFY_FLAG" val="#wm#"/>
  <p:tag name="KSO_WM_UNIT_PICTURE_CLIP_FLAG" val="0"/>
</p:tagLst>
</file>

<file path=ppt/tags/tag196.xml><?xml version="1.0" encoding="utf-8"?>
<p:tagLst xmlns:p="http://schemas.openxmlformats.org/presentationml/2006/main">
  <p:tag name="KSO_WM_UNIT_VALUE" val="588*108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7"/>
  <p:tag name="KSO_WM_UNIT_ID" val="diagram20200336_1*d*7"/>
  <p:tag name="KSO_WM_TEMPLATE_CATEGORY" val="diagram"/>
  <p:tag name="KSO_WM_TEMPLATE_INDEX" val="20200336"/>
  <p:tag name="KSO_WM_UNIT_LAYERLEVEL" val="1"/>
  <p:tag name="KSO_WM_TAG_VERSION" val="1.0"/>
  <p:tag name="KSO_WM_BEAUTIFY_FLAG" val="#wm#"/>
  <p:tag name="KSO_WM_UNIT_PICTURE_CLIP_FLAG" val="0"/>
</p:tagLst>
</file>

<file path=ppt/tags/tag197.xml><?xml version="1.0" encoding="utf-8"?>
<p:tagLst xmlns:p="http://schemas.openxmlformats.org/presentationml/2006/main">
  <p:tag name="KSO_WM_UNIT_VALUE" val="587*105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0336_1*d*2"/>
  <p:tag name="KSO_WM_TEMPLATE_CATEGORY" val="diagram"/>
  <p:tag name="KSO_WM_TEMPLATE_INDEX" val="20200336"/>
  <p:tag name="KSO_WM_UNIT_LAYERLEVEL" val="1"/>
  <p:tag name="KSO_WM_TAG_VERSION" val="1.0"/>
  <p:tag name="KSO_WM_BEAUTIFY_FLAG" val="#wm#"/>
  <p:tag name="KSO_WM_UNIT_PICTURE_CLIP_FLAG" val="0"/>
</p:tagLst>
</file>

<file path=ppt/tags/tag198.xml><?xml version="1.0" encoding="utf-8"?>
<p:tagLst xmlns:p="http://schemas.openxmlformats.org/presentationml/2006/main">
  <p:tag name="KSO_WM_UNIT_VALUE" val="549*106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5"/>
  <p:tag name="KSO_WM_UNIT_ID" val="diagram20200336_1*d*5"/>
  <p:tag name="KSO_WM_TEMPLATE_CATEGORY" val="diagram"/>
  <p:tag name="KSO_WM_TEMPLATE_INDEX" val="20200336"/>
  <p:tag name="KSO_WM_UNIT_LAYERLEVEL" val="1"/>
  <p:tag name="KSO_WM_TAG_VERSION" val="1.0"/>
  <p:tag name="KSO_WM_BEAUTIFY_FLAG" val="#wm#"/>
  <p:tag name="KSO_WM_UNIT_PICTURE_CLIP_FLAG" val="0"/>
</p:tagLst>
</file>

<file path=ppt/tags/tag199.xml><?xml version="1.0" encoding="utf-8"?>
<p:tagLst xmlns:p="http://schemas.openxmlformats.org/presentationml/2006/main">
  <p:tag name="KSO_WM_UNIT_VALUE" val="587*106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8"/>
  <p:tag name="KSO_WM_UNIT_ID" val="diagram20200336_1*d*8"/>
  <p:tag name="KSO_WM_TEMPLATE_CATEGORY" val="diagram"/>
  <p:tag name="KSO_WM_TEMPLATE_INDEX" val="20200336"/>
  <p:tag name="KSO_WM_UNIT_LAYERLEVEL" val="1"/>
  <p:tag name="KSO_WM_TAG_VERSION" val="1.0"/>
  <p:tag name="KSO_WM_BEAUTIFY_FLAG" val="#wm#"/>
  <p:tag name="KSO_WM_UNIT_PICTURE_CLIP_FLAG" val="0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VALUE" val="586*10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0336_1*d*3"/>
  <p:tag name="KSO_WM_TEMPLATE_CATEGORY" val="diagram"/>
  <p:tag name="KSO_WM_TEMPLATE_INDEX" val="20200336"/>
  <p:tag name="KSO_WM_UNIT_LAYERLEVEL" val="1"/>
  <p:tag name="KSO_WM_TAG_VERSION" val="1.0"/>
  <p:tag name="KSO_WM_BEAUTIFY_FLAG" val="#wm#"/>
  <p:tag name="KSO_WM_UNIT_PICTURE_CLIP_FLAG" val="0"/>
</p:tagLst>
</file>

<file path=ppt/tags/tag201.xml><?xml version="1.0" encoding="utf-8"?>
<p:tagLst xmlns:p="http://schemas.openxmlformats.org/presentationml/2006/main">
  <p:tag name="KSO_WM_UNIT_VALUE" val="551*10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6"/>
  <p:tag name="KSO_WM_UNIT_ID" val="diagram20200336_1*d*6"/>
  <p:tag name="KSO_WM_TEMPLATE_CATEGORY" val="diagram"/>
  <p:tag name="KSO_WM_TEMPLATE_INDEX" val="20200336"/>
  <p:tag name="KSO_WM_UNIT_LAYERLEVEL" val="1"/>
  <p:tag name="KSO_WM_TAG_VERSION" val="1.0"/>
  <p:tag name="KSO_WM_BEAUTIFY_FLAG" val="#wm#"/>
  <p:tag name="KSO_WM_UNIT_PICTURE_CLIP_FLAG" val="0"/>
</p:tagLst>
</file>

<file path=ppt/tags/tag202.xml><?xml version="1.0" encoding="utf-8"?>
<p:tagLst xmlns:p="http://schemas.openxmlformats.org/presentationml/2006/main">
  <p:tag name="KSO_WM_UNIT_VALUE" val="589*10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9"/>
  <p:tag name="KSO_WM_UNIT_ID" val="diagram20200336_1*d*9"/>
  <p:tag name="KSO_WM_TEMPLATE_CATEGORY" val="diagram"/>
  <p:tag name="KSO_WM_TEMPLATE_INDEX" val="20200336"/>
  <p:tag name="KSO_WM_UNIT_LAYERLEVEL" val="1"/>
  <p:tag name="KSO_WM_TAG_VERSION" val="1.0"/>
  <p:tag name="KSO_WM_BEAUTIFY_FLAG" val="#wm#"/>
  <p:tag name="KSO_WM_UNIT_PICTURE_CLIP_FLAG" val="0"/>
</p:tagLst>
</file>

<file path=ppt/tags/tag203.xml><?xml version="1.0" encoding="utf-8"?>
<p:tagLst xmlns:p="http://schemas.openxmlformats.org/presentationml/2006/main">
  <p:tag name="KSO_WM_SLIDE_ID" val="diagram20200336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37*516"/>
  <p:tag name="KSO_WM_SLIDE_POSITION" val="11*11"/>
  <p:tag name="KSO_WM_TAG_VERSION" val="1.0"/>
  <p:tag name="KSO_WM_BEAUTIFY_FLAG" val="#wm#"/>
  <p:tag name="KSO_WM_TEMPLATE_CATEGORY" val="diagram"/>
  <p:tag name="KSO_WM_TEMPLATE_INDEX" val="20200336"/>
  <p:tag name="KSO_WM_SLIDE_LAYOUT" val="d"/>
  <p:tag name="KSO_WM_SLIDE_LAYOUT_CNT" val="9"/>
  <p:tag name="KSO_WM_UNIT_SHOW_EDIT_AREA_INDICATION" val="0"/>
  <p:tag name="KSO_WM_SLIDE_BK_DARK_LIGHT" val="2"/>
  <p:tag name="KSO_WM_SLIDE_BACKGROUND_TYPE" val="genera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CEDEF"/>
      </a:dk2>
      <a:lt2>
        <a:srgbClr val="FFFFFF"/>
      </a:lt2>
      <a:accent1>
        <a:srgbClr val="FED000"/>
      </a:accent1>
      <a:accent2>
        <a:srgbClr val="CBC933"/>
      </a:accent2>
      <a:accent3>
        <a:srgbClr val="98C266"/>
      </a:accent3>
      <a:accent4>
        <a:srgbClr val="66BB98"/>
      </a:accent4>
      <a:accent5>
        <a:srgbClr val="33B4CB"/>
      </a:accent5>
      <a:accent6>
        <a:srgbClr val="00ADF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2147</Words>
  <Application>WPS 演示</Application>
  <PresentationFormat>宽屏</PresentationFormat>
  <Paragraphs>157</Paragraphs>
  <Slides>23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Noto Sans S Chinese Regular</vt:lpstr>
      <vt:lpstr>Arial Unicode MS</vt:lpstr>
      <vt:lpstr>微软雅黑</vt:lpstr>
      <vt:lpstr>汉仪旗黑-85S</vt:lpstr>
      <vt:lpstr>Calibri</vt:lpstr>
      <vt:lpstr>Segoe UI</vt:lpstr>
      <vt:lpstr>Arial Unicode MS</vt:lpstr>
      <vt:lpstr>Calibri Light</vt:lpstr>
      <vt:lpstr>Office 主题</vt:lpstr>
      <vt:lpstr>2_Office 主题​​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苗源_集团总部</dc:creator>
  <cp:lastModifiedBy>可爱胖</cp:lastModifiedBy>
  <cp:revision>355</cp:revision>
  <dcterms:created xsi:type="dcterms:W3CDTF">2018-08-09T02:45:00Z</dcterms:created>
  <dcterms:modified xsi:type="dcterms:W3CDTF">2020-06-04T11:47:34Z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